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3"/>
  </p:sldMasterIdLst>
  <p:notesMasterIdLst>
    <p:notesMasterId r:id="rId20"/>
  </p:notesMasterIdLst>
  <p:handoutMasterIdLst>
    <p:handoutMasterId r:id="rId21"/>
  </p:handoutMasterIdLst>
  <p:sldIdLst>
    <p:sldId id="276" r:id="rId4"/>
    <p:sldId id="282" r:id="rId5"/>
    <p:sldId id="298" r:id="rId6"/>
    <p:sldId id="302" r:id="rId7"/>
    <p:sldId id="292" r:id="rId8"/>
    <p:sldId id="297" r:id="rId9"/>
    <p:sldId id="293" r:id="rId10"/>
    <p:sldId id="288" r:id="rId11"/>
    <p:sldId id="294" r:id="rId12"/>
    <p:sldId id="296" r:id="rId13"/>
    <p:sldId id="303" r:id="rId14"/>
    <p:sldId id="279" r:id="rId15"/>
    <p:sldId id="260" r:id="rId16"/>
    <p:sldId id="300" r:id="rId17"/>
    <p:sldId id="305" r:id="rId18"/>
    <p:sldId id="304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wistowski Piotr" initials="ZP" lastIdx="9" clrIdx="0">
    <p:extLst>
      <p:ext uri="{19B8F6BF-5375-455C-9EA6-DF929625EA0E}">
        <p15:presenceInfo xmlns:p15="http://schemas.microsoft.com/office/powerpoint/2012/main" userId="S-1-5-21-1457275165-20426637-4170816958-43319" providerId="AD"/>
      </p:ext>
    </p:extLst>
  </p:cmAuthor>
  <p:cmAuthor id="2" name="Gola Sebastian" initials="GS" lastIdx="7" clrIdx="1">
    <p:extLst>
      <p:ext uri="{19B8F6BF-5375-455C-9EA6-DF929625EA0E}">
        <p15:presenceInfo xmlns:p15="http://schemas.microsoft.com/office/powerpoint/2012/main" userId="S-1-5-21-1457275165-20426637-4170816958-43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40"/>
    <a:srgbClr val="0000CC"/>
    <a:srgbClr val="8FD400"/>
    <a:srgbClr val="E2007A"/>
    <a:srgbClr val="000000"/>
    <a:srgbClr val="EDB700"/>
    <a:srgbClr val="E20070"/>
    <a:srgbClr val="707173"/>
    <a:srgbClr val="EDEDED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5611" autoAdjust="0"/>
  </p:normalViewPr>
  <p:slideViewPr>
    <p:cSldViewPr>
      <p:cViewPr varScale="1">
        <p:scale>
          <a:sx n="73" d="100"/>
          <a:sy n="73" d="100"/>
        </p:scale>
        <p:origin x="806" y="58"/>
      </p:cViewPr>
      <p:guideLst>
        <p:guide pos="2880"/>
        <p:guide orient="horz" pos="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30" d="100"/>
          <a:sy n="130" d="100"/>
        </p:scale>
        <p:origin x="2838" y="-24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sus\Desktop\GAZ%20dla%20PZ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GAZ%20dla%20PZ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GAZ%20dla%20PZ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LNG%20RAPORT%20-%20dla%20P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us\Desktop\dla%20PZ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601631021078003E-2"/>
          <c:y val="7.3796296296296304E-2"/>
          <c:w val="0.92267369270676014"/>
          <c:h val="0.6878233449985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Arkusz8!$C$3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Arkusz8!$B$5:$B$18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Arkusz8!$E$5:$E$18</c:f>
              <c:numCache>
                <c:formatCode>0%</c:formatCode>
                <c:ptCount val="14"/>
                <c:pt idx="0">
                  <c:v>0.48308428169043149</c:v>
                </c:pt>
                <c:pt idx="1">
                  <c:v>0.49449343665157897</c:v>
                </c:pt>
                <c:pt idx="2">
                  <c:v>0.52638744525382408</c:v>
                </c:pt>
                <c:pt idx="3">
                  <c:v>0.53260023030211823</c:v>
                </c:pt>
                <c:pt idx="4">
                  <c:v>0.57227057178972962</c:v>
                </c:pt>
                <c:pt idx="5">
                  <c:v>0.58988627290297146</c:v>
                </c:pt>
                <c:pt idx="6">
                  <c:v>0.60930432037653337</c:v>
                </c:pt>
                <c:pt idx="7">
                  <c:v>0.6128041197336761</c:v>
                </c:pt>
                <c:pt idx="8">
                  <c:v>0.62409085008315013</c:v>
                </c:pt>
                <c:pt idx="9">
                  <c:v>0.64542545182324829</c:v>
                </c:pt>
                <c:pt idx="10">
                  <c:v>0.6525661426303474</c:v>
                </c:pt>
                <c:pt idx="11">
                  <c:v>0.6671172240000387</c:v>
                </c:pt>
                <c:pt idx="12">
                  <c:v>0.66513761780478986</c:v>
                </c:pt>
                <c:pt idx="13">
                  <c:v>0.65802395803324254</c:v>
                </c:pt>
              </c:numCache>
            </c:numRef>
          </c:val>
        </c:ser>
        <c:ser>
          <c:idx val="1"/>
          <c:order val="1"/>
          <c:tx>
            <c:strRef>
              <c:f>Arkusz8!$F$3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E2007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Arkusz8!$B$5:$B$18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Arkusz8!$H$5:$H$18</c:f>
              <c:numCache>
                <c:formatCode>0%</c:formatCode>
                <c:ptCount val="14"/>
                <c:pt idx="0">
                  <c:v>0.66356965439520343</c:v>
                </c:pt>
                <c:pt idx="1">
                  <c:v>0.64719371856839691</c:v>
                </c:pt>
                <c:pt idx="2">
                  <c:v>0.67932674998615805</c:v>
                </c:pt>
                <c:pt idx="3">
                  <c:v>0.66957972367573559</c:v>
                </c:pt>
                <c:pt idx="4">
                  <c:v>0.68250844682148182</c:v>
                </c:pt>
                <c:pt idx="5">
                  <c:v>0.68639693683082026</c:v>
                </c:pt>
                <c:pt idx="6">
                  <c:v>0.68516049110520261</c:v>
                </c:pt>
                <c:pt idx="7">
                  <c:v>0.72568367334255413</c:v>
                </c:pt>
                <c:pt idx="8">
                  <c:v>0.71647663283107432</c:v>
                </c:pt>
                <c:pt idx="9">
                  <c:v>0.73541475935828893</c:v>
                </c:pt>
                <c:pt idx="10">
                  <c:v>0.7278618111705214</c:v>
                </c:pt>
                <c:pt idx="11">
                  <c:v>0.73916475441598228</c:v>
                </c:pt>
                <c:pt idx="12">
                  <c:v>0.7444480632481737</c:v>
                </c:pt>
                <c:pt idx="13">
                  <c:v>0.74433499907740441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87715000"/>
        <c:axId val="288402872"/>
      </c:barChart>
      <c:catAx>
        <c:axId val="28771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8402872"/>
        <c:crosses val="autoZero"/>
        <c:auto val="1"/>
        <c:lblAlgn val="ctr"/>
        <c:lblOffset val="100"/>
        <c:noMultiLvlLbl val="0"/>
      </c:catAx>
      <c:valAx>
        <c:axId val="28840287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7715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16503101248213"/>
          <c:y val="0.8911874495364176"/>
          <c:w val="0.23705052493438319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6767279090114"/>
          <c:y val="0.14856481481481484"/>
          <c:w val="0.46919444444444447"/>
          <c:h val="0.78199074074074071"/>
        </c:manualLayout>
      </c:layout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D004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Arkusz8!$AA$7:$AB$7</c:f>
              <c:strCache>
                <c:ptCount val="2"/>
                <c:pt idx="0">
                  <c:v>Wydobycie krajowe</c:v>
                </c:pt>
                <c:pt idx="1">
                  <c:v>Import</c:v>
                </c:pt>
              </c:strCache>
            </c:strRef>
          </c:cat>
          <c:val>
            <c:numRef>
              <c:f>Arkusz8!$AA$8:$AB$8</c:f>
              <c:numCache>
                <c:formatCode>0.0</c:formatCode>
                <c:ptCount val="2"/>
                <c:pt idx="0" formatCode="[&gt;=0.05]0.0;[=0]\-;\^">
                  <c:v>4.1616819655472899</c:v>
                </c:pt>
                <c:pt idx="1">
                  <c:v>12.116189274275909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6767279090114"/>
          <c:y val="0.14856481481481484"/>
          <c:w val="0.46919444444444447"/>
          <c:h val="0.78199074074074071"/>
        </c:manualLayout>
      </c:layout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717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Arkusz8!$AA$7:$AB$7</c:f>
              <c:strCache>
                <c:ptCount val="2"/>
                <c:pt idx="0">
                  <c:v>Wydobycie krajowe</c:v>
                </c:pt>
                <c:pt idx="1">
                  <c:v>Import</c:v>
                </c:pt>
              </c:strCache>
            </c:strRef>
          </c:cat>
          <c:val>
            <c:numRef>
              <c:f>Arkusz8!$AA$13:$AB$13</c:f>
              <c:numCache>
                <c:formatCode>0.0</c:formatCode>
                <c:ptCount val="2"/>
                <c:pt idx="0" formatCode="[&gt;=0.05]0.0;[=0]\-;\^">
                  <c:v>132.30327959677601</c:v>
                </c:pt>
                <c:pt idx="1">
                  <c:v>254.575517046051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 smtClean="0"/>
              <a:t>Główni eksporterzy</a:t>
            </a:r>
            <a:r>
              <a:rPr lang="pl-PL" sz="1600" baseline="0" dirty="0" smtClean="0"/>
              <a:t> LNG</a:t>
            </a:r>
            <a:endParaRPr lang="pl-PL" sz="1600" dirty="0"/>
          </a:p>
        </c:rich>
      </c:tx>
      <c:layout>
        <c:manualLayout>
          <c:xMode val="edge"/>
          <c:yMode val="edge"/>
          <c:x val="0.26949088990112208"/>
          <c:y val="2.6014725287566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7926512438788853"/>
          <c:y val="0.15889495149507074"/>
          <c:w val="0.50661101757924332"/>
          <c:h val="0.7915149253382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923422531564599"/>
                  <c:y val="0.11593370889029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69778197454523E-2"/>
                  <c:y val="-6.25178195520877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86075023987568E-2"/>
                  <c:y val="-7.10043812338733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333272412515166E-3"/>
                  <c:y val="1.7497612180020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888804276641434E-2"/>
                  <c:y val="1.5974634461588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6287789945019E-3"/>
                  <c:y val="5.454564894056822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259918670707748E-3"/>
                  <c:y val="2.11975451785043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202582027343289"/>
                  <c:y val="0.160231927410272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Arkusz1!$K$7:$K$15</c:f>
              <c:strCache>
                <c:ptCount val="9"/>
                <c:pt idx="0">
                  <c:v>Katar</c:v>
                </c:pt>
                <c:pt idx="1">
                  <c:v>Malezja</c:v>
                </c:pt>
                <c:pt idx="2">
                  <c:v>Australia</c:v>
                </c:pt>
                <c:pt idx="3">
                  <c:v>Nigeria</c:v>
                </c:pt>
                <c:pt idx="4">
                  <c:v>Indonezja</c:v>
                </c:pt>
                <c:pt idx="5">
                  <c:v>Trinidad i Tobago</c:v>
                </c:pt>
                <c:pt idx="6">
                  <c:v>Algeria</c:v>
                </c:pt>
                <c:pt idx="7">
                  <c:v>Rosja</c:v>
                </c:pt>
                <c:pt idx="8">
                  <c:v>Reszta</c:v>
                </c:pt>
              </c:strCache>
            </c:strRef>
          </c:cat>
          <c:val>
            <c:numRef>
              <c:f>Arkusz1!$M$7:$M$15</c:f>
              <c:numCache>
                <c:formatCode>0%</c:formatCode>
                <c:ptCount val="9"/>
                <c:pt idx="0">
                  <c:v>0.31854002488593941</c:v>
                </c:pt>
                <c:pt idx="1">
                  <c:v>0.10410618000829532</c:v>
                </c:pt>
                <c:pt idx="2">
                  <c:v>9.6640398175031103E-2</c:v>
                </c:pt>
                <c:pt idx="3">
                  <c:v>8.0464537536291986E-2</c:v>
                </c:pt>
                <c:pt idx="4">
                  <c:v>6.6362505184570708E-2</c:v>
                </c:pt>
                <c:pt idx="5">
                  <c:v>5.9726254666113643E-2</c:v>
                </c:pt>
                <c:pt idx="6">
                  <c:v>5.3090004147656571E-2</c:v>
                </c:pt>
                <c:pt idx="7">
                  <c:v>4.3965159684778092E-2</c:v>
                </c:pt>
                <c:pt idx="8">
                  <c:v>0.1771049357113231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 smtClean="0"/>
              <a:t>Główni importerzy LNG</a:t>
            </a:r>
            <a:endParaRPr lang="pl-PL" sz="1600" dirty="0"/>
          </a:p>
        </c:rich>
      </c:tx>
      <c:layout>
        <c:manualLayout>
          <c:xMode val="edge"/>
          <c:yMode val="edge"/>
          <c:x val="0.250727432974646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298485920410886"/>
          <c:y val="0.12741685406349451"/>
          <c:w val="0.52137356379674005"/>
          <c:h val="0.801479639371998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24224085234953"/>
                  <c:y val="7.8140086835230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145005613958262E-2"/>
                  <c:y val="5.00736387092496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174022522029391E-2"/>
                  <c:y val="3.17946961672666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780329551269871E-2"/>
                  <c:y val="-2.69002597947686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405651361503499"/>
                  <c:y val="0.15507843915330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Arkusz1!$O$7:$O$14</c:f>
              <c:strCache>
                <c:ptCount val="8"/>
                <c:pt idx="0">
                  <c:v>Japonia</c:v>
                </c:pt>
                <c:pt idx="1">
                  <c:v>Korea Płd</c:v>
                </c:pt>
                <c:pt idx="2">
                  <c:v>Chiny</c:v>
                </c:pt>
                <c:pt idx="3">
                  <c:v>Indie</c:v>
                </c:pt>
                <c:pt idx="4">
                  <c:v>Tajwan</c:v>
                </c:pt>
                <c:pt idx="5">
                  <c:v>Wielka Brytania</c:v>
                </c:pt>
                <c:pt idx="6">
                  <c:v>Hiszpania</c:v>
                </c:pt>
                <c:pt idx="7">
                  <c:v>Reszta</c:v>
                </c:pt>
              </c:strCache>
            </c:strRef>
          </c:cat>
          <c:val>
            <c:numRef>
              <c:f>Arkusz1!$R$7:$R$14</c:f>
              <c:numCache>
                <c:formatCode>0%</c:formatCode>
                <c:ptCount val="8"/>
                <c:pt idx="0">
                  <c:v>0.36872666943177107</c:v>
                </c:pt>
                <c:pt idx="1">
                  <c:v>0.15761094981335547</c:v>
                </c:pt>
                <c:pt idx="2">
                  <c:v>8.2953131480713399E-2</c:v>
                </c:pt>
                <c:pt idx="3">
                  <c:v>6.0555785980920783E-2</c:v>
                </c:pt>
                <c:pt idx="4">
                  <c:v>5.640812940688511E-2</c:v>
                </c:pt>
                <c:pt idx="5">
                  <c:v>3.5255080879303194E-2</c:v>
                </c:pt>
                <c:pt idx="6">
                  <c:v>3.4010783907092487E-2</c:v>
                </c:pt>
                <c:pt idx="7">
                  <c:v>0.20447946909995854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79562161358524E-2"/>
          <c:y val="0.10087291666666665"/>
          <c:w val="0.82679985876172857"/>
          <c:h val="0.63732848150916055"/>
        </c:manualLayout>
      </c:layout>
      <c:lineChart>
        <c:grouping val="standard"/>
        <c:varyColors val="0"/>
        <c:ser>
          <c:idx val="0"/>
          <c:order val="0"/>
          <c:tx>
            <c:strRef>
              <c:f>Arkusz3!$K$3</c:f>
              <c:strCache>
                <c:ptCount val="1"/>
                <c:pt idx="0">
                  <c:v>USA (Cove Point)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5.2676330906903917E-3"/>
                  <c:y val="-4.4097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Arkusz3!$K$5:$K$57</c:f>
              <c:numCache>
                <c:formatCode>m/d/yyyy</c:formatCode>
                <c:ptCount val="53"/>
                <c:pt idx="0">
                  <c:v>42507</c:v>
                </c:pt>
                <c:pt idx="1">
                  <c:v>42500</c:v>
                </c:pt>
                <c:pt idx="2">
                  <c:v>42493</c:v>
                </c:pt>
                <c:pt idx="3">
                  <c:v>42486</c:v>
                </c:pt>
                <c:pt idx="4">
                  <c:v>42485</c:v>
                </c:pt>
                <c:pt idx="5">
                  <c:v>42479</c:v>
                </c:pt>
                <c:pt idx="6">
                  <c:v>42472</c:v>
                </c:pt>
                <c:pt idx="7">
                  <c:v>42465</c:v>
                </c:pt>
                <c:pt idx="8">
                  <c:v>42458</c:v>
                </c:pt>
                <c:pt idx="9">
                  <c:v>42452</c:v>
                </c:pt>
                <c:pt idx="10">
                  <c:v>42443</c:v>
                </c:pt>
                <c:pt idx="11">
                  <c:v>42436</c:v>
                </c:pt>
                <c:pt idx="12">
                  <c:v>42429</c:v>
                </c:pt>
                <c:pt idx="13">
                  <c:v>42422</c:v>
                </c:pt>
                <c:pt idx="14">
                  <c:v>42416</c:v>
                </c:pt>
                <c:pt idx="15">
                  <c:v>42409</c:v>
                </c:pt>
                <c:pt idx="16">
                  <c:v>42401</c:v>
                </c:pt>
                <c:pt idx="17">
                  <c:v>42394</c:v>
                </c:pt>
                <c:pt idx="18">
                  <c:v>42387</c:v>
                </c:pt>
                <c:pt idx="19">
                  <c:v>42380</c:v>
                </c:pt>
                <c:pt idx="20">
                  <c:v>42373</c:v>
                </c:pt>
                <c:pt idx="21">
                  <c:v>42369</c:v>
                </c:pt>
                <c:pt idx="22">
                  <c:v>42359</c:v>
                </c:pt>
                <c:pt idx="23">
                  <c:v>42352</c:v>
                </c:pt>
                <c:pt idx="24">
                  <c:v>42345</c:v>
                </c:pt>
                <c:pt idx="25">
                  <c:v>42338</c:v>
                </c:pt>
                <c:pt idx="26">
                  <c:v>42331</c:v>
                </c:pt>
                <c:pt idx="27">
                  <c:v>42325</c:v>
                </c:pt>
                <c:pt idx="28">
                  <c:v>42318</c:v>
                </c:pt>
                <c:pt idx="29">
                  <c:v>42310</c:v>
                </c:pt>
                <c:pt idx="30">
                  <c:v>42303</c:v>
                </c:pt>
                <c:pt idx="31">
                  <c:v>42296</c:v>
                </c:pt>
                <c:pt idx="32">
                  <c:v>42291</c:v>
                </c:pt>
                <c:pt idx="33">
                  <c:v>42276</c:v>
                </c:pt>
                <c:pt idx="34">
                  <c:v>42269</c:v>
                </c:pt>
                <c:pt idx="35">
                  <c:v>42262</c:v>
                </c:pt>
                <c:pt idx="36">
                  <c:v>42256</c:v>
                </c:pt>
                <c:pt idx="37">
                  <c:v>42248</c:v>
                </c:pt>
                <c:pt idx="38">
                  <c:v>42240</c:v>
                </c:pt>
                <c:pt idx="39">
                  <c:v>42234</c:v>
                </c:pt>
                <c:pt idx="40">
                  <c:v>42227</c:v>
                </c:pt>
                <c:pt idx="41">
                  <c:v>42213</c:v>
                </c:pt>
                <c:pt idx="42">
                  <c:v>42206</c:v>
                </c:pt>
                <c:pt idx="43">
                  <c:v>42198</c:v>
                </c:pt>
                <c:pt idx="44">
                  <c:v>42192</c:v>
                </c:pt>
                <c:pt idx="45">
                  <c:v>42184</c:v>
                </c:pt>
                <c:pt idx="46">
                  <c:v>42178</c:v>
                </c:pt>
                <c:pt idx="47">
                  <c:v>42171</c:v>
                </c:pt>
                <c:pt idx="48">
                  <c:v>42163</c:v>
                </c:pt>
                <c:pt idx="49">
                  <c:v>42156</c:v>
                </c:pt>
                <c:pt idx="50">
                  <c:v>42151</c:v>
                </c:pt>
                <c:pt idx="51">
                  <c:v>42142</c:v>
                </c:pt>
                <c:pt idx="52">
                  <c:v>42135</c:v>
                </c:pt>
              </c:numCache>
            </c:numRef>
          </c:cat>
          <c:val>
            <c:numRef>
              <c:f>Arkusz3!$M$5:$M$57</c:f>
              <c:numCache>
                <c:formatCode>General</c:formatCode>
                <c:ptCount val="53"/>
                <c:pt idx="3" formatCode="0.00">
                  <c:v>23.249053513708748</c:v>
                </c:pt>
                <c:pt idx="4" formatCode="0.00">
                  <c:v>23.265175882910498</c:v>
                </c:pt>
                <c:pt idx="5" formatCode="0.00">
                  <c:v>17.728549570531751</c:v>
                </c:pt>
                <c:pt idx="6" formatCode="0.00">
                  <c:v>17.908966559217998</c:v>
                </c:pt>
                <c:pt idx="7" formatCode="0.00">
                  <c:v>16.561887165110299</c:v>
                </c:pt>
                <c:pt idx="8" formatCode="0.00">
                  <c:v>16.61281679107968</c:v>
                </c:pt>
                <c:pt idx="9" formatCode="0.00">
                  <c:v>18.9355434900198</c:v>
                </c:pt>
                <c:pt idx="10" formatCode="0.00">
                  <c:v>17.983317125335702</c:v>
                </c:pt>
                <c:pt idx="11" formatCode="0.00">
                  <c:v>17.12350861670015</c:v>
                </c:pt>
                <c:pt idx="12" formatCode="0.00">
                  <c:v>19.076942639166997</c:v>
                </c:pt>
                <c:pt idx="13" formatCode="0.00">
                  <c:v>20.564373654941491</c:v>
                </c:pt>
                <c:pt idx="14" formatCode="0.00">
                  <c:v>30.117254448628483</c:v>
                </c:pt>
                <c:pt idx="15" formatCode="0.00">
                  <c:v>30.940576926814437</c:v>
                </c:pt>
                <c:pt idx="16" formatCode="0.00">
                  <c:v>57.267658574255208</c:v>
                </c:pt>
                <c:pt idx="17" formatCode="0.00">
                  <c:v>37.103621260336737</c:v>
                </c:pt>
                <c:pt idx="18" formatCode="0.00">
                  <c:v>72.702140023397206</c:v>
                </c:pt>
                <c:pt idx="19" formatCode="0.00">
                  <c:v>79.603455792836101</c:v>
                </c:pt>
                <c:pt idx="20" formatCode="0.00">
                  <c:v>82.429886251338459</c:v>
                </c:pt>
                <c:pt idx="21" formatCode="0.00">
                  <c:v>81.863300133676944</c:v>
                </c:pt>
                <c:pt idx="22" formatCode="0.00">
                  <c:v>63.66783310249599</c:v>
                </c:pt>
                <c:pt idx="23" formatCode="0.00">
                  <c:v>62.0337925973053</c:v>
                </c:pt>
                <c:pt idx="24" formatCode="0.00">
                  <c:v>70.711721797802795</c:v>
                </c:pt>
                <c:pt idx="25" formatCode="0.00">
                  <c:v>87.114667993646066</c:v>
                </c:pt>
                <c:pt idx="26" formatCode="0.00">
                  <c:v>99.47170819741639</c:v>
                </c:pt>
                <c:pt idx="27" formatCode="0.00">
                  <c:v>44.244046266639494</c:v>
                </c:pt>
                <c:pt idx="28" formatCode="0.00">
                  <c:v>51.217252448080849</c:v>
                </c:pt>
                <c:pt idx="29" formatCode="0.00">
                  <c:v>52.93316729168339</c:v>
                </c:pt>
                <c:pt idx="30" formatCode="0.00">
                  <c:v>59.601720407690195</c:v>
                </c:pt>
                <c:pt idx="31" formatCode="0.00">
                  <c:v>33.568512870274802</c:v>
                </c:pt>
                <c:pt idx="32" formatCode="0.00">
                  <c:v>33.446003337191279</c:v>
                </c:pt>
                <c:pt idx="33" formatCode="0.00">
                  <c:v>35.46827390490175</c:v>
                </c:pt>
                <c:pt idx="34" formatCode="0.00">
                  <c:v>35.768252336303192</c:v>
                </c:pt>
                <c:pt idx="35" formatCode="0.00">
                  <c:v>28.588799254036502</c:v>
                </c:pt>
                <c:pt idx="36" formatCode="0.00">
                  <c:v>29.406471225683177</c:v>
                </c:pt>
                <c:pt idx="37" formatCode="0.00">
                  <c:v>28.920213746275138</c:v>
                </c:pt>
                <c:pt idx="38" formatCode="0.00">
                  <c:v>28.762265710222433</c:v>
                </c:pt>
                <c:pt idx="39" formatCode="0.00">
                  <c:v>28.721606630559361</c:v>
                </c:pt>
                <c:pt idx="40" formatCode="0.00">
                  <c:v>24.042274078434851</c:v>
                </c:pt>
                <c:pt idx="41" formatCode="0.00">
                  <c:v>21.001714671941851</c:v>
                </c:pt>
                <c:pt idx="42" formatCode="0.00">
                  <c:v>21.323752598981251</c:v>
                </c:pt>
                <c:pt idx="43" formatCode="0.00">
                  <c:v>23.82697817800674</c:v>
                </c:pt>
                <c:pt idx="44" formatCode="0.00">
                  <c:v>24.184935719985152</c:v>
                </c:pt>
                <c:pt idx="45" formatCode="0.00">
                  <c:v>25.707757468745999</c:v>
                </c:pt>
                <c:pt idx="46" formatCode="0.00">
                  <c:v>25.277145195039999</c:v>
                </c:pt>
                <c:pt idx="47" formatCode="0.00">
                  <c:v>29.614847302885646</c:v>
                </c:pt>
                <c:pt idx="48" formatCode="0.00">
                  <c:v>29.336331242336897</c:v>
                </c:pt>
                <c:pt idx="49" formatCode="0.00">
                  <c:v>32.287390173874996</c:v>
                </c:pt>
                <c:pt idx="50" formatCode="0.00">
                  <c:v>35.568676172364498</c:v>
                </c:pt>
                <c:pt idx="51" formatCode="0.00">
                  <c:v>34.328362689859503</c:v>
                </c:pt>
                <c:pt idx="52" formatCode="0.00">
                  <c:v>29.383330081148515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Arkusz3!$O$3</c:f>
              <c:strCache>
                <c:ptCount val="1"/>
                <c:pt idx="0">
                  <c:v>Wielka Brytania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8.545534888330911E-3"/>
                  <c:y val="-6.148193296609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Arkusz3!$K$5:$K$57</c:f>
              <c:numCache>
                <c:formatCode>m/d/yyyy</c:formatCode>
                <c:ptCount val="53"/>
                <c:pt idx="0">
                  <c:v>42507</c:v>
                </c:pt>
                <c:pt idx="1">
                  <c:v>42500</c:v>
                </c:pt>
                <c:pt idx="2">
                  <c:v>42493</c:v>
                </c:pt>
                <c:pt idx="3">
                  <c:v>42486</c:v>
                </c:pt>
                <c:pt idx="4">
                  <c:v>42485</c:v>
                </c:pt>
                <c:pt idx="5">
                  <c:v>42479</c:v>
                </c:pt>
                <c:pt idx="6">
                  <c:v>42472</c:v>
                </c:pt>
                <c:pt idx="7">
                  <c:v>42465</c:v>
                </c:pt>
                <c:pt idx="8">
                  <c:v>42458</c:v>
                </c:pt>
                <c:pt idx="9">
                  <c:v>42452</c:v>
                </c:pt>
                <c:pt idx="10">
                  <c:v>42443</c:v>
                </c:pt>
                <c:pt idx="11">
                  <c:v>42436</c:v>
                </c:pt>
                <c:pt idx="12">
                  <c:v>42429</c:v>
                </c:pt>
                <c:pt idx="13">
                  <c:v>42422</c:v>
                </c:pt>
                <c:pt idx="14">
                  <c:v>42416</c:v>
                </c:pt>
                <c:pt idx="15">
                  <c:v>42409</c:v>
                </c:pt>
                <c:pt idx="16">
                  <c:v>42401</c:v>
                </c:pt>
                <c:pt idx="17">
                  <c:v>42394</c:v>
                </c:pt>
                <c:pt idx="18">
                  <c:v>42387</c:v>
                </c:pt>
                <c:pt idx="19">
                  <c:v>42380</c:v>
                </c:pt>
                <c:pt idx="20">
                  <c:v>42373</c:v>
                </c:pt>
                <c:pt idx="21">
                  <c:v>42369</c:v>
                </c:pt>
                <c:pt idx="22">
                  <c:v>42359</c:v>
                </c:pt>
                <c:pt idx="23">
                  <c:v>42352</c:v>
                </c:pt>
                <c:pt idx="24">
                  <c:v>42345</c:v>
                </c:pt>
                <c:pt idx="25">
                  <c:v>42338</c:v>
                </c:pt>
                <c:pt idx="26">
                  <c:v>42331</c:v>
                </c:pt>
                <c:pt idx="27">
                  <c:v>42325</c:v>
                </c:pt>
                <c:pt idx="28">
                  <c:v>42318</c:v>
                </c:pt>
                <c:pt idx="29">
                  <c:v>42310</c:v>
                </c:pt>
                <c:pt idx="30">
                  <c:v>42303</c:v>
                </c:pt>
                <c:pt idx="31">
                  <c:v>42296</c:v>
                </c:pt>
                <c:pt idx="32">
                  <c:v>42291</c:v>
                </c:pt>
                <c:pt idx="33">
                  <c:v>42276</c:v>
                </c:pt>
                <c:pt idx="34">
                  <c:v>42269</c:v>
                </c:pt>
                <c:pt idx="35">
                  <c:v>42262</c:v>
                </c:pt>
                <c:pt idx="36">
                  <c:v>42256</c:v>
                </c:pt>
                <c:pt idx="37">
                  <c:v>42248</c:v>
                </c:pt>
                <c:pt idx="38">
                  <c:v>42240</c:v>
                </c:pt>
                <c:pt idx="39">
                  <c:v>42234</c:v>
                </c:pt>
                <c:pt idx="40">
                  <c:v>42227</c:v>
                </c:pt>
                <c:pt idx="41">
                  <c:v>42213</c:v>
                </c:pt>
                <c:pt idx="42">
                  <c:v>42206</c:v>
                </c:pt>
                <c:pt idx="43">
                  <c:v>42198</c:v>
                </c:pt>
                <c:pt idx="44">
                  <c:v>42192</c:v>
                </c:pt>
                <c:pt idx="45">
                  <c:v>42184</c:v>
                </c:pt>
                <c:pt idx="46">
                  <c:v>42178</c:v>
                </c:pt>
                <c:pt idx="47">
                  <c:v>42171</c:v>
                </c:pt>
                <c:pt idx="48">
                  <c:v>42163</c:v>
                </c:pt>
                <c:pt idx="49">
                  <c:v>42156</c:v>
                </c:pt>
                <c:pt idx="50">
                  <c:v>42151</c:v>
                </c:pt>
                <c:pt idx="51">
                  <c:v>42142</c:v>
                </c:pt>
                <c:pt idx="52">
                  <c:v>42135</c:v>
                </c:pt>
              </c:numCache>
            </c:numRef>
          </c:cat>
          <c:val>
            <c:numRef>
              <c:f>Arkusz3!$Q$5:$Q$57</c:f>
              <c:numCache>
                <c:formatCode>General</c:formatCode>
                <c:ptCount val="53"/>
                <c:pt idx="3" formatCode="0.00">
                  <c:v>53.804952417440248</c:v>
                </c:pt>
                <c:pt idx="4" formatCode="0.00">
                  <c:v>53.842264186164293</c:v>
                </c:pt>
                <c:pt idx="5" formatCode="0.00">
                  <c:v>48.656457215473992</c:v>
                </c:pt>
                <c:pt idx="6" formatCode="0.00">
                  <c:v>51.552239452606102</c:v>
                </c:pt>
                <c:pt idx="7" formatCode="0.00">
                  <c:v>51.341850211841923</c:v>
                </c:pt>
                <c:pt idx="8" formatCode="0.00">
                  <c:v>51.78526484094369</c:v>
                </c:pt>
                <c:pt idx="9" formatCode="0.00">
                  <c:v>52.137592349232598</c:v>
                </c:pt>
                <c:pt idx="10" formatCode="0.00">
                  <c:v>52.506035402439998</c:v>
                </c:pt>
                <c:pt idx="11" formatCode="0.00">
                  <c:v>54.471633709817795</c:v>
                </c:pt>
                <c:pt idx="12" formatCode="0.00">
                  <c:v>54.914342025602153</c:v>
                </c:pt>
                <c:pt idx="13" formatCode="0.00">
                  <c:v>54.972737417457964</c:v>
                </c:pt>
                <c:pt idx="14" formatCode="0.00">
                  <c:v>55.663139918447271</c:v>
                </c:pt>
                <c:pt idx="15" formatCode="0.00">
                  <c:v>56.860095317259876</c:v>
                </c:pt>
                <c:pt idx="16" formatCode="0.00">
                  <c:v>60.456898640133836</c:v>
                </c:pt>
                <c:pt idx="17" formatCode="0.00">
                  <c:v>62.215577854785174</c:v>
                </c:pt>
                <c:pt idx="18" formatCode="0.00">
                  <c:v>64.842449210056984</c:v>
                </c:pt>
                <c:pt idx="19" formatCode="0.00">
                  <c:v>71.123362564046005</c:v>
                </c:pt>
                <c:pt idx="20" formatCode="0.00">
                  <c:v>67.284232354751055</c:v>
                </c:pt>
                <c:pt idx="21" formatCode="0.00">
                  <c:v>66.821750678220852</c:v>
                </c:pt>
                <c:pt idx="22" formatCode="0.00">
                  <c:v>70.355630697295993</c:v>
                </c:pt>
                <c:pt idx="23" formatCode="0.00">
                  <c:v>74.494729101567501</c:v>
                </c:pt>
                <c:pt idx="24" formatCode="0.00">
                  <c:v>78.870766620626185</c:v>
                </c:pt>
                <c:pt idx="25" formatCode="0.00">
                  <c:v>78.444487766790289</c:v>
                </c:pt>
                <c:pt idx="26" formatCode="0.00">
                  <c:v>79.468505591369592</c:v>
                </c:pt>
                <c:pt idx="27" formatCode="0.00">
                  <c:v>76.002042666619985</c:v>
                </c:pt>
                <c:pt idx="28" formatCode="0.00">
                  <c:v>80.001618599640793</c:v>
                </c:pt>
                <c:pt idx="29" formatCode="0.00">
                  <c:v>80.979845483545503</c:v>
                </c:pt>
                <c:pt idx="30" formatCode="0.00">
                  <c:v>82.809469946967809</c:v>
                </c:pt>
                <c:pt idx="31" formatCode="0.00">
                  <c:v>82.141133765899696</c:v>
                </c:pt>
                <c:pt idx="32" formatCode="0.00">
                  <c:v>81.841356650854408</c:v>
                </c:pt>
                <c:pt idx="33" formatCode="0.00">
                  <c:v>83.189224249678645</c:v>
                </c:pt>
                <c:pt idx="34" formatCode="0.00">
                  <c:v>85.588318090439785</c:v>
                </c:pt>
                <c:pt idx="35" formatCode="0.00">
                  <c:v>81.446312541499552</c:v>
                </c:pt>
                <c:pt idx="36" formatCode="0.00">
                  <c:v>81.541961695671688</c:v>
                </c:pt>
                <c:pt idx="37" formatCode="0.00">
                  <c:v>80.36236386133092</c:v>
                </c:pt>
                <c:pt idx="38" formatCode="0.00">
                  <c:v>79.096230703111701</c:v>
                </c:pt>
                <c:pt idx="39" formatCode="0.00">
                  <c:v>81.420625939308891</c:v>
                </c:pt>
                <c:pt idx="40" formatCode="0.00">
                  <c:v>81.873690104940295</c:v>
                </c:pt>
                <c:pt idx="41" formatCode="0.00">
                  <c:v>85.279689880006302</c:v>
                </c:pt>
                <c:pt idx="42" formatCode="0.00">
                  <c:v>86.458124174051264</c:v>
                </c:pt>
                <c:pt idx="43" formatCode="0.00">
                  <c:v>87.237484619476291</c:v>
                </c:pt>
                <c:pt idx="44" formatCode="0.00">
                  <c:v>87.196497974216726</c:v>
                </c:pt>
                <c:pt idx="45" formatCode="0.00">
                  <c:v>84.835599646861795</c:v>
                </c:pt>
                <c:pt idx="46" formatCode="0.00">
                  <c:v>86.574222293011999</c:v>
                </c:pt>
                <c:pt idx="47" formatCode="0.00">
                  <c:v>84.811881850391657</c:v>
                </c:pt>
                <c:pt idx="48" formatCode="0.00">
                  <c:v>82.907023076169494</c:v>
                </c:pt>
                <c:pt idx="49" formatCode="0.00">
                  <c:v>82.914017966510997</c:v>
                </c:pt>
                <c:pt idx="50" formatCode="0.00">
                  <c:v>82.778010001139194</c:v>
                </c:pt>
                <c:pt idx="51" formatCode="0.00">
                  <c:v>80.180380699636501</c:v>
                </c:pt>
                <c:pt idx="52" formatCode="0.00">
                  <c:v>79.683606999724802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Arkusz3!$S$3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8.545534888330911E-3"/>
                  <c:y val="7.1572384713121454E-3"/>
                </c:manualLayout>
              </c:layout>
              <c:tx>
                <c:rich>
                  <a:bodyPr/>
                  <a:lstStyle/>
                  <a:p>
                    <a:fld id="{E2AEF116-9255-40C4-9682-350AACA1A9E2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Arkusz3!$K$5:$K$57</c:f>
              <c:numCache>
                <c:formatCode>m/d/yyyy</c:formatCode>
                <c:ptCount val="53"/>
                <c:pt idx="0">
                  <c:v>42507</c:v>
                </c:pt>
                <c:pt idx="1">
                  <c:v>42500</c:v>
                </c:pt>
                <c:pt idx="2">
                  <c:v>42493</c:v>
                </c:pt>
                <c:pt idx="3">
                  <c:v>42486</c:v>
                </c:pt>
                <c:pt idx="4">
                  <c:v>42485</c:v>
                </c:pt>
                <c:pt idx="5">
                  <c:v>42479</c:v>
                </c:pt>
                <c:pt idx="6">
                  <c:v>42472</c:v>
                </c:pt>
                <c:pt idx="7">
                  <c:v>42465</c:v>
                </c:pt>
                <c:pt idx="8">
                  <c:v>42458</c:v>
                </c:pt>
                <c:pt idx="9">
                  <c:v>42452</c:v>
                </c:pt>
                <c:pt idx="10">
                  <c:v>42443</c:v>
                </c:pt>
                <c:pt idx="11">
                  <c:v>42436</c:v>
                </c:pt>
                <c:pt idx="12">
                  <c:v>42429</c:v>
                </c:pt>
                <c:pt idx="13">
                  <c:v>42422</c:v>
                </c:pt>
                <c:pt idx="14">
                  <c:v>42416</c:v>
                </c:pt>
                <c:pt idx="15">
                  <c:v>42409</c:v>
                </c:pt>
                <c:pt idx="16">
                  <c:v>42401</c:v>
                </c:pt>
                <c:pt idx="17">
                  <c:v>42394</c:v>
                </c:pt>
                <c:pt idx="18">
                  <c:v>42387</c:v>
                </c:pt>
                <c:pt idx="19">
                  <c:v>42380</c:v>
                </c:pt>
                <c:pt idx="20">
                  <c:v>42373</c:v>
                </c:pt>
                <c:pt idx="21">
                  <c:v>42369</c:v>
                </c:pt>
                <c:pt idx="22">
                  <c:v>42359</c:v>
                </c:pt>
                <c:pt idx="23">
                  <c:v>42352</c:v>
                </c:pt>
                <c:pt idx="24">
                  <c:v>42345</c:v>
                </c:pt>
                <c:pt idx="25">
                  <c:v>42338</c:v>
                </c:pt>
                <c:pt idx="26">
                  <c:v>42331</c:v>
                </c:pt>
                <c:pt idx="27">
                  <c:v>42325</c:v>
                </c:pt>
                <c:pt idx="28">
                  <c:v>42318</c:v>
                </c:pt>
                <c:pt idx="29">
                  <c:v>42310</c:v>
                </c:pt>
                <c:pt idx="30">
                  <c:v>42303</c:v>
                </c:pt>
                <c:pt idx="31">
                  <c:v>42296</c:v>
                </c:pt>
                <c:pt idx="32">
                  <c:v>42291</c:v>
                </c:pt>
                <c:pt idx="33">
                  <c:v>42276</c:v>
                </c:pt>
                <c:pt idx="34">
                  <c:v>42269</c:v>
                </c:pt>
                <c:pt idx="35">
                  <c:v>42262</c:v>
                </c:pt>
                <c:pt idx="36">
                  <c:v>42256</c:v>
                </c:pt>
                <c:pt idx="37">
                  <c:v>42248</c:v>
                </c:pt>
                <c:pt idx="38">
                  <c:v>42240</c:v>
                </c:pt>
                <c:pt idx="39">
                  <c:v>42234</c:v>
                </c:pt>
                <c:pt idx="40">
                  <c:v>42227</c:v>
                </c:pt>
                <c:pt idx="41">
                  <c:v>42213</c:v>
                </c:pt>
                <c:pt idx="42">
                  <c:v>42206</c:v>
                </c:pt>
                <c:pt idx="43">
                  <c:v>42198</c:v>
                </c:pt>
                <c:pt idx="44">
                  <c:v>42192</c:v>
                </c:pt>
                <c:pt idx="45">
                  <c:v>42184</c:v>
                </c:pt>
                <c:pt idx="46">
                  <c:v>42178</c:v>
                </c:pt>
                <c:pt idx="47">
                  <c:v>42171</c:v>
                </c:pt>
                <c:pt idx="48">
                  <c:v>42163</c:v>
                </c:pt>
                <c:pt idx="49">
                  <c:v>42156</c:v>
                </c:pt>
                <c:pt idx="50">
                  <c:v>42151</c:v>
                </c:pt>
                <c:pt idx="51">
                  <c:v>42142</c:v>
                </c:pt>
                <c:pt idx="52">
                  <c:v>42135</c:v>
                </c:pt>
              </c:numCache>
            </c:numRef>
          </c:cat>
          <c:val>
            <c:numRef>
              <c:f>Arkusz3!$U$5:$U$57</c:f>
              <c:numCache>
                <c:formatCode>General</c:formatCode>
                <c:ptCount val="53"/>
                <c:pt idx="3" formatCode="0.00">
                  <c:v>51.14791773015925</c:v>
                </c:pt>
                <c:pt idx="4" formatCode="0.00">
                  <c:v>51.183386942403096</c:v>
                </c:pt>
                <c:pt idx="5" formatCode="0.00">
                  <c:v>47.621213444931996</c:v>
                </c:pt>
                <c:pt idx="6" formatCode="0.00">
                  <c:v>47.458761381927701</c:v>
                </c:pt>
                <c:pt idx="7" formatCode="0.00">
                  <c:v>50.19525802348813</c:v>
                </c:pt>
                <c:pt idx="8" formatCode="0.00">
                  <c:v>50.617176160320895</c:v>
                </c:pt>
                <c:pt idx="9" formatCode="0.00">
                  <c:v>51.229723825738503</c:v>
                </c:pt>
                <c:pt idx="10" formatCode="0.00">
                  <c:v>50.668324163354598</c:v>
                </c:pt>
                <c:pt idx="11" formatCode="0.00">
                  <c:v>52.449172062176046</c:v>
                </c:pt>
                <c:pt idx="12" formatCode="0.00">
                  <c:v>52.597856133703296</c:v>
                </c:pt>
                <c:pt idx="13" formatCode="0.00">
                  <c:v>53.225437695142674</c:v>
                </c:pt>
                <c:pt idx="14" formatCode="0.00">
                  <c:v>53.108551371465403</c:v>
                </c:pt>
                <c:pt idx="15" formatCode="0.00">
                  <c:v>55.367348184825836</c:v>
                </c:pt>
                <c:pt idx="16" formatCode="0.00">
                  <c:v>58.931609912974494</c:v>
                </c:pt>
                <c:pt idx="17" formatCode="0.00">
                  <c:v>56.854598357093934</c:v>
                </c:pt>
                <c:pt idx="18" formatCode="0.00">
                  <c:v>62.175768398387966</c:v>
                </c:pt>
                <c:pt idx="19" formatCode="0.00">
                  <c:v>65.9258860689811</c:v>
                </c:pt>
                <c:pt idx="20" formatCode="0.00">
                  <c:v>64.737617982758493</c:v>
                </c:pt>
                <c:pt idx="21" formatCode="0.00">
                  <c:v>64.292640592790192</c:v>
                </c:pt>
                <c:pt idx="22" formatCode="0.00">
                  <c:v>67.27924380368799</c:v>
                </c:pt>
                <c:pt idx="23" formatCode="0.00">
                  <c:v>71.514939937504806</c:v>
                </c:pt>
                <c:pt idx="24" formatCode="0.00">
                  <c:v>75.471164611116436</c:v>
                </c:pt>
                <c:pt idx="25" formatCode="0.00">
                  <c:v>75.829671507897274</c:v>
                </c:pt>
                <c:pt idx="26" formatCode="0.00">
                  <c:v>75.658371761646393</c:v>
                </c:pt>
                <c:pt idx="27" formatCode="0.00">
                  <c:v>72.609094333288738</c:v>
                </c:pt>
                <c:pt idx="28" formatCode="0.00">
                  <c:v>76.352896129724755</c:v>
                </c:pt>
                <c:pt idx="29" formatCode="0.00">
                  <c:v>77.292958209497897</c:v>
                </c:pt>
                <c:pt idx="30" formatCode="0.00">
                  <c:v>78.721741334935942</c:v>
                </c:pt>
                <c:pt idx="31" formatCode="0.00">
                  <c:v>78.835143862009005</c:v>
                </c:pt>
                <c:pt idx="32" formatCode="0.00">
                  <c:v>78.547432079767404</c:v>
                </c:pt>
                <c:pt idx="33" formatCode="0.00">
                  <c:v>80.093811254341759</c:v>
                </c:pt>
                <c:pt idx="34" formatCode="0.00">
                  <c:v>82.777955406873119</c:v>
                </c:pt>
                <c:pt idx="35" formatCode="0.00">
                  <c:v>80.048637911302208</c:v>
                </c:pt>
                <c:pt idx="36" formatCode="0.00">
                  <c:v>80.89989900515458</c:v>
                </c:pt>
                <c:pt idx="37" formatCode="0.00">
                  <c:v>79.338639480931803</c:v>
                </c:pt>
                <c:pt idx="38" formatCode="0.00">
                  <c:v>78.465479262098043</c:v>
                </c:pt>
                <c:pt idx="39" formatCode="0.00">
                  <c:v>80.39485427393177</c:v>
                </c:pt>
                <c:pt idx="40" formatCode="0.00">
                  <c:v>82.133606581463923</c:v>
                </c:pt>
                <c:pt idx="41" formatCode="0.00">
                  <c:v>84.388708045439074</c:v>
                </c:pt>
                <c:pt idx="42" formatCode="0.00">
                  <c:v>86.458124174051264</c:v>
                </c:pt>
                <c:pt idx="43" formatCode="0.00">
                  <c:v>86.853178519831019</c:v>
                </c:pt>
                <c:pt idx="44" formatCode="0.00">
                  <c:v>86.935039209676347</c:v>
                </c:pt>
                <c:pt idx="45" formatCode="0.00">
                  <c:v>84.192905710143151</c:v>
                </c:pt>
                <c:pt idx="46" formatCode="0.00">
                  <c:v>86.700608018987197</c:v>
                </c:pt>
                <c:pt idx="47" formatCode="0.00">
                  <c:v>84.05575808946692</c:v>
                </c:pt>
                <c:pt idx="48" formatCode="0.00">
                  <c:v>83.162121608711558</c:v>
                </c:pt>
                <c:pt idx="49" formatCode="0.00">
                  <c:v>83.947214452075002</c:v>
                </c:pt>
                <c:pt idx="50" formatCode="0.00">
                  <c:v>84.071416407407</c:v>
                </c:pt>
                <c:pt idx="51" formatCode="0.00">
                  <c:v>82.727715033513007</c:v>
                </c:pt>
                <c:pt idx="52" formatCode="0.00">
                  <c:v>81.302180266906703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Arkusz3!$W$3</c:f>
              <c:strCache>
                <c:ptCount val="1"/>
                <c:pt idx="0">
                  <c:v>Japonia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9.1750673153166255E-3"/>
                  <c:y val="-2.454193302386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EDB7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Arkusz3!$K$5:$K$57</c:f>
              <c:numCache>
                <c:formatCode>m/d/yyyy</c:formatCode>
                <c:ptCount val="53"/>
                <c:pt idx="0">
                  <c:v>42507</c:v>
                </c:pt>
                <c:pt idx="1">
                  <c:v>42500</c:v>
                </c:pt>
                <c:pt idx="2">
                  <c:v>42493</c:v>
                </c:pt>
                <c:pt idx="3">
                  <c:v>42486</c:v>
                </c:pt>
                <c:pt idx="4">
                  <c:v>42485</c:v>
                </c:pt>
                <c:pt idx="5">
                  <c:v>42479</c:v>
                </c:pt>
                <c:pt idx="6">
                  <c:v>42472</c:v>
                </c:pt>
                <c:pt idx="7">
                  <c:v>42465</c:v>
                </c:pt>
                <c:pt idx="8">
                  <c:v>42458</c:v>
                </c:pt>
                <c:pt idx="9">
                  <c:v>42452</c:v>
                </c:pt>
                <c:pt idx="10">
                  <c:v>42443</c:v>
                </c:pt>
                <c:pt idx="11">
                  <c:v>42436</c:v>
                </c:pt>
                <c:pt idx="12">
                  <c:v>42429</c:v>
                </c:pt>
                <c:pt idx="13">
                  <c:v>42422</c:v>
                </c:pt>
                <c:pt idx="14">
                  <c:v>42416</c:v>
                </c:pt>
                <c:pt idx="15">
                  <c:v>42409</c:v>
                </c:pt>
                <c:pt idx="16">
                  <c:v>42401</c:v>
                </c:pt>
                <c:pt idx="17">
                  <c:v>42394</c:v>
                </c:pt>
                <c:pt idx="18">
                  <c:v>42387</c:v>
                </c:pt>
                <c:pt idx="19">
                  <c:v>42380</c:v>
                </c:pt>
                <c:pt idx="20">
                  <c:v>42373</c:v>
                </c:pt>
                <c:pt idx="21">
                  <c:v>42369</c:v>
                </c:pt>
                <c:pt idx="22">
                  <c:v>42359</c:v>
                </c:pt>
                <c:pt idx="23">
                  <c:v>42352</c:v>
                </c:pt>
                <c:pt idx="24">
                  <c:v>42345</c:v>
                </c:pt>
                <c:pt idx="25">
                  <c:v>42338</c:v>
                </c:pt>
                <c:pt idx="26">
                  <c:v>42331</c:v>
                </c:pt>
                <c:pt idx="27">
                  <c:v>42325</c:v>
                </c:pt>
                <c:pt idx="28">
                  <c:v>42318</c:v>
                </c:pt>
                <c:pt idx="29">
                  <c:v>42310</c:v>
                </c:pt>
                <c:pt idx="30">
                  <c:v>42303</c:v>
                </c:pt>
                <c:pt idx="31">
                  <c:v>42296</c:v>
                </c:pt>
                <c:pt idx="32">
                  <c:v>42291</c:v>
                </c:pt>
                <c:pt idx="33">
                  <c:v>42276</c:v>
                </c:pt>
                <c:pt idx="34">
                  <c:v>42269</c:v>
                </c:pt>
                <c:pt idx="35">
                  <c:v>42262</c:v>
                </c:pt>
                <c:pt idx="36">
                  <c:v>42256</c:v>
                </c:pt>
                <c:pt idx="37">
                  <c:v>42248</c:v>
                </c:pt>
                <c:pt idx="38">
                  <c:v>42240</c:v>
                </c:pt>
                <c:pt idx="39">
                  <c:v>42234</c:v>
                </c:pt>
                <c:pt idx="40">
                  <c:v>42227</c:v>
                </c:pt>
                <c:pt idx="41">
                  <c:v>42213</c:v>
                </c:pt>
                <c:pt idx="42">
                  <c:v>42206</c:v>
                </c:pt>
                <c:pt idx="43">
                  <c:v>42198</c:v>
                </c:pt>
                <c:pt idx="44">
                  <c:v>42192</c:v>
                </c:pt>
                <c:pt idx="45">
                  <c:v>42184</c:v>
                </c:pt>
                <c:pt idx="46">
                  <c:v>42178</c:v>
                </c:pt>
                <c:pt idx="47">
                  <c:v>42171</c:v>
                </c:pt>
                <c:pt idx="48">
                  <c:v>42163</c:v>
                </c:pt>
                <c:pt idx="49">
                  <c:v>42156</c:v>
                </c:pt>
                <c:pt idx="50">
                  <c:v>42151</c:v>
                </c:pt>
                <c:pt idx="51">
                  <c:v>42142</c:v>
                </c:pt>
                <c:pt idx="52">
                  <c:v>42135</c:v>
                </c:pt>
              </c:numCache>
            </c:numRef>
          </c:cat>
          <c:val>
            <c:numRef>
              <c:f>Arkusz3!$Y$5:$Y$57</c:f>
              <c:numCache>
                <c:formatCode>General</c:formatCode>
                <c:ptCount val="53"/>
                <c:pt idx="3" formatCode="0.00">
                  <c:v>53.140693745619998</c:v>
                </c:pt>
                <c:pt idx="4" formatCode="0.00">
                  <c:v>53.177544875223994</c:v>
                </c:pt>
                <c:pt idx="5" formatCode="0.00">
                  <c:v>50.468133813922492</c:v>
                </c:pt>
                <c:pt idx="6" formatCode="0.00">
                  <c:v>50.912633504062597</c:v>
                </c:pt>
                <c:pt idx="7" formatCode="0.00">
                  <c:v>54.781626776903288</c:v>
                </c:pt>
                <c:pt idx="8" formatCode="0.00">
                  <c:v>55.808681407533292</c:v>
                </c:pt>
                <c:pt idx="9" formatCode="0.00">
                  <c:v>56.417543959990496</c:v>
                </c:pt>
                <c:pt idx="10" formatCode="0.00">
                  <c:v>57.100313500153497</c:v>
                </c:pt>
                <c:pt idx="11" formatCode="0.00">
                  <c:v>58.651387781610744</c:v>
                </c:pt>
                <c:pt idx="12" formatCode="0.00">
                  <c:v>62.00006357729275</c:v>
                </c:pt>
                <c:pt idx="13" formatCode="0.00">
                  <c:v>65.187720409455039</c:v>
                </c:pt>
                <c:pt idx="14" formatCode="0.00">
                  <c:v>75.293136121571195</c:v>
                </c:pt>
                <c:pt idx="15" formatCode="0.00">
                  <c:v>78.70848516470339</c:v>
                </c:pt>
                <c:pt idx="16" formatCode="0.00">
                  <c:v>69.331305779969995</c:v>
                </c:pt>
                <c:pt idx="17" formatCode="0.00">
                  <c:v>71.949987995329792</c:v>
                </c:pt>
                <c:pt idx="18" formatCode="0.00">
                  <c:v>86.31624732507585</c:v>
                </c:pt>
                <c:pt idx="19" formatCode="0.00">
                  <c:v>92.323595636021238</c:v>
                </c:pt>
                <c:pt idx="20" formatCode="0.00">
                  <c:v>93.822634757621003</c:v>
                </c:pt>
                <c:pt idx="21" formatCode="0.00">
                  <c:v>93.177739989551</c:v>
                </c:pt>
                <c:pt idx="22" formatCode="0.00">
                  <c:v>96.973065124599984</c:v>
                </c:pt>
                <c:pt idx="23" formatCode="0.00">
                  <c:v>98.197597452066248</c:v>
                </c:pt>
                <c:pt idx="24" formatCode="0.00">
                  <c:v>97.228617471978851</c:v>
                </c:pt>
                <c:pt idx="25" formatCode="0.00">
                  <c:v>98.399664479394843</c:v>
                </c:pt>
                <c:pt idx="26" formatCode="0.00">
                  <c:v>99.33563198921199</c:v>
                </c:pt>
                <c:pt idx="27" formatCode="0.00">
                  <c:v>105.85998799993499</c:v>
                </c:pt>
                <c:pt idx="28" formatCode="0.00">
                  <c:v>103.38046998095476</c:v>
                </c:pt>
                <c:pt idx="29" formatCode="0.00">
                  <c:v>96.122418216240987</c:v>
                </c:pt>
                <c:pt idx="30" formatCode="0.00">
                  <c:v>90.984927171031501</c:v>
                </c:pt>
                <c:pt idx="31" formatCode="0.00">
                  <c:v>84.55704946489675</c:v>
                </c:pt>
                <c:pt idx="32" formatCode="0.00">
                  <c:v>84.248455375879544</c:v>
                </c:pt>
                <c:pt idx="33" formatCode="0.00">
                  <c:v>88.993123615935303</c:v>
                </c:pt>
                <c:pt idx="34" formatCode="0.00">
                  <c:v>90.059349632477691</c:v>
                </c:pt>
                <c:pt idx="35" formatCode="0.00">
                  <c:v>92.119464263006506</c:v>
                </c:pt>
                <c:pt idx="36" formatCode="0.00">
                  <c:v>93.741152815496577</c:v>
                </c:pt>
                <c:pt idx="37" formatCode="0.00">
                  <c:v>96.613988400166946</c:v>
                </c:pt>
                <c:pt idx="38" formatCode="0.00">
                  <c:v>97.766473357115743</c:v>
                </c:pt>
                <c:pt idx="39" formatCode="0.00">
                  <c:v>103.85938111943338</c:v>
                </c:pt>
                <c:pt idx="40" formatCode="0.00">
                  <c:v>104.61638180075705</c:v>
                </c:pt>
                <c:pt idx="41" formatCode="0.00">
                  <c:v>98.644417398514747</c:v>
                </c:pt>
                <c:pt idx="42" formatCode="0.00">
                  <c:v>99.51084546191251</c:v>
                </c:pt>
                <c:pt idx="43" formatCode="0.00">
                  <c:v>99.919585907770198</c:v>
                </c:pt>
                <c:pt idx="44" formatCode="0.00">
                  <c:v>99.354330525344395</c:v>
                </c:pt>
                <c:pt idx="45" formatCode="0.00">
                  <c:v>93.833314760922889</c:v>
                </c:pt>
                <c:pt idx="46" formatCode="0.00">
                  <c:v>91.629651332020003</c:v>
                </c:pt>
                <c:pt idx="47" formatCode="0.00">
                  <c:v>97.66598578611223</c:v>
                </c:pt>
                <c:pt idx="48" formatCode="0.00">
                  <c:v>99.488427691403402</c:v>
                </c:pt>
                <c:pt idx="49" formatCode="0.00">
                  <c:v>100.73665734248999</c:v>
                </c:pt>
                <c:pt idx="50" formatCode="0.00">
                  <c:v>101.53240289202229</c:v>
                </c:pt>
                <c:pt idx="51" formatCode="0.00">
                  <c:v>88.550193510945007</c:v>
                </c:pt>
                <c:pt idx="52" formatCode="0.00">
                  <c:v>87.153945155948989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400792"/>
        <c:axId val="288314672"/>
      </c:lineChart>
      <c:dateAx>
        <c:axId val="288400792"/>
        <c:scaling>
          <c:orientation val="minMax"/>
        </c:scaling>
        <c:delete val="0"/>
        <c:axPos val="b"/>
        <c:numFmt formatCode="[$-415]m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8314672"/>
        <c:crosses val="autoZero"/>
        <c:auto val="0"/>
        <c:lblOffset val="100"/>
        <c:baseTimeUnit val="days"/>
      </c:dateAx>
      <c:valAx>
        <c:axId val="28831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8400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803133672525442E-2"/>
          <c:y val="4.409722222222222E-3"/>
          <c:w val="0.90819021945619138"/>
          <c:h val="7.44145833333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15938614427402E-2"/>
          <c:y val="2.1977023627463493E-2"/>
          <c:w val="0.96576812277114521"/>
          <c:h val="0.66667474221340639"/>
        </c:manualLayout>
      </c:layout>
      <c:lineChart>
        <c:grouping val="standard"/>
        <c:varyColors val="0"/>
        <c:ser>
          <c:idx val="0"/>
          <c:order val="0"/>
          <c:tx>
            <c:strRef>
              <c:f>Arkusz1!$P$6</c:f>
              <c:strCache>
                <c:ptCount val="1"/>
                <c:pt idx="0">
                  <c:v>Henry Hub (US)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Arkusz1!$O$9:$O$24</c:f>
              <c:strCache>
                <c:ptCount val="16"/>
                <c:pt idx="0">
                  <c:v>sty 15'</c:v>
                </c:pt>
                <c:pt idx="1">
                  <c:v>lut 15'</c:v>
                </c:pt>
                <c:pt idx="2">
                  <c:v>mar 15'</c:v>
                </c:pt>
                <c:pt idx="3">
                  <c:v>kwi 15'</c:v>
                </c:pt>
                <c:pt idx="4">
                  <c:v>maj 15'</c:v>
                </c:pt>
                <c:pt idx="5">
                  <c:v>cze 15'</c:v>
                </c:pt>
                <c:pt idx="6">
                  <c:v>lip 15'</c:v>
                </c:pt>
                <c:pt idx="7">
                  <c:v>się 15'</c:v>
                </c:pt>
                <c:pt idx="8">
                  <c:v>wrz 15'</c:v>
                </c:pt>
                <c:pt idx="9">
                  <c:v>paź 15'</c:v>
                </c:pt>
                <c:pt idx="10">
                  <c:v>lis 15'</c:v>
                </c:pt>
                <c:pt idx="11">
                  <c:v>gru 15'</c:v>
                </c:pt>
                <c:pt idx="12">
                  <c:v>sty 16'</c:v>
                </c:pt>
                <c:pt idx="13">
                  <c:v>lut 16'</c:v>
                </c:pt>
                <c:pt idx="14">
                  <c:v>mar 16'</c:v>
                </c:pt>
                <c:pt idx="15">
                  <c:v>kwi 16'</c:v>
                </c:pt>
              </c:strCache>
            </c:strRef>
          </c:cat>
          <c:val>
            <c:numRef>
              <c:f>Arkusz1!$S$9:$S$24</c:f>
              <c:numCache>
                <c:formatCode>0.00</c:formatCode>
                <c:ptCount val="16"/>
                <c:pt idx="0">
                  <c:v>37.029286605092175</c:v>
                </c:pt>
                <c:pt idx="1">
                  <c:v>34.51051641981325</c:v>
                </c:pt>
                <c:pt idx="2">
                  <c:v>35.853384882736947</c:v>
                </c:pt>
                <c:pt idx="3">
                  <c:v>33.030696466523707</c:v>
                </c:pt>
                <c:pt idx="4">
                  <c:v>35.618410020796716</c:v>
                </c:pt>
                <c:pt idx="5">
                  <c:v>35.02292778457219</c:v>
                </c:pt>
                <c:pt idx="6">
                  <c:v>36.233370283464971</c:v>
                </c:pt>
                <c:pt idx="7">
                  <c:v>35.484241391727132</c:v>
                </c:pt>
                <c:pt idx="8">
                  <c:v>33.79478010842832</c:v>
                </c:pt>
                <c:pt idx="9">
                  <c:v>31.000764189117671</c:v>
                </c:pt>
                <c:pt idx="10">
                  <c:v>30.848344346309396</c:v>
                </c:pt>
                <c:pt idx="11">
                  <c:v>27.347295787337572</c:v>
                </c:pt>
                <c:pt idx="12">
                  <c:v>30.893759196282073</c:v>
                </c:pt>
                <c:pt idx="13">
                  <c:v>26.226909765116076</c:v>
                </c:pt>
                <c:pt idx="14">
                  <c:v>23.79585176383393</c:v>
                </c:pt>
                <c:pt idx="15">
                  <c:v>26.090342402949233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Arkusz1!$Q$6</c:f>
              <c:strCache>
                <c:ptCount val="1"/>
                <c:pt idx="0">
                  <c:v>TTF (NLD)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Arkusz1!$O$9:$O$24</c:f>
              <c:strCache>
                <c:ptCount val="16"/>
                <c:pt idx="0">
                  <c:v>sty 15'</c:v>
                </c:pt>
                <c:pt idx="1">
                  <c:v>lut 15'</c:v>
                </c:pt>
                <c:pt idx="2">
                  <c:v>mar 15'</c:v>
                </c:pt>
                <c:pt idx="3">
                  <c:v>kwi 15'</c:v>
                </c:pt>
                <c:pt idx="4">
                  <c:v>maj 15'</c:v>
                </c:pt>
                <c:pt idx="5">
                  <c:v>cze 15'</c:v>
                </c:pt>
                <c:pt idx="6">
                  <c:v>lip 15'</c:v>
                </c:pt>
                <c:pt idx="7">
                  <c:v>się 15'</c:v>
                </c:pt>
                <c:pt idx="8">
                  <c:v>wrz 15'</c:v>
                </c:pt>
                <c:pt idx="9">
                  <c:v>paź 15'</c:v>
                </c:pt>
                <c:pt idx="10">
                  <c:v>lis 15'</c:v>
                </c:pt>
                <c:pt idx="11">
                  <c:v>gru 15'</c:v>
                </c:pt>
                <c:pt idx="12">
                  <c:v>sty 16'</c:v>
                </c:pt>
                <c:pt idx="13">
                  <c:v>lut 16'</c:v>
                </c:pt>
                <c:pt idx="14">
                  <c:v>mar 16'</c:v>
                </c:pt>
                <c:pt idx="15">
                  <c:v>kwi 16'</c:v>
                </c:pt>
              </c:strCache>
            </c:strRef>
          </c:cat>
          <c:val>
            <c:numRef>
              <c:f>Arkusz1!$T$9:$T$24</c:f>
              <c:numCache>
                <c:formatCode>0.00</c:formatCode>
                <c:ptCount val="16"/>
                <c:pt idx="0">
                  <c:v>83.803370034518082</c:v>
                </c:pt>
                <c:pt idx="1">
                  <c:v>94.038987694818076</c:v>
                </c:pt>
                <c:pt idx="2">
                  <c:v>90.482994676391741</c:v>
                </c:pt>
                <c:pt idx="3">
                  <c:v>89.333980428682338</c:v>
                </c:pt>
                <c:pt idx="4">
                  <c:v>84.009491351096955</c:v>
                </c:pt>
                <c:pt idx="5">
                  <c:v>85.136185144975798</c:v>
                </c:pt>
                <c:pt idx="6">
                  <c:v>86.843011123502677</c:v>
                </c:pt>
                <c:pt idx="7">
                  <c:v>82.535463397733253</c:v>
                </c:pt>
                <c:pt idx="8">
                  <c:v>81.2909114928609</c:v>
                </c:pt>
                <c:pt idx="9">
                  <c:v>77.523790393126134</c:v>
                </c:pt>
                <c:pt idx="10">
                  <c:v>72.553529172180461</c:v>
                </c:pt>
                <c:pt idx="11">
                  <c:v>68.43226268385645</c:v>
                </c:pt>
                <c:pt idx="12">
                  <c:v>61.55860013623915</c:v>
                </c:pt>
                <c:pt idx="13">
                  <c:v>54.870720326697125</c:v>
                </c:pt>
                <c:pt idx="14">
                  <c:v>52.892240739448837</c:v>
                </c:pt>
                <c:pt idx="15">
                  <c:v>52.195922653888651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Arkusz1!$R$6</c:f>
              <c:strCache>
                <c:ptCount val="1"/>
                <c:pt idx="0">
                  <c:v>TGE (PL)</c:v>
                </c:pt>
              </c:strCache>
            </c:strRef>
          </c:tx>
          <c:spPr>
            <a:ln w="28575" cap="rnd">
              <a:solidFill>
                <a:srgbClr val="E2007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2007A"/>
              </a:solidFill>
              <a:ln w="9525">
                <a:solidFill>
                  <a:srgbClr val="E2007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2007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Arkusz1!$O$9:$O$24</c:f>
              <c:strCache>
                <c:ptCount val="16"/>
                <c:pt idx="0">
                  <c:v>sty 15'</c:v>
                </c:pt>
                <c:pt idx="1">
                  <c:v>lut 15'</c:v>
                </c:pt>
                <c:pt idx="2">
                  <c:v>mar 15'</c:v>
                </c:pt>
                <c:pt idx="3">
                  <c:v>kwi 15'</c:v>
                </c:pt>
                <c:pt idx="4">
                  <c:v>maj 15'</c:v>
                </c:pt>
                <c:pt idx="5">
                  <c:v>cze 15'</c:v>
                </c:pt>
                <c:pt idx="6">
                  <c:v>lip 15'</c:v>
                </c:pt>
                <c:pt idx="7">
                  <c:v>się 15'</c:v>
                </c:pt>
                <c:pt idx="8">
                  <c:v>wrz 15'</c:v>
                </c:pt>
                <c:pt idx="9">
                  <c:v>paź 15'</c:v>
                </c:pt>
                <c:pt idx="10">
                  <c:v>lis 15'</c:v>
                </c:pt>
                <c:pt idx="11">
                  <c:v>gru 15'</c:v>
                </c:pt>
                <c:pt idx="12">
                  <c:v>sty 16'</c:v>
                </c:pt>
                <c:pt idx="13">
                  <c:v>lut 16'</c:v>
                </c:pt>
                <c:pt idx="14">
                  <c:v>mar 16'</c:v>
                </c:pt>
                <c:pt idx="15">
                  <c:v>kwi 16'</c:v>
                </c:pt>
              </c:strCache>
            </c:strRef>
          </c:cat>
          <c:val>
            <c:numRef>
              <c:f>Arkusz1!$U$9:$U$24</c:f>
              <c:numCache>
                <c:formatCode>0.00</c:formatCode>
                <c:ptCount val="16"/>
                <c:pt idx="0">
                  <c:v>101.18148326436697</c:v>
                </c:pt>
                <c:pt idx="1">
                  <c:v>103.95352775654199</c:v>
                </c:pt>
                <c:pt idx="2">
                  <c:v>95.544634307333141</c:v>
                </c:pt>
                <c:pt idx="3">
                  <c:v>98.236147764628527</c:v>
                </c:pt>
                <c:pt idx="4">
                  <c:v>91.026873582428109</c:v>
                </c:pt>
                <c:pt idx="5">
                  <c:v>92.083746348342899</c:v>
                </c:pt>
                <c:pt idx="6">
                  <c:v>91.14460122004364</c:v>
                </c:pt>
                <c:pt idx="7">
                  <c:v>87.261354975344645</c:v>
                </c:pt>
                <c:pt idx="8">
                  <c:v>84.669708732330136</c:v>
                </c:pt>
                <c:pt idx="9">
                  <c:v>82.370838977773815</c:v>
                </c:pt>
                <c:pt idx="10">
                  <c:v>78.905843168812581</c:v>
                </c:pt>
                <c:pt idx="11">
                  <c:v>72.322490184530821</c:v>
                </c:pt>
                <c:pt idx="12">
                  <c:v>72.542151761467366</c:v>
                </c:pt>
                <c:pt idx="13">
                  <c:v>63.238944520783235</c:v>
                </c:pt>
                <c:pt idx="14">
                  <c:v>60.113453965917813</c:v>
                </c:pt>
                <c:pt idx="15">
                  <c:v>61.660242567181221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33872"/>
        <c:axId val="288147616"/>
      </c:lineChart>
      <c:catAx>
        <c:axId val="28843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8147616"/>
        <c:crosses val="autoZero"/>
        <c:auto val="1"/>
        <c:lblAlgn val="ctr"/>
        <c:lblOffset val="100"/>
        <c:noMultiLvlLbl val="0"/>
      </c:catAx>
      <c:valAx>
        <c:axId val="28814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8843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15638601550628"/>
          <c:y val="0.90323144444853032"/>
          <c:w val="0.45790318357683418"/>
          <c:h val="9.676855555146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4E83D-BBCF-4FA2-B45B-363F1547724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6C10C017-A488-43DB-B83C-BA2D8A6AF30E}">
      <dgm:prSet phldrT="[Tekst]" custT="1"/>
      <dgm:spPr/>
      <dgm:t>
        <a:bodyPr/>
        <a:lstStyle/>
        <a:p>
          <a:r>
            <a:rPr lang="pl-PL" sz="900" b="1" dirty="0" smtClean="0"/>
            <a:t>Paliwo w energetyce</a:t>
          </a:r>
          <a:endParaRPr lang="pl-PL" sz="900" b="1" dirty="0"/>
        </a:p>
      </dgm:t>
    </dgm:pt>
    <dgm:pt modelId="{046C8BA9-E908-4B7F-BF0E-1FDECB7E2125}" type="parTrans" cxnId="{6EF1AFC8-7358-4BB3-9D7C-3330FB139EE0}">
      <dgm:prSet/>
      <dgm:spPr/>
      <dgm:t>
        <a:bodyPr/>
        <a:lstStyle/>
        <a:p>
          <a:endParaRPr lang="pl-PL"/>
        </a:p>
      </dgm:t>
    </dgm:pt>
    <dgm:pt modelId="{6CA76E61-2ADB-4593-81CA-385DF3C353B1}" type="sibTrans" cxnId="{6EF1AFC8-7358-4BB3-9D7C-3330FB139EE0}">
      <dgm:prSet/>
      <dgm:spPr/>
      <dgm:t>
        <a:bodyPr/>
        <a:lstStyle/>
        <a:p>
          <a:endParaRPr lang="pl-PL"/>
        </a:p>
      </dgm:t>
    </dgm:pt>
    <dgm:pt modelId="{C491B59D-C9AF-4D15-BE77-C4ED4AEE3291}">
      <dgm:prSet phldrT="[Tekst]"/>
      <dgm:spPr/>
      <dgm:t>
        <a:bodyPr/>
        <a:lstStyle/>
        <a:p>
          <a:r>
            <a:rPr lang="pl-PL" b="1" dirty="0" smtClean="0"/>
            <a:t>Sprawność bloków</a:t>
          </a:r>
          <a:endParaRPr lang="pl-PL" b="1" dirty="0"/>
        </a:p>
      </dgm:t>
    </dgm:pt>
    <dgm:pt modelId="{45555314-3EDD-47D0-8048-54605CC649D6}" type="parTrans" cxnId="{0549D0CF-E57B-4AB7-AA32-5D0F9B0A3DB4}">
      <dgm:prSet/>
      <dgm:spPr/>
      <dgm:t>
        <a:bodyPr/>
        <a:lstStyle/>
        <a:p>
          <a:endParaRPr lang="pl-PL"/>
        </a:p>
      </dgm:t>
    </dgm:pt>
    <dgm:pt modelId="{1C58A98A-F1DB-4D96-A53B-6A6389A2589D}" type="sibTrans" cxnId="{0549D0CF-E57B-4AB7-AA32-5D0F9B0A3DB4}">
      <dgm:prSet/>
      <dgm:spPr/>
      <dgm:t>
        <a:bodyPr/>
        <a:lstStyle/>
        <a:p>
          <a:endParaRPr lang="pl-PL"/>
        </a:p>
      </dgm:t>
    </dgm:pt>
    <dgm:pt modelId="{8CC2A69F-DDD8-47C9-9BFA-3F246B034CE9}">
      <dgm:prSet phldrT="[Tekst]" custT="1"/>
      <dgm:spPr/>
      <dgm:t>
        <a:bodyPr/>
        <a:lstStyle/>
        <a:p>
          <a:r>
            <a:rPr lang="pl-PL" sz="700" b="1" dirty="0" smtClean="0"/>
            <a:t>Innowacyjność</a:t>
          </a:r>
          <a:endParaRPr lang="pl-PL" sz="700" b="1" dirty="0"/>
        </a:p>
      </dgm:t>
    </dgm:pt>
    <dgm:pt modelId="{F90E320B-B1C3-49F7-89A2-03A349EB1BA2}" type="parTrans" cxnId="{46D9BC90-4145-42EE-B2BF-BDC032FAD5AC}">
      <dgm:prSet/>
      <dgm:spPr/>
      <dgm:t>
        <a:bodyPr/>
        <a:lstStyle/>
        <a:p>
          <a:endParaRPr lang="pl-PL"/>
        </a:p>
      </dgm:t>
    </dgm:pt>
    <dgm:pt modelId="{E7AB821D-E595-4D1A-B484-881C8E97B35F}" type="sibTrans" cxnId="{46D9BC90-4145-42EE-B2BF-BDC032FAD5AC}">
      <dgm:prSet/>
      <dgm:spPr/>
      <dgm:t>
        <a:bodyPr/>
        <a:lstStyle/>
        <a:p>
          <a:endParaRPr lang="pl-PL"/>
        </a:p>
      </dgm:t>
    </dgm:pt>
    <dgm:pt modelId="{0E24C383-09E0-4DDD-AD38-DDE0E6DCE09C}">
      <dgm:prSet custT="1"/>
      <dgm:spPr/>
      <dgm:t>
        <a:bodyPr/>
        <a:lstStyle/>
        <a:p>
          <a:r>
            <a:rPr lang="pl-PL" sz="800" b="1" dirty="0" smtClean="0"/>
            <a:t>Niskie emisje CO2</a:t>
          </a:r>
          <a:endParaRPr lang="pl-PL" sz="800" b="1" dirty="0"/>
        </a:p>
      </dgm:t>
    </dgm:pt>
    <dgm:pt modelId="{DE2934CD-B808-42D2-BFC2-E38FCF443016}" type="parTrans" cxnId="{9BF34174-D8AA-4A8B-8324-58D9FECC0414}">
      <dgm:prSet/>
      <dgm:spPr/>
      <dgm:t>
        <a:bodyPr/>
        <a:lstStyle/>
        <a:p>
          <a:endParaRPr lang="pl-PL"/>
        </a:p>
      </dgm:t>
    </dgm:pt>
    <dgm:pt modelId="{D668E576-581F-4C09-BC4A-050BFD2BADC3}" type="sibTrans" cxnId="{9BF34174-D8AA-4A8B-8324-58D9FECC0414}">
      <dgm:prSet/>
      <dgm:spPr/>
      <dgm:t>
        <a:bodyPr/>
        <a:lstStyle/>
        <a:p>
          <a:endParaRPr lang="pl-PL"/>
        </a:p>
      </dgm:t>
    </dgm:pt>
    <dgm:pt modelId="{A59B14AA-E0DF-4700-B971-A315E9FBE421}">
      <dgm:prSet custT="1"/>
      <dgm:spPr/>
      <dgm:t>
        <a:bodyPr/>
        <a:lstStyle/>
        <a:p>
          <a:r>
            <a:rPr lang="pl-PL" sz="700" b="1" dirty="0" smtClean="0"/>
            <a:t>Kogeneracja </a:t>
          </a:r>
          <a:endParaRPr lang="pl-PL" sz="700" b="1" dirty="0"/>
        </a:p>
      </dgm:t>
    </dgm:pt>
    <dgm:pt modelId="{3057C68C-512F-4FE3-BB03-3634374A1965}" type="parTrans" cxnId="{F07F8466-4304-4ECE-9702-9F752C41B9D8}">
      <dgm:prSet/>
      <dgm:spPr/>
      <dgm:t>
        <a:bodyPr/>
        <a:lstStyle/>
        <a:p>
          <a:endParaRPr lang="pl-PL"/>
        </a:p>
      </dgm:t>
    </dgm:pt>
    <dgm:pt modelId="{4238AD36-0516-4252-BB19-1A9480CC9D40}" type="sibTrans" cxnId="{F07F8466-4304-4ECE-9702-9F752C41B9D8}">
      <dgm:prSet/>
      <dgm:spPr/>
      <dgm:t>
        <a:bodyPr/>
        <a:lstStyle/>
        <a:p>
          <a:endParaRPr lang="pl-PL"/>
        </a:p>
      </dgm:t>
    </dgm:pt>
    <dgm:pt modelId="{FC097B54-E284-4C8F-B8FC-7FCB6331A6B9}">
      <dgm:prSet phldrT="[Tekst]"/>
      <dgm:spPr/>
      <dgm:t>
        <a:bodyPr/>
        <a:lstStyle/>
        <a:p>
          <a:r>
            <a:rPr lang="pl-PL" b="1" dirty="0" smtClean="0"/>
            <a:t>Wysokie koszty</a:t>
          </a:r>
          <a:endParaRPr lang="pl-PL" b="1" dirty="0"/>
        </a:p>
      </dgm:t>
    </dgm:pt>
    <dgm:pt modelId="{E83D712D-5705-4B9E-A081-AAD8C2BAF560}" type="parTrans" cxnId="{971C14F7-71C6-4D4D-9705-101E7285656F}">
      <dgm:prSet/>
      <dgm:spPr/>
      <dgm:t>
        <a:bodyPr/>
        <a:lstStyle/>
        <a:p>
          <a:endParaRPr lang="pl-PL"/>
        </a:p>
      </dgm:t>
    </dgm:pt>
    <dgm:pt modelId="{DE8B858A-2611-4E54-B803-DE345FB4D1AF}" type="sibTrans" cxnId="{971C14F7-71C6-4D4D-9705-101E7285656F}">
      <dgm:prSet/>
      <dgm:spPr/>
      <dgm:t>
        <a:bodyPr/>
        <a:lstStyle/>
        <a:p>
          <a:endParaRPr lang="pl-PL"/>
        </a:p>
      </dgm:t>
    </dgm:pt>
    <dgm:pt modelId="{B6604BED-146D-488E-9A5A-D016F133B89A}" type="pres">
      <dgm:prSet presAssocID="{15A4E83D-BBCF-4FA2-B45B-363F1547724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8674F39-20CB-4410-BB85-FD8650A7D4B2}" type="pres">
      <dgm:prSet presAssocID="{6C10C017-A488-43DB-B83C-BA2D8A6AF30E}" presName="Parent" presStyleLbl="node0" presStyleIdx="0" presStyleCnt="1" custScaleX="57743" custScaleY="58557" custLinFactNeighborX="1362" custLinFactNeighborY="-537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06493F80-A029-45EE-9097-C5AE6EBA9B35}" type="pres">
      <dgm:prSet presAssocID="{6C10C017-A488-43DB-B83C-BA2D8A6AF30E}" presName="Accent2" presStyleLbl="node1" presStyleIdx="0" presStyleCnt="19"/>
      <dgm:spPr/>
    </dgm:pt>
    <dgm:pt modelId="{38BF4B1F-00C0-46A3-81BA-20E25BFCD02D}" type="pres">
      <dgm:prSet presAssocID="{6C10C017-A488-43DB-B83C-BA2D8A6AF30E}" presName="Accent3" presStyleLbl="node1" presStyleIdx="1" presStyleCnt="19"/>
      <dgm:spPr/>
    </dgm:pt>
    <dgm:pt modelId="{76A59395-1040-4177-9373-A928D1D922C9}" type="pres">
      <dgm:prSet presAssocID="{6C10C017-A488-43DB-B83C-BA2D8A6AF30E}" presName="Accent4" presStyleLbl="node1" presStyleIdx="2" presStyleCnt="19"/>
      <dgm:spPr/>
    </dgm:pt>
    <dgm:pt modelId="{848CD447-C5D8-4627-AA96-BBFA312FBA51}" type="pres">
      <dgm:prSet presAssocID="{6C10C017-A488-43DB-B83C-BA2D8A6AF30E}" presName="Accent5" presStyleLbl="node1" presStyleIdx="3" presStyleCnt="19"/>
      <dgm:spPr/>
    </dgm:pt>
    <dgm:pt modelId="{298937B5-7161-43F2-BF7D-FE5DCA481308}" type="pres">
      <dgm:prSet presAssocID="{6C10C017-A488-43DB-B83C-BA2D8A6AF30E}" presName="Accent6" presStyleLbl="node1" presStyleIdx="4" presStyleCnt="19"/>
      <dgm:spPr/>
    </dgm:pt>
    <dgm:pt modelId="{3BFABDE8-3059-48A6-B6EA-C69A9467CAB0}" type="pres">
      <dgm:prSet presAssocID="{A59B14AA-E0DF-4700-B971-A315E9FBE421}" presName="Child1" presStyleLbl="node1" presStyleIdx="5" presStyleCnt="19" custScaleX="130202" custScaleY="1249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F86FB42-8C3C-4DDA-AA9D-003BC59924D5}" type="pres">
      <dgm:prSet presAssocID="{A59B14AA-E0DF-4700-B971-A315E9FBE421}" presName="Accent7" presStyleCnt="0"/>
      <dgm:spPr/>
    </dgm:pt>
    <dgm:pt modelId="{B7C0D63F-D3BE-47D7-B523-7A82DB54921F}" type="pres">
      <dgm:prSet presAssocID="{A59B14AA-E0DF-4700-B971-A315E9FBE421}" presName="AccentHold1" presStyleLbl="node1" presStyleIdx="6" presStyleCnt="19"/>
      <dgm:spPr/>
    </dgm:pt>
    <dgm:pt modelId="{0010AA34-13AB-4D83-8113-A6F80899301B}" type="pres">
      <dgm:prSet presAssocID="{A59B14AA-E0DF-4700-B971-A315E9FBE421}" presName="Accent8" presStyleCnt="0"/>
      <dgm:spPr/>
    </dgm:pt>
    <dgm:pt modelId="{87669A19-709C-4919-AF78-2D4F6968AEC1}" type="pres">
      <dgm:prSet presAssocID="{A59B14AA-E0DF-4700-B971-A315E9FBE421}" presName="AccentHold2" presStyleLbl="node1" presStyleIdx="7" presStyleCnt="19"/>
      <dgm:spPr/>
    </dgm:pt>
    <dgm:pt modelId="{4D577C6A-B117-48CB-9E35-AC03497EC652}" type="pres">
      <dgm:prSet presAssocID="{0E24C383-09E0-4DDD-AD38-DDE0E6DCE09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1E3EF95-BE0A-4A2A-BD43-08F5029DBD21}" type="pres">
      <dgm:prSet presAssocID="{0E24C383-09E0-4DDD-AD38-DDE0E6DCE09C}" presName="Accent9" presStyleCnt="0"/>
      <dgm:spPr/>
    </dgm:pt>
    <dgm:pt modelId="{D6D33540-E9C5-403D-8FD3-9F7C09015278}" type="pres">
      <dgm:prSet presAssocID="{0E24C383-09E0-4DDD-AD38-DDE0E6DCE09C}" presName="AccentHold1" presStyleLbl="node1" presStyleIdx="9" presStyleCnt="19"/>
      <dgm:spPr/>
    </dgm:pt>
    <dgm:pt modelId="{FB8C5FCC-41DE-4CC2-A087-081774C9CDA9}" type="pres">
      <dgm:prSet presAssocID="{0E24C383-09E0-4DDD-AD38-DDE0E6DCE09C}" presName="Accent10" presStyleCnt="0"/>
      <dgm:spPr/>
    </dgm:pt>
    <dgm:pt modelId="{096ABDAD-A4D8-4B5C-B086-81AF52443A0E}" type="pres">
      <dgm:prSet presAssocID="{0E24C383-09E0-4DDD-AD38-DDE0E6DCE09C}" presName="AccentHold2" presStyleLbl="node1" presStyleIdx="10" presStyleCnt="19"/>
      <dgm:spPr/>
    </dgm:pt>
    <dgm:pt modelId="{3CBCB797-4F06-4A18-9579-E548A1DBFE88}" type="pres">
      <dgm:prSet presAssocID="{0E24C383-09E0-4DDD-AD38-DDE0E6DCE09C}" presName="Accent11" presStyleCnt="0"/>
      <dgm:spPr/>
    </dgm:pt>
    <dgm:pt modelId="{78459CF4-F788-424E-A835-4EF1D6E76C41}" type="pres">
      <dgm:prSet presAssocID="{0E24C383-09E0-4DDD-AD38-DDE0E6DCE09C}" presName="AccentHold3" presStyleLbl="node1" presStyleIdx="11" presStyleCnt="19"/>
      <dgm:spPr/>
    </dgm:pt>
    <dgm:pt modelId="{F173248C-6B95-470A-BAA4-6CB3912BE44F}" type="pres">
      <dgm:prSet presAssocID="{C491B59D-C9AF-4D15-BE77-C4ED4AEE32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261E8AE-9046-4FAC-A567-E349C090A43F}" type="pres">
      <dgm:prSet presAssocID="{C491B59D-C9AF-4D15-BE77-C4ED4AEE3291}" presName="Accent12" presStyleCnt="0"/>
      <dgm:spPr/>
    </dgm:pt>
    <dgm:pt modelId="{9614A839-C0A4-443B-9FFA-D16044F98D94}" type="pres">
      <dgm:prSet presAssocID="{C491B59D-C9AF-4D15-BE77-C4ED4AEE3291}" presName="AccentHold1" presStyleLbl="node1" presStyleIdx="13" presStyleCnt="19"/>
      <dgm:spPr/>
    </dgm:pt>
    <dgm:pt modelId="{2FBE3971-B218-4F71-996B-1920B84579B4}" type="pres">
      <dgm:prSet presAssocID="{8CC2A69F-DDD8-47C9-9BFA-3F246B034CE9}" presName="Child4" presStyleLbl="node1" presStyleIdx="14" presStyleCnt="19" custScaleX="130312" custScaleY="128424" custLinFactX="54012" custLinFactY="-164487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249CB5B-7E5D-45EA-B79E-9B0C61236CBD}" type="pres">
      <dgm:prSet presAssocID="{8CC2A69F-DDD8-47C9-9BFA-3F246B034CE9}" presName="Accent13" presStyleCnt="0"/>
      <dgm:spPr/>
    </dgm:pt>
    <dgm:pt modelId="{E0267C1F-B462-4014-8732-AB1A34134A3F}" type="pres">
      <dgm:prSet presAssocID="{8CC2A69F-DDD8-47C9-9BFA-3F246B034CE9}" presName="AccentHold1" presStyleLbl="node1" presStyleIdx="15" presStyleCnt="19"/>
      <dgm:spPr/>
    </dgm:pt>
    <dgm:pt modelId="{6DC84C7C-A1A2-48FA-9371-F705338DAAF9}" type="pres">
      <dgm:prSet presAssocID="{FC097B54-E284-4C8F-B8FC-7FCB6331A6B9}" presName="Child5" presStyleLbl="node1" presStyleIdx="16" presStyleCnt="19" custLinFactX="-100000" custLinFactNeighborX="-147484" custLinFactNeighborY="-307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9598C6D-8DEC-4F66-B9B4-7A6B3DB486E8}" type="pres">
      <dgm:prSet presAssocID="{FC097B54-E284-4C8F-B8FC-7FCB6331A6B9}" presName="Accent15" presStyleCnt="0"/>
      <dgm:spPr/>
    </dgm:pt>
    <dgm:pt modelId="{75898516-31C1-4DD1-8BA0-3832BB90DBF1}" type="pres">
      <dgm:prSet presAssocID="{FC097B54-E284-4C8F-B8FC-7FCB6331A6B9}" presName="AccentHold2" presStyleLbl="node1" presStyleIdx="17" presStyleCnt="19"/>
      <dgm:spPr/>
    </dgm:pt>
    <dgm:pt modelId="{0F8F2CF0-BABD-4268-A7C2-D61762C371FA}" type="pres">
      <dgm:prSet presAssocID="{FC097B54-E284-4C8F-B8FC-7FCB6331A6B9}" presName="Accent16" presStyleCnt="0"/>
      <dgm:spPr/>
    </dgm:pt>
    <dgm:pt modelId="{2F85A706-84C6-451C-AF90-88A4A9016F24}" type="pres">
      <dgm:prSet presAssocID="{FC097B54-E284-4C8F-B8FC-7FCB6331A6B9}" presName="AccentHold3" presStyleLbl="node1" presStyleIdx="18" presStyleCnt="19" custLinFactX="-215046" custLinFactNeighborX="-300000" custLinFactNeighborY="17701"/>
      <dgm:spPr/>
    </dgm:pt>
  </dgm:ptLst>
  <dgm:cxnLst>
    <dgm:cxn modelId="{0549D0CF-E57B-4AB7-AA32-5D0F9B0A3DB4}" srcId="{6C10C017-A488-43DB-B83C-BA2D8A6AF30E}" destId="{C491B59D-C9AF-4D15-BE77-C4ED4AEE3291}" srcOrd="2" destOrd="0" parTransId="{45555314-3EDD-47D0-8048-54605CC649D6}" sibTransId="{1C58A98A-F1DB-4D96-A53B-6A6389A2589D}"/>
    <dgm:cxn modelId="{EC3026B7-538C-4AB0-AC39-940BDBCA418D}" type="presOf" srcId="{8CC2A69F-DDD8-47C9-9BFA-3F246B034CE9}" destId="{2FBE3971-B218-4F71-996B-1920B84579B4}" srcOrd="0" destOrd="0" presId="urn:microsoft.com/office/officeart/2009/3/layout/CircleRelationship"/>
    <dgm:cxn modelId="{971C14F7-71C6-4D4D-9705-101E7285656F}" srcId="{6C10C017-A488-43DB-B83C-BA2D8A6AF30E}" destId="{FC097B54-E284-4C8F-B8FC-7FCB6331A6B9}" srcOrd="4" destOrd="0" parTransId="{E83D712D-5705-4B9E-A081-AAD8C2BAF560}" sibTransId="{DE8B858A-2611-4E54-B803-DE345FB4D1AF}"/>
    <dgm:cxn modelId="{F07F8466-4304-4ECE-9702-9F752C41B9D8}" srcId="{6C10C017-A488-43DB-B83C-BA2D8A6AF30E}" destId="{A59B14AA-E0DF-4700-B971-A315E9FBE421}" srcOrd="0" destOrd="0" parTransId="{3057C68C-512F-4FE3-BB03-3634374A1965}" sibTransId="{4238AD36-0516-4252-BB19-1A9480CC9D40}"/>
    <dgm:cxn modelId="{9BF34174-D8AA-4A8B-8324-58D9FECC0414}" srcId="{6C10C017-A488-43DB-B83C-BA2D8A6AF30E}" destId="{0E24C383-09E0-4DDD-AD38-DDE0E6DCE09C}" srcOrd="1" destOrd="0" parTransId="{DE2934CD-B808-42D2-BFC2-E38FCF443016}" sibTransId="{D668E576-581F-4C09-BC4A-050BFD2BADC3}"/>
    <dgm:cxn modelId="{6EF1AFC8-7358-4BB3-9D7C-3330FB139EE0}" srcId="{15A4E83D-BBCF-4FA2-B45B-363F15477242}" destId="{6C10C017-A488-43DB-B83C-BA2D8A6AF30E}" srcOrd="0" destOrd="0" parTransId="{046C8BA9-E908-4B7F-BF0E-1FDECB7E2125}" sibTransId="{6CA76E61-2ADB-4593-81CA-385DF3C353B1}"/>
    <dgm:cxn modelId="{B2D67157-CE16-40DD-9666-EFF14B632F40}" type="presOf" srcId="{FC097B54-E284-4C8F-B8FC-7FCB6331A6B9}" destId="{6DC84C7C-A1A2-48FA-9371-F705338DAAF9}" srcOrd="0" destOrd="0" presId="urn:microsoft.com/office/officeart/2009/3/layout/CircleRelationship"/>
    <dgm:cxn modelId="{E3DF7CFD-E840-4056-A0F2-93792042DC6F}" type="presOf" srcId="{6C10C017-A488-43DB-B83C-BA2D8A6AF30E}" destId="{58674F39-20CB-4410-BB85-FD8650A7D4B2}" srcOrd="0" destOrd="0" presId="urn:microsoft.com/office/officeart/2009/3/layout/CircleRelationship"/>
    <dgm:cxn modelId="{F8E362E3-E157-4D94-8733-9236289C215A}" type="presOf" srcId="{A59B14AA-E0DF-4700-B971-A315E9FBE421}" destId="{3BFABDE8-3059-48A6-B6EA-C69A9467CAB0}" srcOrd="0" destOrd="0" presId="urn:microsoft.com/office/officeart/2009/3/layout/CircleRelationship"/>
    <dgm:cxn modelId="{F6FDEEAD-E89E-4559-8455-62912BC9B4B9}" type="presOf" srcId="{C491B59D-C9AF-4D15-BE77-C4ED4AEE3291}" destId="{F173248C-6B95-470A-BAA4-6CB3912BE44F}" srcOrd="0" destOrd="0" presId="urn:microsoft.com/office/officeart/2009/3/layout/CircleRelationship"/>
    <dgm:cxn modelId="{318BA9CE-4C2A-4135-BA04-E90A230BC72D}" type="presOf" srcId="{15A4E83D-BBCF-4FA2-B45B-363F15477242}" destId="{B6604BED-146D-488E-9A5A-D016F133B89A}" srcOrd="0" destOrd="0" presId="urn:microsoft.com/office/officeart/2009/3/layout/CircleRelationship"/>
    <dgm:cxn modelId="{46D9BC90-4145-42EE-B2BF-BDC032FAD5AC}" srcId="{6C10C017-A488-43DB-B83C-BA2D8A6AF30E}" destId="{8CC2A69F-DDD8-47C9-9BFA-3F246B034CE9}" srcOrd="3" destOrd="0" parTransId="{F90E320B-B1C3-49F7-89A2-03A349EB1BA2}" sibTransId="{E7AB821D-E595-4D1A-B484-881C8E97B35F}"/>
    <dgm:cxn modelId="{74CFB976-D79D-4F55-8537-8E03D44BA7DA}" type="presOf" srcId="{0E24C383-09E0-4DDD-AD38-DDE0E6DCE09C}" destId="{4D577C6A-B117-48CB-9E35-AC03497EC652}" srcOrd="0" destOrd="0" presId="urn:microsoft.com/office/officeart/2009/3/layout/CircleRelationship"/>
    <dgm:cxn modelId="{C5AF0F53-1CBC-44EA-BB7F-B3E4C42BAE52}" type="presParOf" srcId="{B6604BED-146D-488E-9A5A-D016F133B89A}" destId="{58674F39-20CB-4410-BB85-FD8650A7D4B2}" srcOrd="0" destOrd="0" presId="urn:microsoft.com/office/officeart/2009/3/layout/CircleRelationship"/>
    <dgm:cxn modelId="{AD97EF4D-A884-4478-A077-38AEEE13735A}" type="presParOf" srcId="{B6604BED-146D-488E-9A5A-D016F133B89A}" destId="{06493F80-A029-45EE-9097-C5AE6EBA9B35}" srcOrd="1" destOrd="0" presId="urn:microsoft.com/office/officeart/2009/3/layout/CircleRelationship"/>
    <dgm:cxn modelId="{21FE8251-F80B-4F23-B50A-21029C8EB50E}" type="presParOf" srcId="{B6604BED-146D-488E-9A5A-D016F133B89A}" destId="{38BF4B1F-00C0-46A3-81BA-20E25BFCD02D}" srcOrd="2" destOrd="0" presId="urn:microsoft.com/office/officeart/2009/3/layout/CircleRelationship"/>
    <dgm:cxn modelId="{05681832-EB2E-4A3F-A736-5C89277C0426}" type="presParOf" srcId="{B6604BED-146D-488E-9A5A-D016F133B89A}" destId="{76A59395-1040-4177-9373-A928D1D922C9}" srcOrd="3" destOrd="0" presId="urn:microsoft.com/office/officeart/2009/3/layout/CircleRelationship"/>
    <dgm:cxn modelId="{1DC9276D-E0CD-41C5-A790-7334E8AF2A4B}" type="presParOf" srcId="{B6604BED-146D-488E-9A5A-D016F133B89A}" destId="{848CD447-C5D8-4627-AA96-BBFA312FBA51}" srcOrd="4" destOrd="0" presId="urn:microsoft.com/office/officeart/2009/3/layout/CircleRelationship"/>
    <dgm:cxn modelId="{C68DD146-0AC7-4C2B-ACF1-0E0D97128C2B}" type="presParOf" srcId="{B6604BED-146D-488E-9A5A-D016F133B89A}" destId="{298937B5-7161-43F2-BF7D-FE5DCA481308}" srcOrd="5" destOrd="0" presId="urn:microsoft.com/office/officeart/2009/3/layout/CircleRelationship"/>
    <dgm:cxn modelId="{99A804AF-1B20-4F9A-9DC3-1F8A1E1386D9}" type="presParOf" srcId="{B6604BED-146D-488E-9A5A-D016F133B89A}" destId="{3BFABDE8-3059-48A6-B6EA-C69A9467CAB0}" srcOrd="6" destOrd="0" presId="urn:microsoft.com/office/officeart/2009/3/layout/CircleRelationship"/>
    <dgm:cxn modelId="{02F016E3-79B4-4A03-870C-A4D8F117A392}" type="presParOf" srcId="{B6604BED-146D-488E-9A5A-D016F133B89A}" destId="{2F86FB42-8C3C-4DDA-AA9D-003BC59924D5}" srcOrd="7" destOrd="0" presId="urn:microsoft.com/office/officeart/2009/3/layout/CircleRelationship"/>
    <dgm:cxn modelId="{71C21B89-8F0B-4592-9B75-1DE3F225C8B6}" type="presParOf" srcId="{2F86FB42-8C3C-4DDA-AA9D-003BC59924D5}" destId="{B7C0D63F-D3BE-47D7-B523-7A82DB54921F}" srcOrd="0" destOrd="0" presId="urn:microsoft.com/office/officeart/2009/3/layout/CircleRelationship"/>
    <dgm:cxn modelId="{8704ECBB-DA10-47B4-AF43-4E8605B680E4}" type="presParOf" srcId="{B6604BED-146D-488E-9A5A-D016F133B89A}" destId="{0010AA34-13AB-4D83-8113-A6F80899301B}" srcOrd="8" destOrd="0" presId="urn:microsoft.com/office/officeart/2009/3/layout/CircleRelationship"/>
    <dgm:cxn modelId="{0D4125F6-841F-465D-B801-9DB0DE36D89A}" type="presParOf" srcId="{0010AA34-13AB-4D83-8113-A6F80899301B}" destId="{87669A19-709C-4919-AF78-2D4F6968AEC1}" srcOrd="0" destOrd="0" presId="urn:microsoft.com/office/officeart/2009/3/layout/CircleRelationship"/>
    <dgm:cxn modelId="{31BEE140-514F-4ECA-91FF-3096259FB462}" type="presParOf" srcId="{B6604BED-146D-488E-9A5A-D016F133B89A}" destId="{4D577C6A-B117-48CB-9E35-AC03497EC652}" srcOrd="9" destOrd="0" presId="urn:microsoft.com/office/officeart/2009/3/layout/CircleRelationship"/>
    <dgm:cxn modelId="{A9F4D7A9-2269-4433-A6C8-EF53A20A1592}" type="presParOf" srcId="{B6604BED-146D-488E-9A5A-D016F133B89A}" destId="{51E3EF95-BE0A-4A2A-BD43-08F5029DBD21}" srcOrd="10" destOrd="0" presId="urn:microsoft.com/office/officeart/2009/3/layout/CircleRelationship"/>
    <dgm:cxn modelId="{AAEDA6A5-2B80-4D1E-B179-3893946D6755}" type="presParOf" srcId="{51E3EF95-BE0A-4A2A-BD43-08F5029DBD21}" destId="{D6D33540-E9C5-403D-8FD3-9F7C09015278}" srcOrd="0" destOrd="0" presId="urn:microsoft.com/office/officeart/2009/3/layout/CircleRelationship"/>
    <dgm:cxn modelId="{EDB93C9E-7FDD-477E-B919-730AAFB73AF0}" type="presParOf" srcId="{B6604BED-146D-488E-9A5A-D016F133B89A}" destId="{FB8C5FCC-41DE-4CC2-A087-081774C9CDA9}" srcOrd="11" destOrd="0" presId="urn:microsoft.com/office/officeart/2009/3/layout/CircleRelationship"/>
    <dgm:cxn modelId="{DFF3A185-8113-47CC-BA68-7500AC4B4638}" type="presParOf" srcId="{FB8C5FCC-41DE-4CC2-A087-081774C9CDA9}" destId="{096ABDAD-A4D8-4B5C-B086-81AF52443A0E}" srcOrd="0" destOrd="0" presId="urn:microsoft.com/office/officeart/2009/3/layout/CircleRelationship"/>
    <dgm:cxn modelId="{DBF8DDEA-C60B-4EFA-9A95-F930D0354999}" type="presParOf" srcId="{B6604BED-146D-488E-9A5A-D016F133B89A}" destId="{3CBCB797-4F06-4A18-9579-E548A1DBFE88}" srcOrd="12" destOrd="0" presId="urn:microsoft.com/office/officeart/2009/3/layout/CircleRelationship"/>
    <dgm:cxn modelId="{A67BE3FA-8F23-4C21-B818-2C2B8D3697F2}" type="presParOf" srcId="{3CBCB797-4F06-4A18-9579-E548A1DBFE88}" destId="{78459CF4-F788-424E-A835-4EF1D6E76C41}" srcOrd="0" destOrd="0" presId="urn:microsoft.com/office/officeart/2009/3/layout/CircleRelationship"/>
    <dgm:cxn modelId="{1B6C3827-4C81-47E4-AA2A-B7675A19798A}" type="presParOf" srcId="{B6604BED-146D-488E-9A5A-D016F133B89A}" destId="{F173248C-6B95-470A-BAA4-6CB3912BE44F}" srcOrd="13" destOrd="0" presId="urn:microsoft.com/office/officeart/2009/3/layout/CircleRelationship"/>
    <dgm:cxn modelId="{D3E56426-E56C-4A61-A936-4249B5AAE228}" type="presParOf" srcId="{B6604BED-146D-488E-9A5A-D016F133B89A}" destId="{4261E8AE-9046-4FAC-A567-E349C090A43F}" srcOrd="14" destOrd="0" presId="urn:microsoft.com/office/officeart/2009/3/layout/CircleRelationship"/>
    <dgm:cxn modelId="{823B8665-E827-4A6F-8FAC-C44E1FE0C708}" type="presParOf" srcId="{4261E8AE-9046-4FAC-A567-E349C090A43F}" destId="{9614A839-C0A4-443B-9FFA-D16044F98D94}" srcOrd="0" destOrd="0" presId="urn:microsoft.com/office/officeart/2009/3/layout/CircleRelationship"/>
    <dgm:cxn modelId="{884B396F-EA0E-43BC-8E06-CFE0E6E1E667}" type="presParOf" srcId="{B6604BED-146D-488E-9A5A-D016F133B89A}" destId="{2FBE3971-B218-4F71-996B-1920B84579B4}" srcOrd="15" destOrd="0" presId="urn:microsoft.com/office/officeart/2009/3/layout/CircleRelationship"/>
    <dgm:cxn modelId="{762D5579-A14F-4CCF-BC23-D9E165D5FE0D}" type="presParOf" srcId="{B6604BED-146D-488E-9A5A-D016F133B89A}" destId="{7249CB5B-7E5D-45EA-B79E-9B0C61236CBD}" srcOrd="16" destOrd="0" presId="urn:microsoft.com/office/officeart/2009/3/layout/CircleRelationship"/>
    <dgm:cxn modelId="{EFA25D7B-948D-4587-A6B8-F4745B08112F}" type="presParOf" srcId="{7249CB5B-7E5D-45EA-B79E-9B0C61236CBD}" destId="{E0267C1F-B462-4014-8732-AB1A34134A3F}" srcOrd="0" destOrd="0" presId="urn:microsoft.com/office/officeart/2009/3/layout/CircleRelationship"/>
    <dgm:cxn modelId="{81BADEF4-1579-4FD4-8EE2-0DB753C8C006}" type="presParOf" srcId="{B6604BED-146D-488E-9A5A-D016F133B89A}" destId="{6DC84C7C-A1A2-48FA-9371-F705338DAAF9}" srcOrd="17" destOrd="0" presId="urn:microsoft.com/office/officeart/2009/3/layout/CircleRelationship"/>
    <dgm:cxn modelId="{1C87A935-54AD-44ED-A4BB-A231E4415500}" type="presParOf" srcId="{B6604BED-146D-488E-9A5A-D016F133B89A}" destId="{69598C6D-8DEC-4F66-B9B4-7A6B3DB486E8}" srcOrd="18" destOrd="0" presId="urn:microsoft.com/office/officeart/2009/3/layout/CircleRelationship"/>
    <dgm:cxn modelId="{C14C3726-F924-4998-B8F1-DDF286FC3191}" type="presParOf" srcId="{69598C6D-8DEC-4F66-B9B4-7A6B3DB486E8}" destId="{75898516-31C1-4DD1-8BA0-3832BB90DBF1}" srcOrd="0" destOrd="0" presId="urn:microsoft.com/office/officeart/2009/3/layout/CircleRelationship"/>
    <dgm:cxn modelId="{E2A11981-334A-4D7C-8823-268172F1E308}" type="presParOf" srcId="{B6604BED-146D-488E-9A5A-D016F133B89A}" destId="{0F8F2CF0-BABD-4268-A7C2-D61762C371FA}" srcOrd="19" destOrd="0" presId="urn:microsoft.com/office/officeart/2009/3/layout/CircleRelationship"/>
    <dgm:cxn modelId="{F9E80BAD-7704-4D54-8E1A-34E07A404171}" type="presParOf" srcId="{0F8F2CF0-BABD-4268-A7C2-D61762C371FA}" destId="{2F85A706-84C6-451C-AF90-88A4A9016F2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87C529-5E6E-4AA7-81BA-803F57B5D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756727F-5CE4-4ECF-A90E-709C1B9789A1}">
      <dgm:prSet phldrT="[Tekst]"/>
      <dgm:spPr>
        <a:solidFill>
          <a:schemeClr val="tx1"/>
        </a:solidFill>
      </dgm:spPr>
      <dgm:t>
        <a:bodyPr/>
        <a:lstStyle/>
        <a:p>
          <a:r>
            <a:rPr lang="pl-PL" dirty="0" smtClean="0"/>
            <a:t>Perspektywa paliwa</a:t>
          </a:r>
          <a:endParaRPr lang="pl-PL" dirty="0"/>
        </a:p>
      </dgm:t>
    </dgm:pt>
    <dgm:pt modelId="{0387A171-1291-4784-A2F6-C3E5C0C044E6}" type="parTrans" cxnId="{9EA9C316-63FC-4F35-B321-817604B7E989}">
      <dgm:prSet/>
      <dgm:spPr/>
      <dgm:t>
        <a:bodyPr/>
        <a:lstStyle/>
        <a:p>
          <a:endParaRPr lang="pl-PL"/>
        </a:p>
      </dgm:t>
    </dgm:pt>
    <dgm:pt modelId="{68F01E1D-D015-4B88-A009-E562213E1DA4}" type="sibTrans" cxnId="{9EA9C316-63FC-4F35-B321-817604B7E989}">
      <dgm:prSet/>
      <dgm:spPr/>
      <dgm:t>
        <a:bodyPr/>
        <a:lstStyle/>
        <a:p>
          <a:endParaRPr lang="pl-PL"/>
        </a:p>
      </dgm:t>
    </dgm:pt>
    <dgm:pt modelId="{EC498FCA-9AE3-4ED4-92FE-A649B92E6790}">
      <dgm:prSet phldrT="[Tekst]"/>
      <dgm:spPr/>
      <dgm:t>
        <a:bodyPr/>
        <a:lstStyle/>
        <a:p>
          <a:r>
            <a:rPr lang="pl-PL" dirty="0" smtClean="0"/>
            <a:t>Perspektywa klienta</a:t>
          </a:r>
          <a:endParaRPr lang="pl-PL" dirty="0"/>
        </a:p>
      </dgm:t>
    </dgm:pt>
    <dgm:pt modelId="{8215F2AD-0A65-4834-A851-C1549487CF75}" type="parTrans" cxnId="{3276B876-70F8-4F47-8879-4333088CCF02}">
      <dgm:prSet/>
      <dgm:spPr/>
      <dgm:t>
        <a:bodyPr/>
        <a:lstStyle/>
        <a:p>
          <a:endParaRPr lang="pl-PL"/>
        </a:p>
      </dgm:t>
    </dgm:pt>
    <dgm:pt modelId="{05703E5D-6D32-410D-A7F7-D015A5D31C83}" type="sibTrans" cxnId="{3276B876-70F8-4F47-8879-4333088CCF02}">
      <dgm:prSet/>
      <dgm:spPr/>
      <dgm:t>
        <a:bodyPr/>
        <a:lstStyle/>
        <a:p>
          <a:endParaRPr lang="pl-PL"/>
        </a:p>
      </dgm:t>
    </dgm:pt>
    <dgm:pt modelId="{A4D7FDD5-B6D6-4599-822B-727E6DEDA8E9}" type="pres">
      <dgm:prSet presAssocID="{A587C529-5E6E-4AA7-81BA-803F57B5DD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FDC5683-4D30-4531-A558-2B00A52AFFE6}" type="pres">
      <dgm:prSet presAssocID="{A587C529-5E6E-4AA7-81BA-803F57B5DDE5}" presName="Name1" presStyleCnt="0"/>
      <dgm:spPr/>
    </dgm:pt>
    <dgm:pt modelId="{885D0E02-3C0C-4B70-8FC1-C1CAA941FAB3}" type="pres">
      <dgm:prSet presAssocID="{A587C529-5E6E-4AA7-81BA-803F57B5DDE5}" presName="cycle" presStyleCnt="0"/>
      <dgm:spPr/>
    </dgm:pt>
    <dgm:pt modelId="{B8876715-C439-4145-99AD-280C88446103}" type="pres">
      <dgm:prSet presAssocID="{A587C529-5E6E-4AA7-81BA-803F57B5DDE5}" presName="srcNode" presStyleLbl="node1" presStyleIdx="0" presStyleCnt="2"/>
      <dgm:spPr/>
    </dgm:pt>
    <dgm:pt modelId="{743D6B08-E654-4465-8F5E-A4548B98B7F1}" type="pres">
      <dgm:prSet presAssocID="{A587C529-5E6E-4AA7-81BA-803F57B5DDE5}" presName="conn" presStyleLbl="parChTrans1D2" presStyleIdx="0" presStyleCnt="1"/>
      <dgm:spPr/>
      <dgm:t>
        <a:bodyPr/>
        <a:lstStyle/>
        <a:p>
          <a:endParaRPr lang="pl-PL"/>
        </a:p>
      </dgm:t>
    </dgm:pt>
    <dgm:pt modelId="{EED482DA-B87C-4211-9B1A-F1DBBE431960}" type="pres">
      <dgm:prSet presAssocID="{A587C529-5E6E-4AA7-81BA-803F57B5DDE5}" presName="extraNode" presStyleLbl="node1" presStyleIdx="0" presStyleCnt="2"/>
      <dgm:spPr/>
    </dgm:pt>
    <dgm:pt modelId="{5DF0E042-5D62-4812-8304-1FCB11A5BEFA}" type="pres">
      <dgm:prSet presAssocID="{A587C529-5E6E-4AA7-81BA-803F57B5DDE5}" presName="dstNode" presStyleLbl="node1" presStyleIdx="0" presStyleCnt="2"/>
      <dgm:spPr/>
    </dgm:pt>
    <dgm:pt modelId="{3B5ADF04-8AA2-400D-97FB-75DB1AA39155}" type="pres">
      <dgm:prSet presAssocID="{2756727F-5CE4-4ECF-A90E-709C1B9789A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9E6AC9-A718-468C-BAEA-C40346338BEA}" type="pres">
      <dgm:prSet presAssocID="{2756727F-5CE4-4ECF-A90E-709C1B9789A1}" presName="accent_1" presStyleCnt="0"/>
      <dgm:spPr/>
    </dgm:pt>
    <dgm:pt modelId="{CFB07DC5-4AFB-4F14-BC89-46B635E1E6B7}" type="pres">
      <dgm:prSet presAssocID="{2756727F-5CE4-4ECF-A90E-709C1B9789A1}" presName="accentRepeatNode" presStyleLbl="solidFgAcc1" presStyleIdx="0" presStyleCnt="2"/>
      <dgm:spPr>
        <a:ln>
          <a:solidFill>
            <a:schemeClr val="tx1"/>
          </a:solidFill>
        </a:ln>
      </dgm:spPr>
    </dgm:pt>
    <dgm:pt modelId="{5F731385-DA3F-483D-90CC-5F1B2A2962E3}" type="pres">
      <dgm:prSet presAssocID="{EC498FCA-9AE3-4ED4-92FE-A649B92E679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5E2330-86A9-4946-9C58-A4FAB2F112A9}" type="pres">
      <dgm:prSet presAssocID="{EC498FCA-9AE3-4ED4-92FE-A649B92E6790}" presName="accent_2" presStyleCnt="0"/>
      <dgm:spPr/>
    </dgm:pt>
    <dgm:pt modelId="{710C5D88-C7EA-4EB9-BB2F-16BFA4EF4C53}" type="pres">
      <dgm:prSet presAssocID="{EC498FCA-9AE3-4ED4-92FE-A649B92E6790}" presName="accentRepeatNode" presStyleLbl="solidFgAcc1" presStyleIdx="1" presStyleCnt="2"/>
      <dgm:spPr/>
    </dgm:pt>
  </dgm:ptLst>
  <dgm:cxnLst>
    <dgm:cxn modelId="{5C8CD7AF-780D-45D2-A209-3220CC60D33E}" type="presOf" srcId="{A587C529-5E6E-4AA7-81BA-803F57B5DDE5}" destId="{A4D7FDD5-B6D6-4599-822B-727E6DEDA8E9}" srcOrd="0" destOrd="0" presId="urn:microsoft.com/office/officeart/2008/layout/VerticalCurvedList"/>
    <dgm:cxn modelId="{86A2C955-6D9D-468F-92A0-54F875DBDA0C}" type="presOf" srcId="{68F01E1D-D015-4B88-A009-E562213E1DA4}" destId="{743D6B08-E654-4465-8F5E-A4548B98B7F1}" srcOrd="0" destOrd="0" presId="urn:microsoft.com/office/officeart/2008/layout/VerticalCurvedList"/>
    <dgm:cxn modelId="{3276B876-70F8-4F47-8879-4333088CCF02}" srcId="{A587C529-5E6E-4AA7-81BA-803F57B5DDE5}" destId="{EC498FCA-9AE3-4ED4-92FE-A649B92E6790}" srcOrd="1" destOrd="0" parTransId="{8215F2AD-0A65-4834-A851-C1549487CF75}" sibTransId="{05703E5D-6D32-410D-A7F7-D015A5D31C83}"/>
    <dgm:cxn modelId="{275C0F3A-7AE4-4F6B-BFDE-BC6550ABE434}" type="presOf" srcId="{EC498FCA-9AE3-4ED4-92FE-A649B92E6790}" destId="{5F731385-DA3F-483D-90CC-5F1B2A2962E3}" srcOrd="0" destOrd="0" presId="urn:microsoft.com/office/officeart/2008/layout/VerticalCurvedList"/>
    <dgm:cxn modelId="{9EA9C316-63FC-4F35-B321-817604B7E989}" srcId="{A587C529-5E6E-4AA7-81BA-803F57B5DDE5}" destId="{2756727F-5CE4-4ECF-A90E-709C1B9789A1}" srcOrd="0" destOrd="0" parTransId="{0387A171-1291-4784-A2F6-C3E5C0C044E6}" sibTransId="{68F01E1D-D015-4B88-A009-E562213E1DA4}"/>
    <dgm:cxn modelId="{4BE9B873-C247-49BA-A68B-C3F60EA67B19}" type="presOf" srcId="{2756727F-5CE4-4ECF-A90E-709C1B9789A1}" destId="{3B5ADF04-8AA2-400D-97FB-75DB1AA39155}" srcOrd="0" destOrd="0" presId="urn:microsoft.com/office/officeart/2008/layout/VerticalCurvedList"/>
    <dgm:cxn modelId="{1081234F-BA8A-41C9-9880-12F91A5A2891}" type="presParOf" srcId="{A4D7FDD5-B6D6-4599-822B-727E6DEDA8E9}" destId="{CFDC5683-4D30-4531-A558-2B00A52AFFE6}" srcOrd="0" destOrd="0" presId="urn:microsoft.com/office/officeart/2008/layout/VerticalCurvedList"/>
    <dgm:cxn modelId="{7DD55974-7F66-4479-BA48-F1E2F4C07623}" type="presParOf" srcId="{CFDC5683-4D30-4531-A558-2B00A52AFFE6}" destId="{885D0E02-3C0C-4B70-8FC1-C1CAA941FAB3}" srcOrd="0" destOrd="0" presId="urn:microsoft.com/office/officeart/2008/layout/VerticalCurvedList"/>
    <dgm:cxn modelId="{2D253030-0357-429A-AB1F-0EF6B8F79D1F}" type="presParOf" srcId="{885D0E02-3C0C-4B70-8FC1-C1CAA941FAB3}" destId="{B8876715-C439-4145-99AD-280C88446103}" srcOrd="0" destOrd="0" presId="urn:microsoft.com/office/officeart/2008/layout/VerticalCurvedList"/>
    <dgm:cxn modelId="{4AF4E500-D90B-4F8C-B1CD-4D9AB90FA0A6}" type="presParOf" srcId="{885D0E02-3C0C-4B70-8FC1-C1CAA941FAB3}" destId="{743D6B08-E654-4465-8F5E-A4548B98B7F1}" srcOrd="1" destOrd="0" presId="urn:microsoft.com/office/officeart/2008/layout/VerticalCurvedList"/>
    <dgm:cxn modelId="{AE37073D-7BD1-477A-BDF4-C205B3ABE950}" type="presParOf" srcId="{885D0E02-3C0C-4B70-8FC1-C1CAA941FAB3}" destId="{EED482DA-B87C-4211-9B1A-F1DBBE431960}" srcOrd="2" destOrd="0" presId="urn:microsoft.com/office/officeart/2008/layout/VerticalCurvedList"/>
    <dgm:cxn modelId="{6BD4AD61-E043-4281-A5A6-A3A7C9F71A02}" type="presParOf" srcId="{885D0E02-3C0C-4B70-8FC1-C1CAA941FAB3}" destId="{5DF0E042-5D62-4812-8304-1FCB11A5BEFA}" srcOrd="3" destOrd="0" presId="urn:microsoft.com/office/officeart/2008/layout/VerticalCurvedList"/>
    <dgm:cxn modelId="{762F502B-DF57-465C-A856-8DAF1EEF9364}" type="presParOf" srcId="{CFDC5683-4D30-4531-A558-2B00A52AFFE6}" destId="{3B5ADF04-8AA2-400D-97FB-75DB1AA39155}" srcOrd="1" destOrd="0" presId="urn:microsoft.com/office/officeart/2008/layout/VerticalCurvedList"/>
    <dgm:cxn modelId="{16427F54-4807-4C62-AD57-98A811D6C5C0}" type="presParOf" srcId="{CFDC5683-4D30-4531-A558-2B00A52AFFE6}" destId="{D99E6AC9-A718-468C-BAEA-C40346338BEA}" srcOrd="2" destOrd="0" presId="urn:microsoft.com/office/officeart/2008/layout/VerticalCurvedList"/>
    <dgm:cxn modelId="{ADE3CF10-08D3-442A-B36D-A41E6A3E2CBC}" type="presParOf" srcId="{D99E6AC9-A718-468C-BAEA-C40346338BEA}" destId="{CFB07DC5-4AFB-4F14-BC89-46B635E1E6B7}" srcOrd="0" destOrd="0" presId="urn:microsoft.com/office/officeart/2008/layout/VerticalCurvedList"/>
    <dgm:cxn modelId="{EBFD8A76-02BC-431E-B500-134DD4959B2F}" type="presParOf" srcId="{CFDC5683-4D30-4531-A558-2B00A52AFFE6}" destId="{5F731385-DA3F-483D-90CC-5F1B2A2962E3}" srcOrd="3" destOrd="0" presId="urn:microsoft.com/office/officeart/2008/layout/VerticalCurvedList"/>
    <dgm:cxn modelId="{D697E623-58EC-4435-9324-25945F44E287}" type="presParOf" srcId="{CFDC5683-4D30-4531-A558-2B00A52AFFE6}" destId="{055E2330-86A9-4946-9C58-A4FAB2F112A9}" srcOrd="4" destOrd="0" presId="urn:microsoft.com/office/officeart/2008/layout/VerticalCurvedList"/>
    <dgm:cxn modelId="{70942C92-7BD8-4315-9DAB-BDB276016C49}" type="presParOf" srcId="{055E2330-86A9-4946-9C58-A4FAB2F112A9}" destId="{710C5D88-C7EA-4EB9-BB2F-16BFA4EF4C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4E83D-BBCF-4FA2-B45B-363F1547724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6C10C017-A488-43DB-B83C-BA2D8A6AF30E}">
      <dgm:prSet phldrT="[Tekst]" custT="1"/>
      <dgm:spPr/>
      <dgm:t>
        <a:bodyPr/>
        <a:lstStyle/>
        <a:p>
          <a:r>
            <a:rPr lang="pl-PL" sz="900" b="1" dirty="0" smtClean="0"/>
            <a:t>Paliwo w energetyce</a:t>
          </a:r>
          <a:endParaRPr lang="pl-PL" sz="900" b="1" dirty="0"/>
        </a:p>
      </dgm:t>
    </dgm:pt>
    <dgm:pt modelId="{046C8BA9-E908-4B7F-BF0E-1FDECB7E2125}" type="parTrans" cxnId="{6EF1AFC8-7358-4BB3-9D7C-3330FB139EE0}">
      <dgm:prSet/>
      <dgm:spPr/>
      <dgm:t>
        <a:bodyPr/>
        <a:lstStyle/>
        <a:p>
          <a:endParaRPr lang="pl-PL"/>
        </a:p>
      </dgm:t>
    </dgm:pt>
    <dgm:pt modelId="{6CA76E61-2ADB-4593-81CA-385DF3C353B1}" type="sibTrans" cxnId="{6EF1AFC8-7358-4BB3-9D7C-3330FB139EE0}">
      <dgm:prSet/>
      <dgm:spPr/>
      <dgm:t>
        <a:bodyPr/>
        <a:lstStyle/>
        <a:p>
          <a:endParaRPr lang="pl-PL"/>
        </a:p>
      </dgm:t>
    </dgm:pt>
    <dgm:pt modelId="{C491B59D-C9AF-4D15-BE77-C4ED4AEE3291}">
      <dgm:prSet phldrT="[Tekst]"/>
      <dgm:spPr/>
      <dgm:t>
        <a:bodyPr/>
        <a:lstStyle/>
        <a:p>
          <a:r>
            <a:rPr lang="pl-PL" b="1" dirty="0" smtClean="0"/>
            <a:t>Sprawność bloków</a:t>
          </a:r>
          <a:endParaRPr lang="pl-PL" b="1" dirty="0"/>
        </a:p>
      </dgm:t>
    </dgm:pt>
    <dgm:pt modelId="{45555314-3EDD-47D0-8048-54605CC649D6}" type="parTrans" cxnId="{0549D0CF-E57B-4AB7-AA32-5D0F9B0A3DB4}">
      <dgm:prSet/>
      <dgm:spPr/>
      <dgm:t>
        <a:bodyPr/>
        <a:lstStyle/>
        <a:p>
          <a:endParaRPr lang="pl-PL"/>
        </a:p>
      </dgm:t>
    </dgm:pt>
    <dgm:pt modelId="{1C58A98A-F1DB-4D96-A53B-6A6389A2589D}" type="sibTrans" cxnId="{0549D0CF-E57B-4AB7-AA32-5D0F9B0A3DB4}">
      <dgm:prSet/>
      <dgm:spPr/>
      <dgm:t>
        <a:bodyPr/>
        <a:lstStyle/>
        <a:p>
          <a:endParaRPr lang="pl-PL"/>
        </a:p>
      </dgm:t>
    </dgm:pt>
    <dgm:pt modelId="{8CC2A69F-DDD8-47C9-9BFA-3F246B034CE9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700" b="1" dirty="0" smtClean="0"/>
            <a:t>Innowacyjność</a:t>
          </a:r>
          <a:endParaRPr lang="pl-PL" sz="700" b="1" dirty="0"/>
        </a:p>
      </dgm:t>
    </dgm:pt>
    <dgm:pt modelId="{F90E320B-B1C3-49F7-89A2-03A349EB1BA2}" type="parTrans" cxnId="{46D9BC90-4145-42EE-B2BF-BDC032FAD5AC}">
      <dgm:prSet/>
      <dgm:spPr/>
      <dgm:t>
        <a:bodyPr/>
        <a:lstStyle/>
        <a:p>
          <a:endParaRPr lang="pl-PL"/>
        </a:p>
      </dgm:t>
    </dgm:pt>
    <dgm:pt modelId="{E7AB821D-E595-4D1A-B484-881C8E97B35F}" type="sibTrans" cxnId="{46D9BC90-4145-42EE-B2BF-BDC032FAD5AC}">
      <dgm:prSet/>
      <dgm:spPr/>
      <dgm:t>
        <a:bodyPr/>
        <a:lstStyle/>
        <a:p>
          <a:endParaRPr lang="pl-PL"/>
        </a:p>
      </dgm:t>
    </dgm:pt>
    <dgm:pt modelId="{0E24C383-09E0-4DDD-AD38-DDE0E6DCE09C}">
      <dgm:prSet custT="1"/>
      <dgm:spPr/>
      <dgm:t>
        <a:bodyPr/>
        <a:lstStyle/>
        <a:p>
          <a:r>
            <a:rPr lang="pl-PL" sz="800" b="1" dirty="0" smtClean="0"/>
            <a:t>Niskie emisje CO2</a:t>
          </a:r>
          <a:endParaRPr lang="pl-PL" sz="800" b="1" dirty="0"/>
        </a:p>
      </dgm:t>
    </dgm:pt>
    <dgm:pt modelId="{DE2934CD-B808-42D2-BFC2-E38FCF443016}" type="parTrans" cxnId="{9BF34174-D8AA-4A8B-8324-58D9FECC0414}">
      <dgm:prSet/>
      <dgm:spPr/>
      <dgm:t>
        <a:bodyPr/>
        <a:lstStyle/>
        <a:p>
          <a:endParaRPr lang="pl-PL"/>
        </a:p>
      </dgm:t>
    </dgm:pt>
    <dgm:pt modelId="{D668E576-581F-4C09-BC4A-050BFD2BADC3}" type="sibTrans" cxnId="{9BF34174-D8AA-4A8B-8324-58D9FECC0414}">
      <dgm:prSet/>
      <dgm:spPr/>
      <dgm:t>
        <a:bodyPr/>
        <a:lstStyle/>
        <a:p>
          <a:endParaRPr lang="pl-PL"/>
        </a:p>
      </dgm:t>
    </dgm:pt>
    <dgm:pt modelId="{A59B14AA-E0DF-4700-B971-A315E9FBE421}">
      <dgm:prSet custT="1"/>
      <dgm:spPr/>
      <dgm:t>
        <a:bodyPr/>
        <a:lstStyle/>
        <a:p>
          <a:r>
            <a:rPr lang="pl-PL" sz="700" b="1" dirty="0" smtClean="0"/>
            <a:t>Kogeneracja </a:t>
          </a:r>
          <a:endParaRPr lang="pl-PL" sz="700" b="1" dirty="0"/>
        </a:p>
      </dgm:t>
    </dgm:pt>
    <dgm:pt modelId="{3057C68C-512F-4FE3-BB03-3634374A1965}" type="parTrans" cxnId="{F07F8466-4304-4ECE-9702-9F752C41B9D8}">
      <dgm:prSet/>
      <dgm:spPr/>
      <dgm:t>
        <a:bodyPr/>
        <a:lstStyle/>
        <a:p>
          <a:endParaRPr lang="pl-PL"/>
        </a:p>
      </dgm:t>
    </dgm:pt>
    <dgm:pt modelId="{4238AD36-0516-4252-BB19-1A9480CC9D40}" type="sibTrans" cxnId="{F07F8466-4304-4ECE-9702-9F752C41B9D8}">
      <dgm:prSet/>
      <dgm:spPr/>
      <dgm:t>
        <a:bodyPr/>
        <a:lstStyle/>
        <a:p>
          <a:endParaRPr lang="pl-PL"/>
        </a:p>
      </dgm:t>
    </dgm:pt>
    <dgm:pt modelId="{FC097B54-E284-4C8F-B8FC-7FCB6331A6B9}">
      <dgm:prSet phldrT="[Tekst]"/>
      <dgm:spPr/>
      <dgm:t>
        <a:bodyPr/>
        <a:lstStyle/>
        <a:p>
          <a:r>
            <a:rPr lang="pl-PL" b="1" dirty="0" smtClean="0"/>
            <a:t>Wysokie koszty</a:t>
          </a:r>
          <a:endParaRPr lang="pl-PL" b="1" dirty="0"/>
        </a:p>
      </dgm:t>
    </dgm:pt>
    <dgm:pt modelId="{E83D712D-5705-4B9E-A081-AAD8C2BAF560}" type="parTrans" cxnId="{971C14F7-71C6-4D4D-9705-101E7285656F}">
      <dgm:prSet/>
      <dgm:spPr/>
      <dgm:t>
        <a:bodyPr/>
        <a:lstStyle/>
        <a:p>
          <a:endParaRPr lang="pl-PL"/>
        </a:p>
      </dgm:t>
    </dgm:pt>
    <dgm:pt modelId="{DE8B858A-2611-4E54-B803-DE345FB4D1AF}" type="sibTrans" cxnId="{971C14F7-71C6-4D4D-9705-101E7285656F}">
      <dgm:prSet/>
      <dgm:spPr/>
      <dgm:t>
        <a:bodyPr/>
        <a:lstStyle/>
        <a:p>
          <a:endParaRPr lang="pl-PL"/>
        </a:p>
      </dgm:t>
    </dgm:pt>
    <dgm:pt modelId="{B6604BED-146D-488E-9A5A-D016F133B89A}" type="pres">
      <dgm:prSet presAssocID="{15A4E83D-BBCF-4FA2-B45B-363F1547724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8674F39-20CB-4410-BB85-FD8650A7D4B2}" type="pres">
      <dgm:prSet presAssocID="{6C10C017-A488-43DB-B83C-BA2D8A6AF30E}" presName="Parent" presStyleLbl="node0" presStyleIdx="0" presStyleCnt="1" custScaleX="57743" custScaleY="58557" custLinFactNeighborX="1362" custLinFactNeighborY="-537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06493F80-A029-45EE-9097-C5AE6EBA9B35}" type="pres">
      <dgm:prSet presAssocID="{6C10C017-A488-43DB-B83C-BA2D8A6AF30E}" presName="Accent2" presStyleLbl="node1" presStyleIdx="0" presStyleCnt="19"/>
      <dgm:spPr/>
    </dgm:pt>
    <dgm:pt modelId="{38BF4B1F-00C0-46A3-81BA-20E25BFCD02D}" type="pres">
      <dgm:prSet presAssocID="{6C10C017-A488-43DB-B83C-BA2D8A6AF30E}" presName="Accent3" presStyleLbl="node1" presStyleIdx="1" presStyleCnt="19"/>
      <dgm:spPr/>
    </dgm:pt>
    <dgm:pt modelId="{76A59395-1040-4177-9373-A928D1D922C9}" type="pres">
      <dgm:prSet presAssocID="{6C10C017-A488-43DB-B83C-BA2D8A6AF30E}" presName="Accent4" presStyleLbl="node1" presStyleIdx="2" presStyleCnt="19"/>
      <dgm:spPr/>
    </dgm:pt>
    <dgm:pt modelId="{848CD447-C5D8-4627-AA96-BBFA312FBA51}" type="pres">
      <dgm:prSet presAssocID="{6C10C017-A488-43DB-B83C-BA2D8A6AF30E}" presName="Accent5" presStyleLbl="node1" presStyleIdx="3" presStyleCnt="19"/>
      <dgm:spPr/>
    </dgm:pt>
    <dgm:pt modelId="{298937B5-7161-43F2-BF7D-FE5DCA481308}" type="pres">
      <dgm:prSet presAssocID="{6C10C017-A488-43DB-B83C-BA2D8A6AF30E}" presName="Accent6" presStyleLbl="node1" presStyleIdx="4" presStyleCnt="19"/>
      <dgm:spPr/>
    </dgm:pt>
    <dgm:pt modelId="{3BFABDE8-3059-48A6-B6EA-C69A9467CAB0}" type="pres">
      <dgm:prSet presAssocID="{A59B14AA-E0DF-4700-B971-A315E9FBE421}" presName="Child1" presStyleLbl="node1" presStyleIdx="5" presStyleCnt="19" custScaleX="130202" custScaleY="1249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F86FB42-8C3C-4DDA-AA9D-003BC59924D5}" type="pres">
      <dgm:prSet presAssocID="{A59B14AA-E0DF-4700-B971-A315E9FBE421}" presName="Accent7" presStyleCnt="0"/>
      <dgm:spPr/>
    </dgm:pt>
    <dgm:pt modelId="{B7C0D63F-D3BE-47D7-B523-7A82DB54921F}" type="pres">
      <dgm:prSet presAssocID="{A59B14AA-E0DF-4700-B971-A315E9FBE421}" presName="AccentHold1" presStyleLbl="node1" presStyleIdx="6" presStyleCnt="19"/>
      <dgm:spPr/>
    </dgm:pt>
    <dgm:pt modelId="{0010AA34-13AB-4D83-8113-A6F80899301B}" type="pres">
      <dgm:prSet presAssocID="{A59B14AA-E0DF-4700-B971-A315E9FBE421}" presName="Accent8" presStyleCnt="0"/>
      <dgm:spPr/>
    </dgm:pt>
    <dgm:pt modelId="{87669A19-709C-4919-AF78-2D4F6968AEC1}" type="pres">
      <dgm:prSet presAssocID="{A59B14AA-E0DF-4700-B971-A315E9FBE421}" presName="AccentHold2" presStyleLbl="node1" presStyleIdx="7" presStyleCnt="19"/>
      <dgm:spPr/>
    </dgm:pt>
    <dgm:pt modelId="{4D577C6A-B117-48CB-9E35-AC03497EC652}" type="pres">
      <dgm:prSet presAssocID="{0E24C383-09E0-4DDD-AD38-DDE0E6DCE09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1E3EF95-BE0A-4A2A-BD43-08F5029DBD21}" type="pres">
      <dgm:prSet presAssocID="{0E24C383-09E0-4DDD-AD38-DDE0E6DCE09C}" presName="Accent9" presStyleCnt="0"/>
      <dgm:spPr/>
    </dgm:pt>
    <dgm:pt modelId="{D6D33540-E9C5-403D-8FD3-9F7C09015278}" type="pres">
      <dgm:prSet presAssocID="{0E24C383-09E0-4DDD-AD38-DDE0E6DCE09C}" presName="AccentHold1" presStyleLbl="node1" presStyleIdx="9" presStyleCnt="19"/>
      <dgm:spPr/>
    </dgm:pt>
    <dgm:pt modelId="{FB8C5FCC-41DE-4CC2-A087-081774C9CDA9}" type="pres">
      <dgm:prSet presAssocID="{0E24C383-09E0-4DDD-AD38-DDE0E6DCE09C}" presName="Accent10" presStyleCnt="0"/>
      <dgm:spPr/>
    </dgm:pt>
    <dgm:pt modelId="{096ABDAD-A4D8-4B5C-B086-81AF52443A0E}" type="pres">
      <dgm:prSet presAssocID="{0E24C383-09E0-4DDD-AD38-DDE0E6DCE09C}" presName="AccentHold2" presStyleLbl="node1" presStyleIdx="10" presStyleCnt="19"/>
      <dgm:spPr/>
    </dgm:pt>
    <dgm:pt modelId="{3CBCB797-4F06-4A18-9579-E548A1DBFE88}" type="pres">
      <dgm:prSet presAssocID="{0E24C383-09E0-4DDD-AD38-DDE0E6DCE09C}" presName="Accent11" presStyleCnt="0"/>
      <dgm:spPr/>
    </dgm:pt>
    <dgm:pt modelId="{78459CF4-F788-424E-A835-4EF1D6E76C41}" type="pres">
      <dgm:prSet presAssocID="{0E24C383-09E0-4DDD-AD38-DDE0E6DCE09C}" presName="AccentHold3" presStyleLbl="node1" presStyleIdx="11" presStyleCnt="19"/>
      <dgm:spPr/>
    </dgm:pt>
    <dgm:pt modelId="{F173248C-6B95-470A-BAA4-6CB3912BE44F}" type="pres">
      <dgm:prSet presAssocID="{C491B59D-C9AF-4D15-BE77-C4ED4AEE32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261E8AE-9046-4FAC-A567-E349C090A43F}" type="pres">
      <dgm:prSet presAssocID="{C491B59D-C9AF-4D15-BE77-C4ED4AEE3291}" presName="Accent12" presStyleCnt="0"/>
      <dgm:spPr/>
    </dgm:pt>
    <dgm:pt modelId="{9614A839-C0A4-443B-9FFA-D16044F98D94}" type="pres">
      <dgm:prSet presAssocID="{C491B59D-C9AF-4D15-BE77-C4ED4AEE3291}" presName="AccentHold1" presStyleLbl="node1" presStyleIdx="13" presStyleCnt="19"/>
      <dgm:spPr/>
    </dgm:pt>
    <dgm:pt modelId="{2FBE3971-B218-4F71-996B-1920B84579B4}" type="pres">
      <dgm:prSet presAssocID="{8CC2A69F-DDD8-47C9-9BFA-3F246B034CE9}" presName="Child4" presStyleLbl="node1" presStyleIdx="14" presStyleCnt="19" custScaleX="130312" custScaleY="128424" custLinFactX="54012" custLinFactY="-164487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249CB5B-7E5D-45EA-B79E-9B0C61236CBD}" type="pres">
      <dgm:prSet presAssocID="{8CC2A69F-DDD8-47C9-9BFA-3F246B034CE9}" presName="Accent13" presStyleCnt="0"/>
      <dgm:spPr/>
    </dgm:pt>
    <dgm:pt modelId="{E0267C1F-B462-4014-8732-AB1A34134A3F}" type="pres">
      <dgm:prSet presAssocID="{8CC2A69F-DDD8-47C9-9BFA-3F246B034CE9}" presName="AccentHold1" presStyleLbl="node1" presStyleIdx="15" presStyleCnt="19"/>
      <dgm:spPr/>
    </dgm:pt>
    <dgm:pt modelId="{6DC84C7C-A1A2-48FA-9371-F705338DAAF9}" type="pres">
      <dgm:prSet presAssocID="{FC097B54-E284-4C8F-B8FC-7FCB6331A6B9}" presName="Child5" presStyleLbl="node1" presStyleIdx="16" presStyleCnt="19" custLinFactX="-100000" custLinFactNeighborX="-147484" custLinFactNeighborY="-307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9598C6D-8DEC-4F66-B9B4-7A6B3DB486E8}" type="pres">
      <dgm:prSet presAssocID="{FC097B54-E284-4C8F-B8FC-7FCB6331A6B9}" presName="Accent15" presStyleCnt="0"/>
      <dgm:spPr/>
    </dgm:pt>
    <dgm:pt modelId="{75898516-31C1-4DD1-8BA0-3832BB90DBF1}" type="pres">
      <dgm:prSet presAssocID="{FC097B54-E284-4C8F-B8FC-7FCB6331A6B9}" presName="AccentHold2" presStyleLbl="node1" presStyleIdx="17" presStyleCnt="19"/>
      <dgm:spPr/>
    </dgm:pt>
    <dgm:pt modelId="{0F8F2CF0-BABD-4268-A7C2-D61762C371FA}" type="pres">
      <dgm:prSet presAssocID="{FC097B54-E284-4C8F-B8FC-7FCB6331A6B9}" presName="Accent16" presStyleCnt="0"/>
      <dgm:spPr/>
    </dgm:pt>
    <dgm:pt modelId="{2F85A706-84C6-451C-AF90-88A4A9016F24}" type="pres">
      <dgm:prSet presAssocID="{FC097B54-E284-4C8F-B8FC-7FCB6331A6B9}" presName="AccentHold3" presStyleLbl="node1" presStyleIdx="18" presStyleCnt="19" custLinFactX="-215046" custLinFactNeighborX="-300000" custLinFactNeighborY="17701"/>
      <dgm:spPr/>
    </dgm:pt>
  </dgm:ptLst>
  <dgm:cxnLst>
    <dgm:cxn modelId="{0549D0CF-E57B-4AB7-AA32-5D0F9B0A3DB4}" srcId="{6C10C017-A488-43DB-B83C-BA2D8A6AF30E}" destId="{C491B59D-C9AF-4D15-BE77-C4ED4AEE3291}" srcOrd="2" destOrd="0" parTransId="{45555314-3EDD-47D0-8048-54605CC649D6}" sibTransId="{1C58A98A-F1DB-4D96-A53B-6A6389A2589D}"/>
    <dgm:cxn modelId="{0702DC67-2EC8-4148-B85E-6498A34D8877}" type="presOf" srcId="{0E24C383-09E0-4DDD-AD38-DDE0E6DCE09C}" destId="{4D577C6A-B117-48CB-9E35-AC03497EC652}" srcOrd="0" destOrd="0" presId="urn:microsoft.com/office/officeart/2009/3/layout/CircleRelationship"/>
    <dgm:cxn modelId="{0186CCE5-9C97-4ABF-B28A-7002ED720C05}" type="presOf" srcId="{8CC2A69F-DDD8-47C9-9BFA-3F246B034CE9}" destId="{2FBE3971-B218-4F71-996B-1920B84579B4}" srcOrd="0" destOrd="0" presId="urn:microsoft.com/office/officeart/2009/3/layout/CircleRelationship"/>
    <dgm:cxn modelId="{971C14F7-71C6-4D4D-9705-101E7285656F}" srcId="{6C10C017-A488-43DB-B83C-BA2D8A6AF30E}" destId="{FC097B54-E284-4C8F-B8FC-7FCB6331A6B9}" srcOrd="4" destOrd="0" parTransId="{E83D712D-5705-4B9E-A081-AAD8C2BAF560}" sibTransId="{DE8B858A-2611-4E54-B803-DE345FB4D1AF}"/>
    <dgm:cxn modelId="{F07F8466-4304-4ECE-9702-9F752C41B9D8}" srcId="{6C10C017-A488-43DB-B83C-BA2D8A6AF30E}" destId="{A59B14AA-E0DF-4700-B971-A315E9FBE421}" srcOrd="0" destOrd="0" parTransId="{3057C68C-512F-4FE3-BB03-3634374A1965}" sibTransId="{4238AD36-0516-4252-BB19-1A9480CC9D40}"/>
    <dgm:cxn modelId="{9BF34174-D8AA-4A8B-8324-58D9FECC0414}" srcId="{6C10C017-A488-43DB-B83C-BA2D8A6AF30E}" destId="{0E24C383-09E0-4DDD-AD38-DDE0E6DCE09C}" srcOrd="1" destOrd="0" parTransId="{DE2934CD-B808-42D2-BFC2-E38FCF443016}" sibTransId="{D668E576-581F-4C09-BC4A-050BFD2BADC3}"/>
    <dgm:cxn modelId="{6EF1AFC8-7358-4BB3-9D7C-3330FB139EE0}" srcId="{15A4E83D-BBCF-4FA2-B45B-363F15477242}" destId="{6C10C017-A488-43DB-B83C-BA2D8A6AF30E}" srcOrd="0" destOrd="0" parTransId="{046C8BA9-E908-4B7F-BF0E-1FDECB7E2125}" sibTransId="{6CA76E61-2ADB-4593-81CA-385DF3C353B1}"/>
    <dgm:cxn modelId="{DE4A59DA-2EC0-4788-9D94-A78854F7A21D}" type="presOf" srcId="{15A4E83D-BBCF-4FA2-B45B-363F15477242}" destId="{B6604BED-146D-488E-9A5A-D016F133B89A}" srcOrd="0" destOrd="0" presId="urn:microsoft.com/office/officeart/2009/3/layout/CircleRelationship"/>
    <dgm:cxn modelId="{D6D20D69-05D1-4B56-8CCB-5CF2F6BCEA9E}" type="presOf" srcId="{6C10C017-A488-43DB-B83C-BA2D8A6AF30E}" destId="{58674F39-20CB-4410-BB85-FD8650A7D4B2}" srcOrd="0" destOrd="0" presId="urn:microsoft.com/office/officeart/2009/3/layout/CircleRelationship"/>
    <dgm:cxn modelId="{DB605945-7955-425F-B822-0080872BFED4}" type="presOf" srcId="{A59B14AA-E0DF-4700-B971-A315E9FBE421}" destId="{3BFABDE8-3059-48A6-B6EA-C69A9467CAB0}" srcOrd="0" destOrd="0" presId="urn:microsoft.com/office/officeart/2009/3/layout/CircleRelationship"/>
    <dgm:cxn modelId="{8264CE8B-77C3-48CD-B29D-4AA418CA2FE4}" type="presOf" srcId="{C491B59D-C9AF-4D15-BE77-C4ED4AEE3291}" destId="{F173248C-6B95-470A-BAA4-6CB3912BE44F}" srcOrd="0" destOrd="0" presId="urn:microsoft.com/office/officeart/2009/3/layout/CircleRelationship"/>
    <dgm:cxn modelId="{46D9BC90-4145-42EE-B2BF-BDC032FAD5AC}" srcId="{6C10C017-A488-43DB-B83C-BA2D8A6AF30E}" destId="{8CC2A69F-DDD8-47C9-9BFA-3F246B034CE9}" srcOrd="3" destOrd="0" parTransId="{F90E320B-B1C3-49F7-89A2-03A349EB1BA2}" sibTransId="{E7AB821D-E595-4D1A-B484-881C8E97B35F}"/>
    <dgm:cxn modelId="{F68503E5-30C5-4521-B1F8-C482C3D91E6E}" type="presOf" srcId="{FC097B54-E284-4C8F-B8FC-7FCB6331A6B9}" destId="{6DC84C7C-A1A2-48FA-9371-F705338DAAF9}" srcOrd="0" destOrd="0" presId="urn:microsoft.com/office/officeart/2009/3/layout/CircleRelationship"/>
    <dgm:cxn modelId="{E647A9FC-BF9D-4EBD-9C8F-3498243CAE9F}" type="presParOf" srcId="{B6604BED-146D-488E-9A5A-D016F133B89A}" destId="{58674F39-20CB-4410-BB85-FD8650A7D4B2}" srcOrd="0" destOrd="0" presId="urn:microsoft.com/office/officeart/2009/3/layout/CircleRelationship"/>
    <dgm:cxn modelId="{51B822D7-8925-436D-95D2-F536AB9ABFD2}" type="presParOf" srcId="{B6604BED-146D-488E-9A5A-D016F133B89A}" destId="{06493F80-A029-45EE-9097-C5AE6EBA9B35}" srcOrd="1" destOrd="0" presId="urn:microsoft.com/office/officeart/2009/3/layout/CircleRelationship"/>
    <dgm:cxn modelId="{E12529EC-F32C-4AFF-BC35-6D914CCF7B51}" type="presParOf" srcId="{B6604BED-146D-488E-9A5A-D016F133B89A}" destId="{38BF4B1F-00C0-46A3-81BA-20E25BFCD02D}" srcOrd="2" destOrd="0" presId="urn:microsoft.com/office/officeart/2009/3/layout/CircleRelationship"/>
    <dgm:cxn modelId="{742EBD26-F412-4F40-9940-714DDD93CB8E}" type="presParOf" srcId="{B6604BED-146D-488E-9A5A-D016F133B89A}" destId="{76A59395-1040-4177-9373-A928D1D922C9}" srcOrd="3" destOrd="0" presId="urn:microsoft.com/office/officeart/2009/3/layout/CircleRelationship"/>
    <dgm:cxn modelId="{768E4643-07A4-4E17-B7EB-17532A97143F}" type="presParOf" srcId="{B6604BED-146D-488E-9A5A-D016F133B89A}" destId="{848CD447-C5D8-4627-AA96-BBFA312FBA51}" srcOrd="4" destOrd="0" presId="urn:microsoft.com/office/officeart/2009/3/layout/CircleRelationship"/>
    <dgm:cxn modelId="{63C30162-CB44-486D-A743-16E646828D88}" type="presParOf" srcId="{B6604BED-146D-488E-9A5A-D016F133B89A}" destId="{298937B5-7161-43F2-BF7D-FE5DCA481308}" srcOrd="5" destOrd="0" presId="urn:microsoft.com/office/officeart/2009/3/layout/CircleRelationship"/>
    <dgm:cxn modelId="{46BBD2B3-1C14-442A-B2C2-9E6BDC5EDD59}" type="presParOf" srcId="{B6604BED-146D-488E-9A5A-D016F133B89A}" destId="{3BFABDE8-3059-48A6-B6EA-C69A9467CAB0}" srcOrd="6" destOrd="0" presId="urn:microsoft.com/office/officeart/2009/3/layout/CircleRelationship"/>
    <dgm:cxn modelId="{6C0D6967-211E-45DD-8F9D-1E3E49B3BE3D}" type="presParOf" srcId="{B6604BED-146D-488E-9A5A-D016F133B89A}" destId="{2F86FB42-8C3C-4DDA-AA9D-003BC59924D5}" srcOrd="7" destOrd="0" presId="urn:microsoft.com/office/officeart/2009/3/layout/CircleRelationship"/>
    <dgm:cxn modelId="{9111A9EE-E82E-45AF-B8BA-F37E25C312A4}" type="presParOf" srcId="{2F86FB42-8C3C-4DDA-AA9D-003BC59924D5}" destId="{B7C0D63F-D3BE-47D7-B523-7A82DB54921F}" srcOrd="0" destOrd="0" presId="urn:microsoft.com/office/officeart/2009/3/layout/CircleRelationship"/>
    <dgm:cxn modelId="{62C16393-3EA4-4EEC-B297-7E46F1E7E3F5}" type="presParOf" srcId="{B6604BED-146D-488E-9A5A-D016F133B89A}" destId="{0010AA34-13AB-4D83-8113-A6F80899301B}" srcOrd="8" destOrd="0" presId="urn:microsoft.com/office/officeart/2009/3/layout/CircleRelationship"/>
    <dgm:cxn modelId="{39511923-D748-451E-B3EA-DEDD7D0FCD73}" type="presParOf" srcId="{0010AA34-13AB-4D83-8113-A6F80899301B}" destId="{87669A19-709C-4919-AF78-2D4F6968AEC1}" srcOrd="0" destOrd="0" presId="urn:microsoft.com/office/officeart/2009/3/layout/CircleRelationship"/>
    <dgm:cxn modelId="{BE8F0FA3-B8D5-486D-AAA6-EC2864DF3C13}" type="presParOf" srcId="{B6604BED-146D-488E-9A5A-D016F133B89A}" destId="{4D577C6A-B117-48CB-9E35-AC03497EC652}" srcOrd="9" destOrd="0" presId="urn:microsoft.com/office/officeart/2009/3/layout/CircleRelationship"/>
    <dgm:cxn modelId="{A6FC7893-8910-4702-9B22-0A3478ADEE9A}" type="presParOf" srcId="{B6604BED-146D-488E-9A5A-D016F133B89A}" destId="{51E3EF95-BE0A-4A2A-BD43-08F5029DBD21}" srcOrd="10" destOrd="0" presId="urn:microsoft.com/office/officeart/2009/3/layout/CircleRelationship"/>
    <dgm:cxn modelId="{987B03B8-2574-4006-9B02-E1599C45841C}" type="presParOf" srcId="{51E3EF95-BE0A-4A2A-BD43-08F5029DBD21}" destId="{D6D33540-E9C5-403D-8FD3-9F7C09015278}" srcOrd="0" destOrd="0" presId="urn:microsoft.com/office/officeart/2009/3/layout/CircleRelationship"/>
    <dgm:cxn modelId="{05776F77-3B29-45B9-BE02-E31D1B4895A4}" type="presParOf" srcId="{B6604BED-146D-488E-9A5A-D016F133B89A}" destId="{FB8C5FCC-41DE-4CC2-A087-081774C9CDA9}" srcOrd="11" destOrd="0" presId="urn:microsoft.com/office/officeart/2009/3/layout/CircleRelationship"/>
    <dgm:cxn modelId="{D5146128-B1EA-40F2-AE5D-8E5F5626786E}" type="presParOf" srcId="{FB8C5FCC-41DE-4CC2-A087-081774C9CDA9}" destId="{096ABDAD-A4D8-4B5C-B086-81AF52443A0E}" srcOrd="0" destOrd="0" presId="urn:microsoft.com/office/officeart/2009/3/layout/CircleRelationship"/>
    <dgm:cxn modelId="{B3C0D001-E257-47FA-A272-2D666F671108}" type="presParOf" srcId="{B6604BED-146D-488E-9A5A-D016F133B89A}" destId="{3CBCB797-4F06-4A18-9579-E548A1DBFE88}" srcOrd="12" destOrd="0" presId="urn:microsoft.com/office/officeart/2009/3/layout/CircleRelationship"/>
    <dgm:cxn modelId="{A120C80C-2A6B-4161-9E89-F3C80D70C72A}" type="presParOf" srcId="{3CBCB797-4F06-4A18-9579-E548A1DBFE88}" destId="{78459CF4-F788-424E-A835-4EF1D6E76C41}" srcOrd="0" destOrd="0" presId="urn:microsoft.com/office/officeart/2009/3/layout/CircleRelationship"/>
    <dgm:cxn modelId="{63626E1D-4219-452E-9232-831D0D4AAB53}" type="presParOf" srcId="{B6604BED-146D-488E-9A5A-D016F133B89A}" destId="{F173248C-6B95-470A-BAA4-6CB3912BE44F}" srcOrd="13" destOrd="0" presId="urn:microsoft.com/office/officeart/2009/3/layout/CircleRelationship"/>
    <dgm:cxn modelId="{AEF84360-7ECE-4508-A723-2958E572125F}" type="presParOf" srcId="{B6604BED-146D-488E-9A5A-D016F133B89A}" destId="{4261E8AE-9046-4FAC-A567-E349C090A43F}" srcOrd="14" destOrd="0" presId="urn:microsoft.com/office/officeart/2009/3/layout/CircleRelationship"/>
    <dgm:cxn modelId="{744B1A94-67CE-431A-996E-53EFA8D1B433}" type="presParOf" srcId="{4261E8AE-9046-4FAC-A567-E349C090A43F}" destId="{9614A839-C0A4-443B-9FFA-D16044F98D94}" srcOrd="0" destOrd="0" presId="urn:microsoft.com/office/officeart/2009/3/layout/CircleRelationship"/>
    <dgm:cxn modelId="{4A93F3F1-82A2-428E-929C-5A94A61AB6A9}" type="presParOf" srcId="{B6604BED-146D-488E-9A5A-D016F133B89A}" destId="{2FBE3971-B218-4F71-996B-1920B84579B4}" srcOrd="15" destOrd="0" presId="urn:microsoft.com/office/officeart/2009/3/layout/CircleRelationship"/>
    <dgm:cxn modelId="{962545FB-FC5A-4EF6-890F-8A741BBADF72}" type="presParOf" srcId="{B6604BED-146D-488E-9A5A-D016F133B89A}" destId="{7249CB5B-7E5D-45EA-B79E-9B0C61236CBD}" srcOrd="16" destOrd="0" presId="urn:microsoft.com/office/officeart/2009/3/layout/CircleRelationship"/>
    <dgm:cxn modelId="{636D194D-1E58-4FC9-A5ED-7BE577961682}" type="presParOf" srcId="{7249CB5B-7E5D-45EA-B79E-9B0C61236CBD}" destId="{E0267C1F-B462-4014-8732-AB1A34134A3F}" srcOrd="0" destOrd="0" presId="urn:microsoft.com/office/officeart/2009/3/layout/CircleRelationship"/>
    <dgm:cxn modelId="{1D041F42-DCE9-4C27-9F16-58EB1D8B091B}" type="presParOf" srcId="{B6604BED-146D-488E-9A5A-D016F133B89A}" destId="{6DC84C7C-A1A2-48FA-9371-F705338DAAF9}" srcOrd="17" destOrd="0" presId="urn:microsoft.com/office/officeart/2009/3/layout/CircleRelationship"/>
    <dgm:cxn modelId="{900F4305-DBA6-4FBE-8F12-D7A15188F19E}" type="presParOf" srcId="{B6604BED-146D-488E-9A5A-D016F133B89A}" destId="{69598C6D-8DEC-4F66-B9B4-7A6B3DB486E8}" srcOrd="18" destOrd="0" presId="urn:microsoft.com/office/officeart/2009/3/layout/CircleRelationship"/>
    <dgm:cxn modelId="{28924B7D-6B96-4416-9E3A-DB23704418B6}" type="presParOf" srcId="{69598C6D-8DEC-4F66-B9B4-7A6B3DB486E8}" destId="{75898516-31C1-4DD1-8BA0-3832BB90DBF1}" srcOrd="0" destOrd="0" presId="urn:microsoft.com/office/officeart/2009/3/layout/CircleRelationship"/>
    <dgm:cxn modelId="{BB7EA7B8-9BF7-4EBB-823D-50BC4345D217}" type="presParOf" srcId="{B6604BED-146D-488E-9A5A-D016F133B89A}" destId="{0F8F2CF0-BABD-4268-A7C2-D61762C371FA}" srcOrd="19" destOrd="0" presId="urn:microsoft.com/office/officeart/2009/3/layout/CircleRelationship"/>
    <dgm:cxn modelId="{7D6E9F2B-BA6C-400A-82F9-084205AF04E4}" type="presParOf" srcId="{0F8F2CF0-BABD-4268-A7C2-D61762C371FA}" destId="{2F85A706-84C6-451C-AF90-88A4A9016F2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49CCDB-9EBC-4707-8CC3-2FB0F8B38FF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B110E2C2-3C07-4317-AF82-BED167439343}">
      <dgm:prSet phldrT="[Teks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900" b="1" dirty="0" smtClean="0"/>
            <a:t>Gaz dla Gospodarki</a:t>
          </a:r>
          <a:endParaRPr lang="pl-PL" sz="900" b="1" dirty="0"/>
        </a:p>
      </dgm:t>
    </dgm:pt>
    <dgm:pt modelId="{998270EA-04C6-4B34-A263-958FFF4A3D08}" type="parTrans" cxnId="{D84E4C08-2492-4EE1-980D-FEC5CCF7C7C1}">
      <dgm:prSet/>
      <dgm:spPr/>
      <dgm:t>
        <a:bodyPr/>
        <a:lstStyle/>
        <a:p>
          <a:endParaRPr lang="pl-PL"/>
        </a:p>
      </dgm:t>
    </dgm:pt>
    <dgm:pt modelId="{CE909240-EA05-4466-A0F1-08C257BE135F}" type="sibTrans" cxnId="{D84E4C08-2492-4EE1-980D-FEC5CCF7C7C1}">
      <dgm:prSet/>
      <dgm:spPr/>
      <dgm:t>
        <a:bodyPr/>
        <a:lstStyle/>
        <a:p>
          <a:endParaRPr lang="pl-PL"/>
        </a:p>
      </dgm:t>
    </dgm:pt>
    <dgm:pt modelId="{CE13778E-B25B-4269-8E4A-62986A730EC1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800" b="1" dirty="0" smtClean="0"/>
            <a:t>Konkurencyjność</a:t>
          </a:r>
          <a:endParaRPr lang="pl-PL" sz="800" b="1" dirty="0"/>
        </a:p>
      </dgm:t>
    </dgm:pt>
    <dgm:pt modelId="{54F1539C-563F-469E-8379-885F4422C21D}" type="parTrans" cxnId="{D5146C5B-2EEF-4E86-8813-D9028950D8EC}">
      <dgm:prSet/>
      <dgm:spPr/>
      <dgm:t>
        <a:bodyPr/>
        <a:lstStyle/>
        <a:p>
          <a:endParaRPr lang="pl-PL"/>
        </a:p>
      </dgm:t>
    </dgm:pt>
    <dgm:pt modelId="{8EB3B306-010B-46F4-AF9E-0D1013E5AAB8}" type="sibTrans" cxnId="{D5146C5B-2EEF-4E86-8813-D9028950D8EC}">
      <dgm:prSet/>
      <dgm:spPr/>
      <dgm:t>
        <a:bodyPr/>
        <a:lstStyle/>
        <a:p>
          <a:endParaRPr lang="pl-PL"/>
        </a:p>
      </dgm:t>
    </dgm:pt>
    <dgm:pt modelId="{0DFE8F22-63EE-4FC8-BD43-C3D1BE2EBC39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700" b="1" dirty="0" smtClean="0"/>
            <a:t>Nowe Technologie</a:t>
          </a:r>
          <a:endParaRPr lang="pl-PL" sz="700" b="1" dirty="0"/>
        </a:p>
      </dgm:t>
    </dgm:pt>
    <dgm:pt modelId="{9CF656BC-96C3-49DF-BB0A-FF690E7117FD}" type="parTrans" cxnId="{662F3C61-D61C-48A9-8E0B-FC5305A35BFD}">
      <dgm:prSet/>
      <dgm:spPr/>
      <dgm:t>
        <a:bodyPr/>
        <a:lstStyle/>
        <a:p>
          <a:endParaRPr lang="pl-PL"/>
        </a:p>
      </dgm:t>
    </dgm:pt>
    <dgm:pt modelId="{A0120367-CF81-412D-9DF7-D8F417E62282}" type="sibTrans" cxnId="{662F3C61-D61C-48A9-8E0B-FC5305A35BFD}">
      <dgm:prSet/>
      <dgm:spPr/>
      <dgm:t>
        <a:bodyPr/>
        <a:lstStyle/>
        <a:p>
          <a:endParaRPr lang="pl-PL"/>
        </a:p>
      </dgm:t>
    </dgm:pt>
    <dgm:pt modelId="{30296F4E-7367-4EF5-935F-745601BEB37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600" b="1" dirty="0" smtClean="0"/>
            <a:t>Branże zużywające gaz</a:t>
          </a:r>
          <a:endParaRPr lang="pl-PL" sz="600" b="1" dirty="0"/>
        </a:p>
      </dgm:t>
    </dgm:pt>
    <dgm:pt modelId="{FE5ED195-25D8-4BE9-841C-979A830CD1B5}" type="parTrans" cxnId="{1D07A39D-4FEA-4BE0-B2E7-F82F958CCD84}">
      <dgm:prSet/>
      <dgm:spPr/>
      <dgm:t>
        <a:bodyPr/>
        <a:lstStyle/>
        <a:p>
          <a:endParaRPr lang="pl-PL"/>
        </a:p>
      </dgm:t>
    </dgm:pt>
    <dgm:pt modelId="{7BA3B3B6-1DF6-4C97-89E9-3CC93EC1EE99}" type="sibTrans" cxnId="{1D07A39D-4FEA-4BE0-B2E7-F82F958CCD84}">
      <dgm:prSet/>
      <dgm:spPr/>
      <dgm:t>
        <a:bodyPr/>
        <a:lstStyle/>
        <a:p>
          <a:endParaRPr lang="pl-PL"/>
        </a:p>
      </dgm:t>
    </dgm:pt>
    <dgm:pt modelId="{4DB5EDF2-0681-41E4-8D19-69C6D5C75983}">
      <dgm:prSet custT="1"/>
      <dgm:spPr/>
      <dgm:t>
        <a:bodyPr/>
        <a:lstStyle/>
        <a:p>
          <a:r>
            <a:rPr lang="pl-PL" sz="700" b="1" dirty="0" smtClean="0"/>
            <a:t>Własne wydobycie</a:t>
          </a:r>
          <a:endParaRPr lang="pl-PL" sz="700" b="1" dirty="0"/>
        </a:p>
      </dgm:t>
    </dgm:pt>
    <dgm:pt modelId="{BABFFB07-7FF3-480B-A981-069A20012BC6}" type="parTrans" cxnId="{C211A80B-D335-476F-8FFE-D6E56DE2E08D}">
      <dgm:prSet/>
      <dgm:spPr/>
      <dgm:t>
        <a:bodyPr/>
        <a:lstStyle/>
        <a:p>
          <a:endParaRPr lang="pl-PL"/>
        </a:p>
      </dgm:t>
    </dgm:pt>
    <dgm:pt modelId="{6E2717B2-237F-410E-B590-EC3CC150F525}" type="sibTrans" cxnId="{C211A80B-D335-476F-8FFE-D6E56DE2E08D}">
      <dgm:prSet/>
      <dgm:spPr/>
      <dgm:t>
        <a:bodyPr/>
        <a:lstStyle/>
        <a:p>
          <a:endParaRPr lang="pl-PL"/>
        </a:p>
      </dgm:t>
    </dgm:pt>
    <dgm:pt modelId="{09F00BAF-4BA1-448E-9456-D84D030ECD30}" type="pres">
      <dgm:prSet presAssocID="{E549CCDB-9EBC-4707-8CC3-2FB0F8B38FF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3349748-273E-4805-8F31-78FE90249DB6}" type="pres">
      <dgm:prSet presAssocID="{B110E2C2-3C07-4317-AF82-BED167439343}" presName="Parent" presStyleLbl="node0" presStyleIdx="0" presStyleCnt="1" custScaleX="55081" custScaleY="59049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81C71971-ACFB-47EA-86FA-51D0C1B0A7FE}" type="pres">
      <dgm:prSet presAssocID="{B110E2C2-3C07-4317-AF82-BED167439343}" presName="Accent1" presStyleLbl="node1" presStyleIdx="0" presStyleCnt="17"/>
      <dgm:spPr/>
    </dgm:pt>
    <dgm:pt modelId="{D10DA5C7-C2E5-4693-BAC1-963C6BF4D898}" type="pres">
      <dgm:prSet presAssocID="{B110E2C2-3C07-4317-AF82-BED167439343}" presName="Accent2" presStyleLbl="node1" presStyleIdx="1" presStyleCnt="17"/>
      <dgm:spPr/>
    </dgm:pt>
    <dgm:pt modelId="{BE8B0823-4722-4684-B3E0-4EA6DCB44E32}" type="pres">
      <dgm:prSet presAssocID="{B110E2C2-3C07-4317-AF82-BED167439343}" presName="Accent3" presStyleLbl="node1" presStyleIdx="2" presStyleCnt="17"/>
      <dgm:spPr/>
    </dgm:pt>
    <dgm:pt modelId="{DB30D368-C9F5-4566-A0C6-306428776A2E}" type="pres">
      <dgm:prSet presAssocID="{B110E2C2-3C07-4317-AF82-BED167439343}" presName="Accent4" presStyleLbl="node1" presStyleIdx="3" presStyleCnt="17"/>
      <dgm:spPr/>
    </dgm:pt>
    <dgm:pt modelId="{3DDA57D1-0D6A-4C67-A470-A656C5646D67}" type="pres">
      <dgm:prSet presAssocID="{B110E2C2-3C07-4317-AF82-BED167439343}" presName="Accent5" presStyleLbl="node1" presStyleIdx="4" presStyleCnt="17"/>
      <dgm:spPr/>
    </dgm:pt>
    <dgm:pt modelId="{7CBDF1FD-CC87-4CAB-BAD1-A64C9E6AC49E}" type="pres">
      <dgm:prSet presAssocID="{B110E2C2-3C07-4317-AF82-BED167439343}" presName="Accent6" presStyleLbl="node1" presStyleIdx="5" presStyleCnt="17"/>
      <dgm:spPr/>
    </dgm:pt>
    <dgm:pt modelId="{B22606D7-7E63-4933-A8EB-FCC64700ECD5}" type="pres">
      <dgm:prSet presAssocID="{30296F4E-7367-4EF5-935F-745601BEB37C}" presName="Child1" presStyleLbl="node1" presStyleIdx="6" presStyleCnt="17" custScaleX="121560" custScaleY="1150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154A2F7-A94F-472E-99F5-A97BD62AA043}" type="pres">
      <dgm:prSet presAssocID="{30296F4E-7367-4EF5-935F-745601BEB37C}" presName="Accent7" presStyleCnt="0"/>
      <dgm:spPr/>
    </dgm:pt>
    <dgm:pt modelId="{048FB098-44FF-4BEE-B056-3471F2FADF96}" type="pres">
      <dgm:prSet presAssocID="{30296F4E-7367-4EF5-935F-745601BEB37C}" presName="AccentHold1" presStyleLbl="node1" presStyleIdx="7" presStyleCnt="17"/>
      <dgm:spPr/>
    </dgm:pt>
    <dgm:pt modelId="{FDBB7175-198D-42BF-94A1-CE8B97F48CC2}" type="pres">
      <dgm:prSet presAssocID="{30296F4E-7367-4EF5-935F-745601BEB37C}" presName="Accent8" presStyleCnt="0"/>
      <dgm:spPr/>
    </dgm:pt>
    <dgm:pt modelId="{6A5600B0-2652-45B0-B205-9C7B4A9A6E9C}" type="pres">
      <dgm:prSet presAssocID="{30296F4E-7367-4EF5-935F-745601BEB37C}" presName="AccentHold2" presStyleLbl="node1" presStyleIdx="8" presStyleCnt="17"/>
      <dgm:spPr/>
    </dgm:pt>
    <dgm:pt modelId="{32B2D1C3-5C47-4AB7-B77F-A29967C3009E}" type="pres">
      <dgm:prSet presAssocID="{CE13778E-B25B-4269-8E4A-62986A730EC1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0889CF6-9C7E-4EEE-ADC9-DA5B901CC4B4}" type="pres">
      <dgm:prSet presAssocID="{CE13778E-B25B-4269-8E4A-62986A730EC1}" presName="Accent9" presStyleCnt="0"/>
      <dgm:spPr/>
    </dgm:pt>
    <dgm:pt modelId="{C598D589-F4FD-42EF-A8AA-3A87C019DF16}" type="pres">
      <dgm:prSet presAssocID="{CE13778E-B25B-4269-8E4A-62986A730EC1}" presName="AccentHold1" presStyleLbl="node1" presStyleIdx="10" presStyleCnt="17"/>
      <dgm:spPr/>
    </dgm:pt>
    <dgm:pt modelId="{33FC78FF-CFE8-4124-A6FC-8987C4BB6F9F}" type="pres">
      <dgm:prSet presAssocID="{CE13778E-B25B-4269-8E4A-62986A730EC1}" presName="Accent10" presStyleCnt="0"/>
      <dgm:spPr/>
    </dgm:pt>
    <dgm:pt modelId="{A243753B-5C9F-4167-8520-5BDE66074F33}" type="pres">
      <dgm:prSet presAssocID="{CE13778E-B25B-4269-8E4A-62986A730EC1}" presName="AccentHold2" presStyleLbl="node1" presStyleIdx="11" presStyleCnt="17"/>
      <dgm:spPr/>
    </dgm:pt>
    <dgm:pt modelId="{30AABB40-4CFB-42AB-83A4-65EE44116882}" type="pres">
      <dgm:prSet presAssocID="{CE13778E-B25B-4269-8E4A-62986A730EC1}" presName="Accent11" presStyleCnt="0"/>
      <dgm:spPr/>
    </dgm:pt>
    <dgm:pt modelId="{19D34708-5952-4B3C-8EFB-2BE3895EFA3F}" type="pres">
      <dgm:prSet presAssocID="{CE13778E-B25B-4269-8E4A-62986A730EC1}" presName="AccentHold3" presStyleLbl="node1" presStyleIdx="12" presStyleCnt="17"/>
      <dgm:spPr/>
    </dgm:pt>
    <dgm:pt modelId="{02B19EAB-119B-4246-8672-D1F3049D22B6}" type="pres">
      <dgm:prSet presAssocID="{0DFE8F22-63EE-4FC8-BD43-C3D1BE2EBC39}" presName="Child3" presStyleLbl="node1" presStyleIdx="13" presStyleCnt="17" custScaleX="126952" custScaleY="1293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2F95087-8284-4756-93C4-AFC0FA395753}" type="pres">
      <dgm:prSet presAssocID="{0DFE8F22-63EE-4FC8-BD43-C3D1BE2EBC39}" presName="Accent12" presStyleCnt="0"/>
      <dgm:spPr/>
    </dgm:pt>
    <dgm:pt modelId="{FF85556B-D06F-4F85-8955-086B9024BCA0}" type="pres">
      <dgm:prSet presAssocID="{0DFE8F22-63EE-4FC8-BD43-C3D1BE2EBC39}" presName="AccentHold1" presStyleLbl="node1" presStyleIdx="14" presStyleCnt="17"/>
      <dgm:spPr/>
    </dgm:pt>
    <dgm:pt modelId="{3BF5C823-AE9E-458C-8DFA-4B46405A5D23}" type="pres">
      <dgm:prSet presAssocID="{4DB5EDF2-0681-41E4-8D19-69C6D5C7598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12EFDE1-6AB6-46F3-8C71-2AB9D60C9785}" type="pres">
      <dgm:prSet presAssocID="{4DB5EDF2-0681-41E4-8D19-69C6D5C75983}" presName="Accent13" presStyleCnt="0"/>
      <dgm:spPr/>
    </dgm:pt>
    <dgm:pt modelId="{24B74D2E-0D13-4549-97C4-434BA4E7CD32}" type="pres">
      <dgm:prSet presAssocID="{4DB5EDF2-0681-41E4-8D19-69C6D5C75983}" presName="AccentHold1" presStyleLbl="node1" presStyleIdx="16" presStyleCnt="17"/>
      <dgm:spPr/>
    </dgm:pt>
  </dgm:ptLst>
  <dgm:cxnLst>
    <dgm:cxn modelId="{1D07A39D-4FEA-4BE0-B2E7-F82F958CCD84}" srcId="{B110E2C2-3C07-4317-AF82-BED167439343}" destId="{30296F4E-7367-4EF5-935F-745601BEB37C}" srcOrd="0" destOrd="0" parTransId="{FE5ED195-25D8-4BE9-841C-979A830CD1B5}" sibTransId="{7BA3B3B6-1DF6-4C97-89E9-3CC93EC1EE99}"/>
    <dgm:cxn modelId="{D5146C5B-2EEF-4E86-8813-D9028950D8EC}" srcId="{B110E2C2-3C07-4317-AF82-BED167439343}" destId="{CE13778E-B25B-4269-8E4A-62986A730EC1}" srcOrd="1" destOrd="0" parTransId="{54F1539C-563F-469E-8379-885F4422C21D}" sibTransId="{8EB3B306-010B-46F4-AF9E-0D1013E5AAB8}"/>
    <dgm:cxn modelId="{CDF7D035-9B5A-4C72-8EF6-F74F906D6EE4}" type="presOf" srcId="{0DFE8F22-63EE-4FC8-BD43-C3D1BE2EBC39}" destId="{02B19EAB-119B-4246-8672-D1F3049D22B6}" srcOrd="0" destOrd="0" presId="urn:microsoft.com/office/officeart/2009/3/layout/CircleRelationship"/>
    <dgm:cxn modelId="{897AE22E-2353-4B12-B472-E1642B932008}" type="presOf" srcId="{30296F4E-7367-4EF5-935F-745601BEB37C}" destId="{B22606D7-7E63-4933-A8EB-FCC64700ECD5}" srcOrd="0" destOrd="0" presId="urn:microsoft.com/office/officeart/2009/3/layout/CircleRelationship"/>
    <dgm:cxn modelId="{D95F6016-55BC-479F-8EF7-2ABE33D30697}" type="presOf" srcId="{B110E2C2-3C07-4317-AF82-BED167439343}" destId="{B3349748-273E-4805-8F31-78FE90249DB6}" srcOrd="0" destOrd="0" presId="urn:microsoft.com/office/officeart/2009/3/layout/CircleRelationship"/>
    <dgm:cxn modelId="{2FB574A5-A054-4994-B2CC-52B6137CE44F}" type="presOf" srcId="{4DB5EDF2-0681-41E4-8D19-69C6D5C75983}" destId="{3BF5C823-AE9E-458C-8DFA-4B46405A5D23}" srcOrd="0" destOrd="0" presId="urn:microsoft.com/office/officeart/2009/3/layout/CircleRelationship"/>
    <dgm:cxn modelId="{2C4FF92A-45E9-4D89-AB91-4EFCF39EACB4}" type="presOf" srcId="{E549CCDB-9EBC-4707-8CC3-2FB0F8B38FF0}" destId="{09F00BAF-4BA1-448E-9456-D84D030ECD30}" srcOrd="0" destOrd="0" presId="urn:microsoft.com/office/officeart/2009/3/layout/CircleRelationship"/>
    <dgm:cxn modelId="{D84E4C08-2492-4EE1-980D-FEC5CCF7C7C1}" srcId="{E549CCDB-9EBC-4707-8CC3-2FB0F8B38FF0}" destId="{B110E2C2-3C07-4317-AF82-BED167439343}" srcOrd="0" destOrd="0" parTransId="{998270EA-04C6-4B34-A263-958FFF4A3D08}" sibTransId="{CE909240-EA05-4466-A0F1-08C257BE135F}"/>
    <dgm:cxn modelId="{B8FB68ED-DB40-4604-B9CF-101937F51891}" type="presOf" srcId="{CE13778E-B25B-4269-8E4A-62986A730EC1}" destId="{32B2D1C3-5C47-4AB7-B77F-A29967C3009E}" srcOrd="0" destOrd="0" presId="urn:microsoft.com/office/officeart/2009/3/layout/CircleRelationship"/>
    <dgm:cxn modelId="{662F3C61-D61C-48A9-8E0B-FC5305A35BFD}" srcId="{B110E2C2-3C07-4317-AF82-BED167439343}" destId="{0DFE8F22-63EE-4FC8-BD43-C3D1BE2EBC39}" srcOrd="2" destOrd="0" parTransId="{9CF656BC-96C3-49DF-BB0A-FF690E7117FD}" sibTransId="{A0120367-CF81-412D-9DF7-D8F417E62282}"/>
    <dgm:cxn modelId="{C211A80B-D335-476F-8FFE-D6E56DE2E08D}" srcId="{B110E2C2-3C07-4317-AF82-BED167439343}" destId="{4DB5EDF2-0681-41E4-8D19-69C6D5C75983}" srcOrd="3" destOrd="0" parTransId="{BABFFB07-7FF3-480B-A981-069A20012BC6}" sibTransId="{6E2717B2-237F-410E-B590-EC3CC150F525}"/>
    <dgm:cxn modelId="{B1C2AD1B-C4AC-41BB-A773-6A3504D0DCB1}" type="presParOf" srcId="{09F00BAF-4BA1-448E-9456-D84D030ECD30}" destId="{B3349748-273E-4805-8F31-78FE90249DB6}" srcOrd="0" destOrd="0" presId="urn:microsoft.com/office/officeart/2009/3/layout/CircleRelationship"/>
    <dgm:cxn modelId="{2363F2C0-BE53-432E-97C0-B2238137E47B}" type="presParOf" srcId="{09F00BAF-4BA1-448E-9456-D84D030ECD30}" destId="{81C71971-ACFB-47EA-86FA-51D0C1B0A7FE}" srcOrd="1" destOrd="0" presId="urn:microsoft.com/office/officeart/2009/3/layout/CircleRelationship"/>
    <dgm:cxn modelId="{B21403B0-4F66-4404-B6D6-86B3501BE456}" type="presParOf" srcId="{09F00BAF-4BA1-448E-9456-D84D030ECD30}" destId="{D10DA5C7-C2E5-4693-BAC1-963C6BF4D898}" srcOrd="2" destOrd="0" presId="urn:microsoft.com/office/officeart/2009/3/layout/CircleRelationship"/>
    <dgm:cxn modelId="{ACFC452B-0237-47A9-BF0A-78EA3DC4DE9E}" type="presParOf" srcId="{09F00BAF-4BA1-448E-9456-D84D030ECD30}" destId="{BE8B0823-4722-4684-B3E0-4EA6DCB44E32}" srcOrd="3" destOrd="0" presId="urn:microsoft.com/office/officeart/2009/3/layout/CircleRelationship"/>
    <dgm:cxn modelId="{E5D12BD7-95DE-41D1-BA74-04C345080C0B}" type="presParOf" srcId="{09F00BAF-4BA1-448E-9456-D84D030ECD30}" destId="{DB30D368-C9F5-4566-A0C6-306428776A2E}" srcOrd="4" destOrd="0" presId="urn:microsoft.com/office/officeart/2009/3/layout/CircleRelationship"/>
    <dgm:cxn modelId="{0DB31829-AD23-4629-A516-A30C0A9B2BBA}" type="presParOf" srcId="{09F00BAF-4BA1-448E-9456-D84D030ECD30}" destId="{3DDA57D1-0D6A-4C67-A470-A656C5646D67}" srcOrd="5" destOrd="0" presId="urn:microsoft.com/office/officeart/2009/3/layout/CircleRelationship"/>
    <dgm:cxn modelId="{BA798F08-17CB-42E7-A24B-152917C2556C}" type="presParOf" srcId="{09F00BAF-4BA1-448E-9456-D84D030ECD30}" destId="{7CBDF1FD-CC87-4CAB-BAD1-A64C9E6AC49E}" srcOrd="6" destOrd="0" presId="urn:microsoft.com/office/officeart/2009/3/layout/CircleRelationship"/>
    <dgm:cxn modelId="{5C10454D-246C-4F2B-A905-0447162ADE40}" type="presParOf" srcId="{09F00BAF-4BA1-448E-9456-D84D030ECD30}" destId="{B22606D7-7E63-4933-A8EB-FCC64700ECD5}" srcOrd="7" destOrd="0" presId="urn:microsoft.com/office/officeart/2009/3/layout/CircleRelationship"/>
    <dgm:cxn modelId="{751CF7E2-78DD-4523-A6A1-FE1264D8E37D}" type="presParOf" srcId="{09F00BAF-4BA1-448E-9456-D84D030ECD30}" destId="{9154A2F7-A94F-472E-99F5-A97BD62AA043}" srcOrd="8" destOrd="0" presId="urn:microsoft.com/office/officeart/2009/3/layout/CircleRelationship"/>
    <dgm:cxn modelId="{0E708FFC-3449-46D5-BB6E-EA14F65E8DAB}" type="presParOf" srcId="{9154A2F7-A94F-472E-99F5-A97BD62AA043}" destId="{048FB098-44FF-4BEE-B056-3471F2FADF96}" srcOrd="0" destOrd="0" presId="urn:microsoft.com/office/officeart/2009/3/layout/CircleRelationship"/>
    <dgm:cxn modelId="{D1216631-B949-4B70-B473-6C442B58A074}" type="presParOf" srcId="{09F00BAF-4BA1-448E-9456-D84D030ECD30}" destId="{FDBB7175-198D-42BF-94A1-CE8B97F48CC2}" srcOrd="9" destOrd="0" presId="urn:microsoft.com/office/officeart/2009/3/layout/CircleRelationship"/>
    <dgm:cxn modelId="{F8FE8FFC-748E-47D5-B08D-854E7DAF03E0}" type="presParOf" srcId="{FDBB7175-198D-42BF-94A1-CE8B97F48CC2}" destId="{6A5600B0-2652-45B0-B205-9C7B4A9A6E9C}" srcOrd="0" destOrd="0" presId="urn:microsoft.com/office/officeart/2009/3/layout/CircleRelationship"/>
    <dgm:cxn modelId="{2A3A67FB-4E34-4193-A514-C77876CB5BE6}" type="presParOf" srcId="{09F00BAF-4BA1-448E-9456-D84D030ECD30}" destId="{32B2D1C3-5C47-4AB7-B77F-A29967C3009E}" srcOrd="10" destOrd="0" presId="urn:microsoft.com/office/officeart/2009/3/layout/CircleRelationship"/>
    <dgm:cxn modelId="{E01C1373-5730-4767-B24F-10357910AF7C}" type="presParOf" srcId="{09F00BAF-4BA1-448E-9456-D84D030ECD30}" destId="{30889CF6-9C7E-4EEE-ADC9-DA5B901CC4B4}" srcOrd="11" destOrd="0" presId="urn:microsoft.com/office/officeart/2009/3/layout/CircleRelationship"/>
    <dgm:cxn modelId="{AF8335FF-27A3-48CF-9D8D-3BA2FFE891AB}" type="presParOf" srcId="{30889CF6-9C7E-4EEE-ADC9-DA5B901CC4B4}" destId="{C598D589-F4FD-42EF-A8AA-3A87C019DF16}" srcOrd="0" destOrd="0" presId="urn:microsoft.com/office/officeart/2009/3/layout/CircleRelationship"/>
    <dgm:cxn modelId="{94137231-6DD2-4949-AE95-FE825E43645C}" type="presParOf" srcId="{09F00BAF-4BA1-448E-9456-D84D030ECD30}" destId="{33FC78FF-CFE8-4124-A6FC-8987C4BB6F9F}" srcOrd="12" destOrd="0" presId="urn:microsoft.com/office/officeart/2009/3/layout/CircleRelationship"/>
    <dgm:cxn modelId="{EBA81D51-0F43-435E-B1A3-FEE51F8F895F}" type="presParOf" srcId="{33FC78FF-CFE8-4124-A6FC-8987C4BB6F9F}" destId="{A243753B-5C9F-4167-8520-5BDE66074F33}" srcOrd="0" destOrd="0" presId="urn:microsoft.com/office/officeart/2009/3/layout/CircleRelationship"/>
    <dgm:cxn modelId="{0800E257-6897-46AB-AF38-7CA7A231386F}" type="presParOf" srcId="{09F00BAF-4BA1-448E-9456-D84D030ECD30}" destId="{30AABB40-4CFB-42AB-83A4-65EE44116882}" srcOrd="13" destOrd="0" presId="urn:microsoft.com/office/officeart/2009/3/layout/CircleRelationship"/>
    <dgm:cxn modelId="{3EDECEFB-BC6A-453C-B50E-A4264D93C8C3}" type="presParOf" srcId="{30AABB40-4CFB-42AB-83A4-65EE44116882}" destId="{19D34708-5952-4B3C-8EFB-2BE3895EFA3F}" srcOrd="0" destOrd="0" presId="urn:microsoft.com/office/officeart/2009/3/layout/CircleRelationship"/>
    <dgm:cxn modelId="{D556ED96-73DD-43A7-990F-9CE0B2A9B503}" type="presParOf" srcId="{09F00BAF-4BA1-448E-9456-D84D030ECD30}" destId="{02B19EAB-119B-4246-8672-D1F3049D22B6}" srcOrd="14" destOrd="0" presId="urn:microsoft.com/office/officeart/2009/3/layout/CircleRelationship"/>
    <dgm:cxn modelId="{24CF2729-919E-4509-B0C5-DCB752D79897}" type="presParOf" srcId="{09F00BAF-4BA1-448E-9456-D84D030ECD30}" destId="{D2F95087-8284-4756-93C4-AFC0FA395753}" srcOrd="15" destOrd="0" presId="urn:microsoft.com/office/officeart/2009/3/layout/CircleRelationship"/>
    <dgm:cxn modelId="{DA433A01-E0EA-4A86-889F-8365FDA02FAD}" type="presParOf" srcId="{D2F95087-8284-4756-93C4-AFC0FA395753}" destId="{FF85556B-D06F-4F85-8955-086B9024BCA0}" srcOrd="0" destOrd="0" presId="urn:microsoft.com/office/officeart/2009/3/layout/CircleRelationship"/>
    <dgm:cxn modelId="{EDF54099-1088-4530-A083-0F2EB39092A0}" type="presParOf" srcId="{09F00BAF-4BA1-448E-9456-D84D030ECD30}" destId="{3BF5C823-AE9E-458C-8DFA-4B46405A5D23}" srcOrd="16" destOrd="0" presId="urn:microsoft.com/office/officeart/2009/3/layout/CircleRelationship"/>
    <dgm:cxn modelId="{180F33F5-DA06-4E13-8D03-555AFCCD5A3E}" type="presParOf" srcId="{09F00BAF-4BA1-448E-9456-D84D030ECD30}" destId="{412EFDE1-6AB6-46F3-8C71-2AB9D60C9785}" srcOrd="17" destOrd="0" presId="urn:microsoft.com/office/officeart/2009/3/layout/CircleRelationship"/>
    <dgm:cxn modelId="{5C70E467-94BE-4E36-A926-3A3EE2AA67F6}" type="presParOf" srcId="{412EFDE1-6AB6-46F3-8C71-2AB9D60C9785}" destId="{24B74D2E-0D13-4549-97C4-434BA4E7CD3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900" b="1" dirty="0" smtClean="0"/>
            <a:t>Gaz dla klientów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/>
      <dgm:t>
        <a:bodyPr/>
        <a:lstStyle/>
        <a:p>
          <a:r>
            <a:rPr lang="pl-PL" sz="700" b="1" dirty="0" smtClean="0"/>
            <a:t>Potrzeby rynkowe</a:t>
          </a:r>
          <a:endParaRPr lang="pl-PL" sz="7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700" b="1" dirty="0" smtClean="0"/>
            <a:t>Tanie ogrzewanie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700" b="1" dirty="0" smtClean="0"/>
            <a:t>Paliwo w domu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3CD83D6-CBDA-4F10-B1F3-89A7266A82B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600" b="1" dirty="0" smtClean="0"/>
            <a:t>Dostępność</a:t>
          </a:r>
          <a:endParaRPr lang="pl-PL" sz="600" b="1" dirty="0"/>
        </a:p>
      </dgm:t>
    </dgm:pt>
    <dgm:pt modelId="{91D91750-F166-4927-ABF9-5E0F847469A6}" type="parTrans" cxnId="{51576D02-55FD-4EE7-B7BF-B513D86C46A1}">
      <dgm:prSet/>
      <dgm:spPr/>
      <dgm:t>
        <a:bodyPr/>
        <a:lstStyle/>
        <a:p>
          <a:endParaRPr lang="pl-PL"/>
        </a:p>
      </dgm:t>
    </dgm:pt>
    <dgm:pt modelId="{7C86C60B-302B-40C4-8EF8-FC1BCC4E1D9C}" type="sibTrans" cxnId="{51576D02-55FD-4EE7-B7BF-B513D86C46A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43099" custScaleY="43034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7"/>
      <dgm:spPr/>
    </dgm:pt>
    <dgm:pt modelId="{B420FEC3-019C-4519-9AF3-0BC5EED8C32A}" type="pres">
      <dgm:prSet presAssocID="{E6192240-AF9C-48AB-9082-8A12295554A4}" presName="Accent2" presStyleLbl="node1" presStyleIdx="1" presStyleCnt="17"/>
      <dgm:spPr/>
    </dgm:pt>
    <dgm:pt modelId="{D5472F67-A7ED-49C0-879D-0C4E6A3DA4CF}" type="pres">
      <dgm:prSet presAssocID="{E6192240-AF9C-48AB-9082-8A12295554A4}" presName="Accent3" presStyleLbl="node1" presStyleIdx="2" presStyleCnt="17"/>
      <dgm:spPr/>
    </dgm:pt>
    <dgm:pt modelId="{D28DD760-4AB5-4B73-ACC2-3DBEBF025B1E}" type="pres">
      <dgm:prSet presAssocID="{E6192240-AF9C-48AB-9082-8A12295554A4}" presName="Accent4" presStyleLbl="node1" presStyleIdx="3" presStyleCnt="17"/>
      <dgm:spPr/>
    </dgm:pt>
    <dgm:pt modelId="{8EBCAE93-7B9A-4235-80A2-CE7D73ED9E14}" type="pres">
      <dgm:prSet presAssocID="{E6192240-AF9C-48AB-9082-8A12295554A4}" presName="Accent5" presStyleLbl="node1" presStyleIdx="4" presStyleCnt="17"/>
      <dgm:spPr/>
    </dgm:pt>
    <dgm:pt modelId="{4727151B-902A-414E-B790-5F2D74A2A549}" type="pres">
      <dgm:prSet presAssocID="{E6192240-AF9C-48AB-9082-8A12295554A4}" presName="Accent6" presStyleLbl="node1" presStyleIdx="5" presStyleCnt="17"/>
      <dgm:spPr/>
    </dgm:pt>
    <dgm:pt modelId="{C5CB40AB-2CD4-4B35-8403-678E13B55393}" type="pres">
      <dgm:prSet presAssocID="{88910486-4FD5-43E7-8ACD-4E267214C92F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7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7"/>
      <dgm:spPr/>
    </dgm:pt>
    <dgm:pt modelId="{1C0AD8BC-682E-4A22-BAB6-C0EFBA9861D7}" type="pres">
      <dgm:prSet presAssocID="{94E0E370-B31D-4300-98FC-6E3BD35EDB66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7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7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7"/>
      <dgm:spPr/>
    </dgm:pt>
    <dgm:pt modelId="{33D903FD-CE21-44D3-9FA9-F03DE89E6D03}" type="pres">
      <dgm:prSet presAssocID="{DF911CEB-F497-41FD-B1A7-4EDCC2F5018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7"/>
      <dgm:spPr/>
    </dgm:pt>
    <dgm:pt modelId="{D553D261-913F-40AE-88C6-EDD6C3D6B779}" type="pres">
      <dgm:prSet presAssocID="{83CD83D6-CBDA-4F10-B1F3-89A7266A82B7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AA07A5E-7BA4-48C7-9295-E7F0E55EFAA5}" type="pres">
      <dgm:prSet presAssocID="{83CD83D6-CBDA-4F10-B1F3-89A7266A82B7}" presName="Accent13" presStyleCnt="0"/>
      <dgm:spPr/>
    </dgm:pt>
    <dgm:pt modelId="{4FDCEB09-E0FA-4761-BA64-0DB2618029DB}" type="pres">
      <dgm:prSet presAssocID="{83CD83D6-CBDA-4F10-B1F3-89A7266A82B7}" presName="AccentHold1" presStyleLbl="node1" presStyleIdx="16" presStyleCnt="17"/>
      <dgm:spPr/>
    </dgm:pt>
  </dgm:ptLst>
  <dgm:cxnLst>
    <dgm:cxn modelId="{51576D02-55FD-4EE7-B7BF-B513D86C46A1}" srcId="{E6192240-AF9C-48AB-9082-8A12295554A4}" destId="{83CD83D6-CBDA-4F10-B1F3-89A7266A82B7}" srcOrd="3" destOrd="0" parTransId="{91D91750-F166-4927-ABF9-5E0F847469A6}" sibTransId="{7C86C60B-302B-40C4-8EF8-FC1BCC4E1D9C}"/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87F4A430-90FD-484E-9ADC-CD6AD7D21147}" type="presOf" srcId="{94E0E370-B31D-4300-98FC-6E3BD35EDB66}" destId="{1C0AD8BC-682E-4A22-BAB6-C0EFBA9861D7}" srcOrd="0" destOrd="0" presId="urn:microsoft.com/office/officeart/2009/3/layout/CircleRelationship"/>
    <dgm:cxn modelId="{2A04A6B9-D262-45DD-B561-3BBFE8586D35}" type="presOf" srcId="{095A85A7-8E90-4EDD-AF3A-4D1BB76579D9}" destId="{B1F0C07E-771B-46D4-9ECE-A2D0B38E5663}" srcOrd="0" destOrd="0" presId="urn:microsoft.com/office/officeart/2009/3/layout/CircleRelationship"/>
    <dgm:cxn modelId="{2C868503-F5FD-4F11-B375-48F0C294A3E0}" type="presOf" srcId="{DF911CEB-F497-41FD-B1A7-4EDCC2F5018D}" destId="{33D903FD-CE21-44D3-9FA9-F03DE89E6D03}" srcOrd="0" destOrd="0" presId="urn:microsoft.com/office/officeart/2009/3/layout/CircleRelationship"/>
    <dgm:cxn modelId="{641C6905-352B-451F-9714-6ACF63BD85F4}" type="presOf" srcId="{E6192240-AF9C-48AB-9082-8A12295554A4}" destId="{59563215-322F-4B17-B14C-B9474B00968B}" srcOrd="0" destOrd="0" presId="urn:microsoft.com/office/officeart/2009/3/layout/CircleRelationship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225220A2-6BFE-4EA3-9BF2-006F76C93175}" type="presOf" srcId="{88910486-4FD5-43E7-8ACD-4E267214C92F}" destId="{C5CB40AB-2CD4-4B35-8403-678E13B55393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7BAC4CBC-73EC-401B-BE97-182ACBE569AF}" type="presOf" srcId="{83CD83D6-CBDA-4F10-B1F3-89A7266A82B7}" destId="{D553D261-913F-40AE-88C6-EDD6C3D6B779}" srcOrd="0" destOrd="0" presId="urn:microsoft.com/office/officeart/2009/3/layout/CircleRelationship"/>
    <dgm:cxn modelId="{6759BB06-C1E1-4BE9-B127-288B7B347A5A}" type="presParOf" srcId="{B1F0C07E-771B-46D4-9ECE-A2D0B38E5663}" destId="{59563215-322F-4B17-B14C-B9474B00968B}" srcOrd="0" destOrd="0" presId="urn:microsoft.com/office/officeart/2009/3/layout/CircleRelationship"/>
    <dgm:cxn modelId="{BC7ACD2C-DA9B-4B17-A4C4-4B044CD480AC}" type="presParOf" srcId="{B1F0C07E-771B-46D4-9ECE-A2D0B38E5663}" destId="{DF6507FA-EE2B-4EB3-9030-0B1DDE2A7B03}" srcOrd="1" destOrd="0" presId="urn:microsoft.com/office/officeart/2009/3/layout/CircleRelationship"/>
    <dgm:cxn modelId="{78ADE666-BAD2-429B-B3D7-459F30D0CCB2}" type="presParOf" srcId="{B1F0C07E-771B-46D4-9ECE-A2D0B38E5663}" destId="{B420FEC3-019C-4519-9AF3-0BC5EED8C32A}" srcOrd="2" destOrd="0" presId="urn:microsoft.com/office/officeart/2009/3/layout/CircleRelationship"/>
    <dgm:cxn modelId="{9D52D39B-D249-4924-844D-C0D1EE9B6051}" type="presParOf" srcId="{B1F0C07E-771B-46D4-9ECE-A2D0B38E5663}" destId="{D5472F67-A7ED-49C0-879D-0C4E6A3DA4CF}" srcOrd="3" destOrd="0" presId="urn:microsoft.com/office/officeart/2009/3/layout/CircleRelationship"/>
    <dgm:cxn modelId="{B6F820F7-E245-4CA7-8EA0-04ED1B0A7F08}" type="presParOf" srcId="{B1F0C07E-771B-46D4-9ECE-A2D0B38E5663}" destId="{D28DD760-4AB5-4B73-ACC2-3DBEBF025B1E}" srcOrd="4" destOrd="0" presId="urn:microsoft.com/office/officeart/2009/3/layout/CircleRelationship"/>
    <dgm:cxn modelId="{F449AF39-7868-4317-8294-9B1EE8B86170}" type="presParOf" srcId="{B1F0C07E-771B-46D4-9ECE-A2D0B38E5663}" destId="{8EBCAE93-7B9A-4235-80A2-CE7D73ED9E14}" srcOrd="5" destOrd="0" presId="urn:microsoft.com/office/officeart/2009/3/layout/CircleRelationship"/>
    <dgm:cxn modelId="{0031494E-ADDC-4076-A1F1-2CD4E255EF46}" type="presParOf" srcId="{B1F0C07E-771B-46D4-9ECE-A2D0B38E5663}" destId="{4727151B-902A-414E-B790-5F2D74A2A549}" srcOrd="6" destOrd="0" presId="urn:microsoft.com/office/officeart/2009/3/layout/CircleRelationship"/>
    <dgm:cxn modelId="{092971F5-5AFF-4C05-BD5B-18DC1DA70BFC}" type="presParOf" srcId="{B1F0C07E-771B-46D4-9ECE-A2D0B38E5663}" destId="{C5CB40AB-2CD4-4B35-8403-678E13B55393}" srcOrd="7" destOrd="0" presId="urn:microsoft.com/office/officeart/2009/3/layout/CircleRelationship"/>
    <dgm:cxn modelId="{FBA72DD0-3E18-406F-88C3-A13E7D335CE4}" type="presParOf" srcId="{B1F0C07E-771B-46D4-9ECE-A2D0B38E5663}" destId="{FBE5D6A0-8A1D-4FAE-96B0-C69EB392F49B}" srcOrd="8" destOrd="0" presId="urn:microsoft.com/office/officeart/2009/3/layout/CircleRelationship"/>
    <dgm:cxn modelId="{D8B3D349-BC25-4D09-9E06-49C945C7FE65}" type="presParOf" srcId="{FBE5D6A0-8A1D-4FAE-96B0-C69EB392F49B}" destId="{07FBCC16-3F30-4802-AB40-B74A09A51EAF}" srcOrd="0" destOrd="0" presId="urn:microsoft.com/office/officeart/2009/3/layout/CircleRelationship"/>
    <dgm:cxn modelId="{89E43727-B8E8-4CFA-8571-451B418130F6}" type="presParOf" srcId="{B1F0C07E-771B-46D4-9ECE-A2D0B38E5663}" destId="{F50AC59F-1BDF-44B8-B87F-52253724AF8A}" srcOrd="9" destOrd="0" presId="urn:microsoft.com/office/officeart/2009/3/layout/CircleRelationship"/>
    <dgm:cxn modelId="{D7B13259-43B8-480D-B947-2BCD268544A6}" type="presParOf" srcId="{F50AC59F-1BDF-44B8-B87F-52253724AF8A}" destId="{510D84FF-7A65-4F55-BCF8-3AD647024ADA}" srcOrd="0" destOrd="0" presId="urn:microsoft.com/office/officeart/2009/3/layout/CircleRelationship"/>
    <dgm:cxn modelId="{F503EFDF-9DB8-4D23-9B90-1A786B7E6323}" type="presParOf" srcId="{B1F0C07E-771B-46D4-9ECE-A2D0B38E5663}" destId="{1C0AD8BC-682E-4A22-BAB6-C0EFBA9861D7}" srcOrd="10" destOrd="0" presId="urn:microsoft.com/office/officeart/2009/3/layout/CircleRelationship"/>
    <dgm:cxn modelId="{4F3D506A-F895-4DB7-98B1-460B56BCECB0}" type="presParOf" srcId="{B1F0C07E-771B-46D4-9ECE-A2D0B38E5663}" destId="{B8677EB1-1E38-4603-A7F4-D9D6365052CF}" srcOrd="11" destOrd="0" presId="urn:microsoft.com/office/officeart/2009/3/layout/CircleRelationship"/>
    <dgm:cxn modelId="{B83A03DE-C59B-4C65-AD3D-502BE3022CBF}" type="presParOf" srcId="{B8677EB1-1E38-4603-A7F4-D9D6365052CF}" destId="{E092D265-218A-47A1-80B9-44480601A373}" srcOrd="0" destOrd="0" presId="urn:microsoft.com/office/officeart/2009/3/layout/CircleRelationship"/>
    <dgm:cxn modelId="{C825E534-7EFE-43CF-933B-E068D358FFAE}" type="presParOf" srcId="{B1F0C07E-771B-46D4-9ECE-A2D0B38E5663}" destId="{DBB560A4-9D9A-4386-9C5B-DC736F4EE76D}" srcOrd="12" destOrd="0" presId="urn:microsoft.com/office/officeart/2009/3/layout/CircleRelationship"/>
    <dgm:cxn modelId="{C882E41A-DF64-4BCF-9425-59428BA8E980}" type="presParOf" srcId="{DBB560A4-9D9A-4386-9C5B-DC736F4EE76D}" destId="{FFB2287F-CD39-4F87-AD80-324D4FFE00E6}" srcOrd="0" destOrd="0" presId="urn:microsoft.com/office/officeart/2009/3/layout/CircleRelationship"/>
    <dgm:cxn modelId="{24CFCD52-17CD-409C-BCBF-C4F4BEF8A7D1}" type="presParOf" srcId="{B1F0C07E-771B-46D4-9ECE-A2D0B38E5663}" destId="{B708BA76-CDA9-4017-9BC6-0023951B204B}" srcOrd="13" destOrd="0" presId="urn:microsoft.com/office/officeart/2009/3/layout/CircleRelationship"/>
    <dgm:cxn modelId="{D1D7B14C-4B4F-4536-93CD-6F768A49E447}" type="presParOf" srcId="{B708BA76-CDA9-4017-9BC6-0023951B204B}" destId="{7D184A28-F501-4DE9-A873-969C5856E944}" srcOrd="0" destOrd="0" presId="urn:microsoft.com/office/officeart/2009/3/layout/CircleRelationship"/>
    <dgm:cxn modelId="{63DAB367-B731-478F-B4EB-D9D1C7277068}" type="presParOf" srcId="{B1F0C07E-771B-46D4-9ECE-A2D0B38E5663}" destId="{33D903FD-CE21-44D3-9FA9-F03DE89E6D03}" srcOrd="14" destOrd="0" presId="urn:microsoft.com/office/officeart/2009/3/layout/CircleRelationship"/>
    <dgm:cxn modelId="{87836E08-53D0-4849-B93A-6B8D73C27B10}" type="presParOf" srcId="{B1F0C07E-771B-46D4-9ECE-A2D0B38E5663}" destId="{81DE7D7D-817E-4E2F-8AB9-047B5B5320DE}" srcOrd="15" destOrd="0" presId="urn:microsoft.com/office/officeart/2009/3/layout/CircleRelationship"/>
    <dgm:cxn modelId="{D68BCA19-1282-4AC7-B590-C8EB3740A656}" type="presParOf" srcId="{81DE7D7D-817E-4E2F-8AB9-047B5B5320DE}" destId="{A1EF1709-5EE4-4AAC-B7D3-62AE3DF40BE1}" srcOrd="0" destOrd="0" presId="urn:microsoft.com/office/officeart/2009/3/layout/CircleRelationship"/>
    <dgm:cxn modelId="{F7AF7992-40EB-4F0B-B15D-94C819AD3BF8}" type="presParOf" srcId="{B1F0C07E-771B-46D4-9ECE-A2D0B38E5663}" destId="{D553D261-913F-40AE-88C6-EDD6C3D6B779}" srcOrd="16" destOrd="0" presId="urn:microsoft.com/office/officeart/2009/3/layout/CircleRelationship"/>
    <dgm:cxn modelId="{C002FF36-8CDB-4978-AAE6-2F61617FBF48}" type="presParOf" srcId="{B1F0C07E-771B-46D4-9ECE-A2D0B38E5663}" destId="{2AA07A5E-7BA4-48C7-9295-E7F0E55EFAA5}" srcOrd="17" destOrd="0" presId="urn:microsoft.com/office/officeart/2009/3/layout/CircleRelationship"/>
    <dgm:cxn modelId="{6D285A80-977D-49F2-B78E-7A544F2E444D}" type="presParOf" srcId="{2AA07A5E-7BA4-48C7-9295-E7F0E55EFAA5}" destId="{4FDCEB09-E0FA-4761-BA64-0DB2618029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/>
      <dgm:t>
        <a:bodyPr/>
        <a:lstStyle/>
        <a:p>
          <a:r>
            <a:rPr lang="pl-PL" sz="900" b="1" dirty="0" smtClean="0"/>
            <a:t>Bezpieczeństwo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/>
      <dgm:t>
        <a:bodyPr/>
        <a:lstStyle/>
        <a:p>
          <a:r>
            <a:rPr lang="pl-PL" sz="800" b="1" dirty="0" smtClean="0"/>
            <a:t>Konieczność Importu</a:t>
          </a:r>
          <a:endParaRPr lang="pl-PL" sz="8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/>
      <dgm:t>
        <a:bodyPr/>
        <a:lstStyle/>
        <a:p>
          <a:r>
            <a:rPr lang="pl-PL" sz="700" b="1" dirty="0" smtClean="0"/>
            <a:t>Polityka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700" b="1" dirty="0" smtClean="0"/>
            <a:t>Pewność dostaw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EBEF853-D2F2-48B2-AA27-11EB22B98D40}">
      <dgm:prSet phldrT="[Tekst]" custT="1"/>
      <dgm:spPr/>
      <dgm:t>
        <a:bodyPr/>
        <a:lstStyle/>
        <a:p>
          <a:endParaRPr lang="pl-PL" sz="700" b="1" dirty="0"/>
        </a:p>
      </dgm:t>
    </dgm:pt>
    <dgm:pt modelId="{FF9644DE-9CAD-4A45-A41B-AE1A314673FC}" type="parTrans" cxnId="{4EDFDBDB-F87B-4AF5-8DAD-1F9A86937D51}">
      <dgm:prSet/>
      <dgm:spPr/>
      <dgm:t>
        <a:bodyPr/>
        <a:lstStyle/>
        <a:p>
          <a:endParaRPr lang="pl-PL"/>
        </a:p>
      </dgm:t>
    </dgm:pt>
    <dgm:pt modelId="{BCA176F5-41A5-45A4-9031-42F2C4C6E45F}" type="sibTrans" cxnId="{4EDFDBDB-F87B-4AF5-8DAD-1F9A86937D5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69030" custScaleY="59250" custLinFactNeighborX="8983" custLinFactNeighborY="4275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5"/>
      <dgm:spPr/>
    </dgm:pt>
    <dgm:pt modelId="{B420FEC3-019C-4519-9AF3-0BC5EED8C32A}" type="pres">
      <dgm:prSet presAssocID="{E6192240-AF9C-48AB-9082-8A12295554A4}" presName="Accent2" presStyleLbl="node1" presStyleIdx="1" presStyleCnt="15"/>
      <dgm:spPr/>
    </dgm:pt>
    <dgm:pt modelId="{D5472F67-A7ED-49C0-879D-0C4E6A3DA4CF}" type="pres">
      <dgm:prSet presAssocID="{E6192240-AF9C-48AB-9082-8A12295554A4}" presName="Accent3" presStyleLbl="node1" presStyleIdx="2" presStyleCnt="15"/>
      <dgm:spPr/>
    </dgm:pt>
    <dgm:pt modelId="{D28DD760-4AB5-4B73-ACC2-3DBEBF025B1E}" type="pres">
      <dgm:prSet presAssocID="{E6192240-AF9C-48AB-9082-8A12295554A4}" presName="Accent4" presStyleLbl="node1" presStyleIdx="3" presStyleCnt="15"/>
      <dgm:spPr/>
    </dgm:pt>
    <dgm:pt modelId="{8EBCAE93-7B9A-4235-80A2-CE7D73ED9E14}" type="pres">
      <dgm:prSet presAssocID="{E6192240-AF9C-48AB-9082-8A12295554A4}" presName="Accent5" presStyleLbl="node1" presStyleIdx="4" presStyleCnt="15"/>
      <dgm:spPr/>
    </dgm:pt>
    <dgm:pt modelId="{4727151B-902A-414E-B790-5F2D74A2A549}" type="pres">
      <dgm:prSet presAssocID="{E6192240-AF9C-48AB-9082-8A12295554A4}" presName="Accent6" presStyleLbl="node1" presStyleIdx="5" presStyleCnt="15"/>
      <dgm:spPr/>
    </dgm:pt>
    <dgm:pt modelId="{C5CB40AB-2CD4-4B35-8403-678E13B55393}" type="pres">
      <dgm:prSet presAssocID="{88910486-4FD5-43E7-8ACD-4E267214C92F}" presName="Child1" presStyleLbl="node1" presStyleIdx="6" presStyleCnt="15" custScaleX="138492" custScaleY="13537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5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5"/>
      <dgm:spPr/>
    </dgm:pt>
    <dgm:pt modelId="{1C0AD8BC-682E-4A22-BAB6-C0EFBA9861D7}" type="pres">
      <dgm:prSet presAssocID="{94E0E370-B31D-4300-98FC-6E3BD35EDB66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5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5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5"/>
      <dgm:spPr/>
    </dgm:pt>
    <dgm:pt modelId="{33D903FD-CE21-44D3-9FA9-F03DE89E6D03}" type="pres">
      <dgm:prSet presAssocID="{DF911CEB-F497-41FD-B1A7-4EDCC2F5018D}" presName="Child3" presStyleLbl="node1" presStyleIdx="13" presStyleCnt="15" custScaleX="120691" custScaleY="12892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5"/>
      <dgm:spPr/>
    </dgm:pt>
  </dgm:ptLst>
  <dgm:cxnLst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D9B42329-44F7-45C0-8618-FDFDFD07B34B}" type="presOf" srcId="{E6192240-AF9C-48AB-9082-8A12295554A4}" destId="{59563215-322F-4B17-B14C-B9474B00968B}" srcOrd="0" destOrd="0" presId="urn:microsoft.com/office/officeart/2009/3/layout/CircleRelationship"/>
    <dgm:cxn modelId="{55123BCC-8D22-439C-B182-531B09D46897}" type="presOf" srcId="{DF911CEB-F497-41FD-B1A7-4EDCC2F5018D}" destId="{33D903FD-CE21-44D3-9FA9-F03DE89E6D03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EAC83580-1EE4-4BA4-B238-590EA6936BA9}" type="presOf" srcId="{095A85A7-8E90-4EDD-AF3A-4D1BB76579D9}" destId="{B1F0C07E-771B-46D4-9ECE-A2D0B38E5663}" srcOrd="0" destOrd="0" presId="urn:microsoft.com/office/officeart/2009/3/layout/CircleRelationship"/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CA77800B-3116-4E48-A6EA-B79DA063F45A}" type="presOf" srcId="{94E0E370-B31D-4300-98FC-6E3BD35EDB66}" destId="{1C0AD8BC-682E-4A22-BAB6-C0EFBA9861D7}" srcOrd="0" destOrd="0" presId="urn:microsoft.com/office/officeart/2009/3/layout/CircleRelationship"/>
    <dgm:cxn modelId="{4EDFDBDB-F87B-4AF5-8DAD-1F9A86937D51}" srcId="{095A85A7-8E90-4EDD-AF3A-4D1BB76579D9}" destId="{8EBEF853-D2F2-48B2-AA27-11EB22B98D40}" srcOrd="1" destOrd="0" parTransId="{FF9644DE-9CAD-4A45-A41B-AE1A314673FC}" sibTransId="{BCA176F5-41A5-45A4-9031-42F2C4C6E45F}"/>
    <dgm:cxn modelId="{D62B624A-8301-4F0D-BBC3-26755CFD5908}" type="presOf" srcId="{88910486-4FD5-43E7-8ACD-4E267214C92F}" destId="{C5CB40AB-2CD4-4B35-8403-678E13B55393}" srcOrd="0" destOrd="0" presId="urn:microsoft.com/office/officeart/2009/3/layout/CircleRelationship"/>
    <dgm:cxn modelId="{FECE7088-5782-4FA3-BB65-69149E41A1E5}" type="presParOf" srcId="{B1F0C07E-771B-46D4-9ECE-A2D0B38E5663}" destId="{59563215-322F-4B17-B14C-B9474B00968B}" srcOrd="0" destOrd="0" presId="urn:microsoft.com/office/officeart/2009/3/layout/CircleRelationship"/>
    <dgm:cxn modelId="{6885C502-9A30-407E-B084-F6EF3F91B878}" type="presParOf" srcId="{B1F0C07E-771B-46D4-9ECE-A2D0B38E5663}" destId="{DF6507FA-EE2B-4EB3-9030-0B1DDE2A7B03}" srcOrd="1" destOrd="0" presId="urn:microsoft.com/office/officeart/2009/3/layout/CircleRelationship"/>
    <dgm:cxn modelId="{078F56A0-B6AF-4460-BE92-DF08AE7E15CF}" type="presParOf" srcId="{B1F0C07E-771B-46D4-9ECE-A2D0B38E5663}" destId="{B420FEC3-019C-4519-9AF3-0BC5EED8C32A}" srcOrd="2" destOrd="0" presId="urn:microsoft.com/office/officeart/2009/3/layout/CircleRelationship"/>
    <dgm:cxn modelId="{E682409E-9F0F-490D-AF93-1983868E5606}" type="presParOf" srcId="{B1F0C07E-771B-46D4-9ECE-A2D0B38E5663}" destId="{D5472F67-A7ED-49C0-879D-0C4E6A3DA4CF}" srcOrd="3" destOrd="0" presId="urn:microsoft.com/office/officeart/2009/3/layout/CircleRelationship"/>
    <dgm:cxn modelId="{4AD668EE-EC16-4694-B177-226C70925E5D}" type="presParOf" srcId="{B1F0C07E-771B-46D4-9ECE-A2D0B38E5663}" destId="{D28DD760-4AB5-4B73-ACC2-3DBEBF025B1E}" srcOrd="4" destOrd="0" presId="urn:microsoft.com/office/officeart/2009/3/layout/CircleRelationship"/>
    <dgm:cxn modelId="{057F5656-2DF1-473A-8782-8322FED2594D}" type="presParOf" srcId="{B1F0C07E-771B-46D4-9ECE-A2D0B38E5663}" destId="{8EBCAE93-7B9A-4235-80A2-CE7D73ED9E14}" srcOrd="5" destOrd="0" presId="urn:microsoft.com/office/officeart/2009/3/layout/CircleRelationship"/>
    <dgm:cxn modelId="{7ECBD546-89B3-43A4-B8EA-EDB582F5C1AE}" type="presParOf" srcId="{B1F0C07E-771B-46D4-9ECE-A2D0B38E5663}" destId="{4727151B-902A-414E-B790-5F2D74A2A549}" srcOrd="6" destOrd="0" presId="urn:microsoft.com/office/officeart/2009/3/layout/CircleRelationship"/>
    <dgm:cxn modelId="{4CDB85F8-9DBA-45BB-B342-030E2DFF4F6D}" type="presParOf" srcId="{B1F0C07E-771B-46D4-9ECE-A2D0B38E5663}" destId="{C5CB40AB-2CD4-4B35-8403-678E13B55393}" srcOrd="7" destOrd="0" presId="urn:microsoft.com/office/officeart/2009/3/layout/CircleRelationship"/>
    <dgm:cxn modelId="{F6E97223-FE7D-48A6-8286-33954C8AB15A}" type="presParOf" srcId="{B1F0C07E-771B-46D4-9ECE-A2D0B38E5663}" destId="{FBE5D6A0-8A1D-4FAE-96B0-C69EB392F49B}" srcOrd="8" destOrd="0" presId="urn:microsoft.com/office/officeart/2009/3/layout/CircleRelationship"/>
    <dgm:cxn modelId="{1FF72AD1-5AFD-41D8-A8BC-8B299BE6FA41}" type="presParOf" srcId="{FBE5D6A0-8A1D-4FAE-96B0-C69EB392F49B}" destId="{07FBCC16-3F30-4802-AB40-B74A09A51EAF}" srcOrd="0" destOrd="0" presId="urn:microsoft.com/office/officeart/2009/3/layout/CircleRelationship"/>
    <dgm:cxn modelId="{ED100998-B68D-46B2-9077-FAE732120A99}" type="presParOf" srcId="{B1F0C07E-771B-46D4-9ECE-A2D0B38E5663}" destId="{F50AC59F-1BDF-44B8-B87F-52253724AF8A}" srcOrd="9" destOrd="0" presId="urn:microsoft.com/office/officeart/2009/3/layout/CircleRelationship"/>
    <dgm:cxn modelId="{F07FDCD8-6316-46AD-89C2-B3B58CDF1197}" type="presParOf" srcId="{F50AC59F-1BDF-44B8-B87F-52253724AF8A}" destId="{510D84FF-7A65-4F55-BCF8-3AD647024ADA}" srcOrd="0" destOrd="0" presId="urn:microsoft.com/office/officeart/2009/3/layout/CircleRelationship"/>
    <dgm:cxn modelId="{07AB34FE-F929-44EE-9526-82C9E048EA51}" type="presParOf" srcId="{B1F0C07E-771B-46D4-9ECE-A2D0B38E5663}" destId="{1C0AD8BC-682E-4A22-BAB6-C0EFBA9861D7}" srcOrd="10" destOrd="0" presId="urn:microsoft.com/office/officeart/2009/3/layout/CircleRelationship"/>
    <dgm:cxn modelId="{72787A45-9790-414E-B646-C41BB7925D9F}" type="presParOf" srcId="{B1F0C07E-771B-46D4-9ECE-A2D0B38E5663}" destId="{B8677EB1-1E38-4603-A7F4-D9D6365052CF}" srcOrd="11" destOrd="0" presId="urn:microsoft.com/office/officeart/2009/3/layout/CircleRelationship"/>
    <dgm:cxn modelId="{F7A74530-1D0F-4D60-B90C-EF700236145F}" type="presParOf" srcId="{B8677EB1-1E38-4603-A7F4-D9D6365052CF}" destId="{E092D265-218A-47A1-80B9-44480601A373}" srcOrd="0" destOrd="0" presId="urn:microsoft.com/office/officeart/2009/3/layout/CircleRelationship"/>
    <dgm:cxn modelId="{9DBED40C-7834-4F39-B95C-CC45F5AAFE52}" type="presParOf" srcId="{B1F0C07E-771B-46D4-9ECE-A2D0B38E5663}" destId="{DBB560A4-9D9A-4386-9C5B-DC736F4EE76D}" srcOrd="12" destOrd="0" presId="urn:microsoft.com/office/officeart/2009/3/layout/CircleRelationship"/>
    <dgm:cxn modelId="{9EDB9F27-106D-4C6A-AE0A-173386A0524C}" type="presParOf" srcId="{DBB560A4-9D9A-4386-9C5B-DC736F4EE76D}" destId="{FFB2287F-CD39-4F87-AD80-324D4FFE00E6}" srcOrd="0" destOrd="0" presId="urn:microsoft.com/office/officeart/2009/3/layout/CircleRelationship"/>
    <dgm:cxn modelId="{CF196865-236B-43C0-9DCC-4B3BFD87D2DF}" type="presParOf" srcId="{B1F0C07E-771B-46D4-9ECE-A2D0B38E5663}" destId="{B708BA76-CDA9-4017-9BC6-0023951B204B}" srcOrd="13" destOrd="0" presId="urn:microsoft.com/office/officeart/2009/3/layout/CircleRelationship"/>
    <dgm:cxn modelId="{BB2FAE3F-4CDC-4408-8B2E-1132C06B0D64}" type="presParOf" srcId="{B708BA76-CDA9-4017-9BC6-0023951B204B}" destId="{7D184A28-F501-4DE9-A873-969C5856E944}" srcOrd="0" destOrd="0" presId="urn:microsoft.com/office/officeart/2009/3/layout/CircleRelationship"/>
    <dgm:cxn modelId="{75762E14-E809-4750-85C6-8FA2B8ABB4D2}" type="presParOf" srcId="{B1F0C07E-771B-46D4-9ECE-A2D0B38E5663}" destId="{33D903FD-CE21-44D3-9FA9-F03DE89E6D03}" srcOrd="14" destOrd="0" presId="urn:microsoft.com/office/officeart/2009/3/layout/CircleRelationship"/>
    <dgm:cxn modelId="{E0E952B7-8DFD-4BB7-8974-28328B1D39DD}" type="presParOf" srcId="{B1F0C07E-771B-46D4-9ECE-A2D0B38E5663}" destId="{81DE7D7D-817E-4E2F-8AB9-047B5B5320DE}" srcOrd="15" destOrd="0" presId="urn:microsoft.com/office/officeart/2009/3/layout/CircleRelationship"/>
    <dgm:cxn modelId="{1FF2D0CB-EBCF-4987-8617-150F672B8DDE}" type="presParOf" srcId="{81DE7D7D-817E-4E2F-8AB9-047B5B5320DE}" destId="{A1EF1709-5EE4-4AAC-B7D3-62AE3DF40BE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6AFBBC-7524-412A-8D15-CC3592F095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C1D5D6-E938-4B98-93BB-D9234C5580E8}">
      <dgm:prSet phldrT="[Tekst]" custT="1"/>
      <dgm:spPr/>
      <dgm:t>
        <a:bodyPr/>
        <a:lstStyle/>
        <a:p>
          <a:r>
            <a:rPr lang="pl-PL" sz="1200" b="1" dirty="0" smtClean="0"/>
            <a:t>PGNiG SA</a:t>
          </a:r>
        </a:p>
        <a:p>
          <a:r>
            <a:rPr lang="pl-PL" sz="1200" b="1" dirty="0" smtClean="0"/>
            <a:t>89,24%</a:t>
          </a:r>
          <a:endParaRPr lang="pl-PL" sz="1200" b="1" dirty="0"/>
        </a:p>
      </dgm:t>
    </dgm:pt>
    <dgm:pt modelId="{A30394C0-BB09-48B7-B392-F33471B14188}" type="parTrans" cxnId="{605019A9-D037-4496-BC41-5FA3C750B893}">
      <dgm:prSet/>
      <dgm:spPr/>
      <dgm:t>
        <a:bodyPr/>
        <a:lstStyle/>
        <a:p>
          <a:endParaRPr lang="pl-PL" sz="1400" b="1"/>
        </a:p>
      </dgm:t>
    </dgm:pt>
    <dgm:pt modelId="{E69236BC-C1B3-4EAF-911E-94501ED49378}" type="sibTrans" cxnId="{605019A9-D037-4496-BC41-5FA3C750B893}">
      <dgm:prSet/>
      <dgm:spPr/>
      <dgm:t>
        <a:bodyPr/>
        <a:lstStyle/>
        <a:p>
          <a:endParaRPr lang="pl-PL" sz="1400" b="1"/>
        </a:p>
      </dgm:t>
    </dgm:pt>
    <dgm:pt modelId="{782D2113-37AF-436E-94B9-0A41052FB327}">
      <dgm:prSet phldrT="[Tekst]" custT="1"/>
      <dgm:spPr/>
      <dgm:t>
        <a:bodyPr/>
        <a:lstStyle/>
        <a:p>
          <a:r>
            <a:rPr lang="pl-PL" sz="1200" b="1" dirty="0" err="1" smtClean="0"/>
            <a:t>Handen</a:t>
          </a:r>
          <a:r>
            <a:rPr lang="pl-PL" sz="1200" b="1" dirty="0" smtClean="0"/>
            <a:t> Sp. z o.o.</a:t>
          </a:r>
        </a:p>
        <a:p>
          <a:r>
            <a:rPr lang="pl-PL" sz="1200" b="1" dirty="0" smtClean="0"/>
            <a:t>1,09%</a:t>
          </a:r>
          <a:endParaRPr lang="pl-PL" sz="1200" b="1" dirty="0"/>
        </a:p>
      </dgm:t>
    </dgm:pt>
    <dgm:pt modelId="{F42CEC6B-F248-4439-A599-1B4E545ED790}" type="parTrans" cxnId="{F598A110-7C2F-4046-8B1C-EE2D124499F0}">
      <dgm:prSet/>
      <dgm:spPr/>
      <dgm:t>
        <a:bodyPr/>
        <a:lstStyle/>
        <a:p>
          <a:endParaRPr lang="pl-PL" sz="1400" b="1"/>
        </a:p>
      </dgm:t>
    </dgm:pt>
    <dgm:pt modelId="{3577AC31-E982-44A2-9FD9-93FD28F9AE32}" type="sibTrans" cxnId="{F598A110-7C2F-4046-8B1C-EE2D124499F0}">
      <dgm:prSet/>
      <dgm:spPr/>
      <dgm:t>
        <a:bodyPr/>
        <a:lstStyle/>
        <a:p>
          <a:endParaRPr lang="pl-PL" sz="1400" b="1"/>
        </a:p>
      </dgm:t>
    </dgm:pt>
    <dgm:pt modelId="{AEE3E13C-6504-455C-B9EB-44CDF9EC0924}">
      <dgm:prSet phldrT="[Tekst]" custT="1"/>
      <dgm:spPr/>
      <dgm:t>
        <a:bodyPr/>
        <a:lstStyle/>
        <a:p>
          <a:pPr algn="ctr"/>
          <a:r>
            <a:rPr lang="pl-PL" sz="1200" b="1" dirty="0" err="1" smtClean="0"/>
            <a:t>G.E.N.Gaz</a:t>
          </a:r>
          <a:r>
            <a:rPr lang="pl-PL" sz="1200" b="1" dirty="0" smtClean="0"/>
            <a:t> Energia S.A.</a:t>
          </a:r>
        </a:p>
        <a:p>
          <a:pPr algn="ctr"/>
          <a:r>
            <a:rPr lang="pl-PL" sz="1200" b="1" dirty="0" smtClean="0"/>
            <a:t>0,62%</a:t>
          </a:r>
          <a:endParaRPr lang="pl-PL" sz="1200" b="1" dirty="0"/>
        </a:p>
      </dgm:t>
    </dgm:pt>
    <dgm:pt modelId="{E9861538-0C26-4561-A2DC-89D6DBB0CB27}" type="parTrans" cxnId="{9AECDB43-A949-4E12-9373-E1A3A9147D76}">
      <dgm:prSet/>
      <dgm:spPr/>
      <dgm:t>
        <a:bodyPr/>
        <a:lstStyle/>
        <a:p>
          <a:endParaRPr lang="pl-PL" sz="1400" b="1"/>
        </a:p>
      </dgm:t>
    </dgm:pt>
    <dgm:pt modelId="{4BF59BC8-3FB0-4C0F-98A8-1E953AF6258B}" type="sibTrans" cxnId="{9AECDB43-A949-4E12-9373-E1A3A9147D76}">
      <dgm:prSet/>
      <dgm:spPr/>
      <dgm:t>
        <a:bodyPr/>
        <a:lstStyle/>
        <a:p>
          <a:endParaRPr lang="pl-PL" sz="1400" b="1"/>
        </a:p>
      </dgm:t>
    </dgm:pt>
    <dgm:pt modelId="{135B55AC-0357-4F77-9445-E665CFB80A72}">
      <dgm:prSet phldrT="[Tekst]" custT="1"/>
      <dgm:spPr/>
      <dgm:t>
        <a:bodyPr/>
        <a:lstStyle/>
        <a:p>
          <a:pPr algn="ctr"/>
          <a:r>
            <a:rPr lang="pl-PL" sz="1200" b="1" dirty="0" err="1" smtClean="0"/>
            <a:t>Duon</a:t>
          </a:r>
          <a:r>
            <a:rPr lang="pl-PL" sz="1200" b="1" dirty="0" smtClean="0"/>
            <a:t> Dystrybucja S.A.</a:t>
          </a:r>
        </a:p>
        <a:p>
          <a:pPr algn="ctr"/>
          <a:r>
            <a:rPr lang="pl-PL" sz="1200" b="1" dirty="0" smtClean="0"/>
            <a:t>0,55%</a:t>
          </a:r>
        </a:p>
      </dgm:t>
    </dgm:pt>
    <dgm:pt modelId="{4D9C5426-245C-427D-9C42-EBEC970B8544}" type="parTrans" cxnId="{CAEC3750-FABF-41AB-8050-A1AF278DF838}">
      <dgm:prSet/>
      <dgm:spPr/>
      <dgm:t>
        <a:bodyPr/>
        <a:lstStyle/>
        <a:p>
          <a:endParaRPr lang="pl-PL" sz="1400" b="1"/>
        </a:p>
      </dgm:t>
    </dgm:pt>
    <dgm:pt modelId="{C28512E1-0BFA-44DB-95E0-9E843C63BA93}" type="sibTrans" cxnId="{CAEC3750-FABF-41AB-8050-A1AF278DF838}">
      <dgm:prSet/>
      <dgm:spPr/>
      <dgm:t>
        <a:bodyPr/>
        <a:lstStyle/>
        <a:p>
          <a:endParaRPr lang="pl-PL" sz="1400" b="1"/>
        </a:p>
      </dgm:t>
    </dgm:pt>
    <dgm:pt modelId="{476BF87E-02C1-4BCB-92BB-C7438A9F2D49}">
      <dgm:prSet phldrT="[Tekst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endParaRPr lang="pl-PL" sz="1200" b="1" dirty="0" smtClean="0"/>
        </a:p>
      </dgm:t>
    </dgm:pt>
    <dgm:pt modelId="{A2538C1B-E512-4040-8034-0B49D9AE6634}" type="parTrans" cxnId="{2E183197-26CD-40CF-B1AB-33B3D9A9D4A8}">
      <dgm:prSet/>
      <dgm:spPr/>
      <dgm:t>
        <a:bodyPr/>
        <a:lstStyle/>
        <a:p>
          <a:endParaRPr lang="pl-PL" sz="1400" b="1"/>
        </a:p>
      </dgm:t>
    </dgm:pt>
    <dgm:pt modelId="{84C81902-4A9A-474C-8A7A-60C3BBB5C727}" type="sibTrans" cxnId="{2E183197-26CD-40CF-B1AB-33B3D9A9D4A8}">
      <dgm:prSet/>
      <dgm:spPr/>
      <dgm:t>
        <a:bodyPr/>
        <a:lstStyle/>
        <a:p>
          <a:endParaRPr lang="pl-PL" sz="1400" b="1"/>
        </a:p>
      </dgm:t>
    </dgm:pt>
    <dgm:pt modelId="{D2AF7299-6F2C-45A1-B594-7144246CE3D6}" type="pres">
      <dgm:prSet presAssocID="{DB6AFBBC-7524-412A-8D15-CC3592F095FB}" presName="linearFlow" presStyleCnt="0">
        <dgm:presLayoutVars>
          <dgm:dir/>
          <dgm:resizeHandles val="exact"/>
        </dgm:presLayoutVars>
      </dgm:prSet>
      <dgm:spPr/>
    </dgm:pt>
    <dgm:pt modelId="{F91E01B4-EAC2-4CBA-B321-46DB604190EE}" type="pres">
      <dgm:prSet presAssocID="{08C1D5D6-E938-4B98-93BB-D9234C5580E8}" presName="composite" presStyleCnt="0"/>
      <dgm:spPr/>
    </dgm:pt>
    <dgm:pt modelId="{12D6508F-A33F-4FC3-A8ED-4A9C14F38FD7}" type="pres">
      <dgm:prSet presAssocID="{08C1D5D6-E938-4B98-93BB-D9234C5580E8}" presName="imgShp" presStyleLbl="fgImgPlace1" presStyleIdx="0" presStyleCnt="5"/>
      <dgm:spPr>
        <a:solidFill>
          <a:schemeClr val="bg2"/>
        </a:solidFill>
        <a:ln>
          <a:solidFill>
            <a:srgbClr val="002060"/>
          </a:solidFill>
        </a:ln>
      </dgm:spPr>
    </dgm:pt>
    <dgm:pt modelId="{D0ED22B4-52F1-414C-A764-17067F34CFE0}" type="pres">
      <dgm:prSet presAssocID="{08C1D5D6-E938-4B98-93BB-D9234C5580E8}" presName="txShp" presStyleLbl="node1" presStyleIdx="0" presStyleCnt="5" custScaleX="999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E6BF18-EAE7-403A-8F73-A64EA44BD19E}" type="pres">
      <dgm:prSet presAssocID="{E69236BC-C1B3-4EAF-911E-94501ED49378}" presName="spacing" presStyleCnt="0"/>
      <dgm:spPr/>
    </dgm:pt>
    <dgm:pt modelId="{3FD4F88D-0E61-4A47-83DF-0C864EE1A11F}" type="pres">
      <dgm:prSet presAssocID="{782D2113-37AF-436E-94B9-0A41052FB327}" presName="composite" presStyleCnt="0"/>
      <dgm:spPr/>
    </dgm:pt>
    <dgm:pt modelId="{2E5CAE08-B1B9-4085-9E4E-98AA235AA04B}" type="pres">
      <dgm:prSet presAssocID="{782D2113-37AF-436E-94B9-0A41052FB327}" presName="imgShp" presStyleLbl="fgImgPlace1" presStyleIdx="1" presStyleCnt="5"/>
      <dgm:spPr>
        <a:solidFill>
          <a:schemeClr val="bg2"/>
        </a:solidFill>
        <a:ln>
          <a:solidFill>
            <a:srgbClr val="002060"/>
          </a:solidFill>
        </a:ln>
      </dgm:spPr>
    </dgm:pt>
    <dgm:pt modelId="{5A1AF770-978C-4B3E-AC3F-ED7BD8E4C48A}" type="pres">
      <dgm:prSet presAssocID="{782D2113-37AF-436E-94B9-0A41052FB32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04903-25A6-405B-B3CB-FAFF66F408ED}" type="pres">
      <dgm:prSet presAssocID="{3577AC31-E982-44A2-9FD9-93FD28F9AE32}" presName="spacing" presStyleCnt="0"/>
      <dgm:spPr/>
    </dgm:pt>
    <dgm:pt modelId="{2F2ED4B4-9B1F-4ECA-8BC8-69CB9F745FFB}" type="pres">
      <dgm:prSet presAssocID="{AEE3E13C-6504-455C-B9EB-44CDF9EC0924}" presName="composite" presStyleCnt="0"/>
      <dgm:spPr/>
    </dgm:pt>
    <dgm:pt modelId="{BC69797A-2BC5-4164-A949-54C1FA96B301}" type="pres">
      <dgm:prSet presAssocID="{AEE3E13C-6504-455C-B9EB-44CDF9EC0924}" presName="imgShp" presStyleLbl="fgImgPlace1" presStyleIdx="2" presStyleCnt="5"/>
      <dgm:spPr>
        <a:solidFill>
          <a:schemeClr val="bg2"/>
        </a:solidFill>
        <a:ln>
          <a:solidFill>
            <a:srgbClr val="002060"/>
          </a:solidFill>
        </a:ln>
      </dgm:spPr>
    </dgm:pt>
    <dgm:pt modelId="{7D34796C-E390-4428-84C4-4F81D0341A0C}" type="pres">
      <dgm:prSet presAssocID="{AEE3E13C-6504-455C-B9EB-44CDF9EC092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1CD305-E37E-4349-AC3D-00412B472BB4}" type="pres">
      <dgm:prSet presAssocID="{4BF59BC8-3FB0-4C0F-98A8-1E953AF6258B}" presName="spacing" presStyleCnt="0"/>
      <dgm:spPr/>
    </dgm:pt>
    <dgm:pt modelId="{6E05EC98-B3B0-4C3D-8DDD-4DF038FA0B33}" type="pres">
      <dgm:prSet presAssocID="{135B55AC-0357-4F77-9445-E665CFB80A72}" presName="composite" presStyleCnt="0"/>
      <dgm:spPr/>
    </dgm:pt>
    <dgm:pt modelId="{40C9BB44-F184-45B6-B4D1-A8479457F1AB}" type="pres">
      <dgm:prSet presAssocID="{135B55AC-0357-4F77-9445-E665CFB80A72}" presName="imgShp" presStyleLbl="fgImgPlace1" presStyleIdx="3" presStyleCnt="5"/>
      <dgm:spPr>
        <a:solidFill>
          <a:schemeClr val="bg2"/>
        </a:solidFill>
        <a:ln>
          <a:solidFill>
            <a:srgbClr val="002060"/>
          </a:solidFill>
        </a:ln>
      </dgm:spPr>
    </dgm:pt>
    <dgm:pt modelId="{06C6DC21-7690-41C6-BD13-EE4BE62A1553}" type="pres">
      <dgm:prSet presAssocID="{135B55AC-0357-4F77-9445-E665CFB80A7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AFAE72-8BA8-43FC-93E9-71C29929FA2D}" type="pres">
      <dgm:prSet presAssocID="{C28512E1-0BFA-44DB-95E0-9E843C63BA93}" presName="spacing" presStyleCnt="0"/>
      <dgm:spPr/>
    </dgm:pt>
    <dgm:pt modelId="{47A2C6EC-2DC5-4706-B778-A7BF792A6DEA}" type="pres">
      <dgm:prSet presAssocID="{476BF87E-02C1-4BCB-92BB-C7438A9F2D49}" presName="composite" presStyleCnt="0"/>
      <dgm:spPr/>
    </dgm:pt>
    <dgm:pt modelId="{7E16CA6C-4257-41E2-8B0A-60457950416F}" type="pres">
      <dgm:prSet presAssocID="{476BF87E-02C1-4BCB-92BB-C7438A9F2D49}" presName="imgShp" presStyleLbl="fgImgPlace1" presStyleIdx="4" presStyleCnt="5"/>
      <dgm:spPr>
        <a:solidFill>
          <a:srgbClr val="002060"/>
        </a:solidFill>
        <a:ln>
          <a:solidFill>
            <a:srgbClr val="002060"/>
          </a:solidFill>
        </a:ln>
      </dgm:spPr>
    </dgm:pt>
    <dgm:pt modelId="{67800188-DF34-4246-97E9-C6D005581194}" type="pres">
      <dgm:prSet presAssocID="{476BF87E-02C1-4BCB-92BB-C7438A9F2D49}" presName="txShp" presStyleLbl="node1" presStyleIdx="4" presStyleCnt="5" custScaleY="1359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6E21B7-7D02-2845-8E4D-217569325D67}" type="presOf" srcId="{782D2113-37AF-436E-94B9-0A41052FB327}" destId="{5A1AF770-978C-4B3E-AC3F-ED7BD8E4C48A}" srcOrd="0" destOrd="0" presId="urn:microsoft.com/office/officeart/2005/8/layout/vList3"/>
    <dgm:cxn modelId="{6CBA1F6F-A00C-384B-8D2A-8531FE90FCA5}" type="presOf" srcId="{476BF87E-02C1-4BCB-92BB-C7438A9F2D49}" destId="{67800188-DF34-4246-97E9-C6D005581194}" srcOrd="0" destOrd="0" presId="urn:microsoft.com/office/officeart/2005/8/layout/vList3"/>
    <dgm:cxn modelId="{605019A9-D037-4496-BC41-5FA3C750B893}" srcId="{DB6AFBBC-7524-412A-8D15-CC3592F095FB}" destId="{08C1D5D6-E938-4B98-93BB-D9234C5580E8}" srcOrd="0" destOrd="0" parTransId="{A30394C0-BB09-48B7-B392-F33471B14188}" sibTransId="{E69236BC-C1B3-4EAF-911E-94501ED49378}"/>
    <dgm:cxn modelId="{F598A110-7C2F-4046-8B1C-EE2D124499F0}" srcId="{DB6AFBBC-7524-412A-8D15-CC3592F095FB}" destId="{782D2113-37AF-436E-94B9-0A41052FB327}" srcOrd="1" destOrd="0" parTransId="{F42CEC6B-F248-4439-A599-1B4E545ED790}" sibTransId="{3577AC31-E982-44A2-9FD9-93FD28F9AE32}"/>
    <dgm:cxn modelId="{DCE4A551-1F43-8543-9908-EA5B1304F8C0}" type="presOf" srcId="{08C1D5D6-E938-4B98-93BB-D9234C5580E8}" destId="{D0ED22B4-52F1-414C-A764-17067F34CFE0}" srcOrd="0" destOrd="0" presId="urn:microsoft.com/office/officeart/2005/8/layout/vList3"/>
    <dgm:cxn modelId="{A950B3D3-AA25-7848-97FC-72E13A97D23B}" type="presOf" srcId="{135B55AC-0357-4F77-9445-E665CFB80A72}" destId="{06C6DC21-7690-41C6-BD13-EE4BE62A1553}" srcOrd="0" destOrd="0" presId="urn:microsoft.com/office/officeart/2005/8/layout/vList3"/>
    <dgm:cxn modelId="{CAEC3750-FABF-41AB-8050-A1AF278DF838}" srcId="{DB6AFBBC-7524-412A-8D15-CC3592F095FB}" destId="{135B55AC-0357-4F77-9445-E665CFB80A72}" srcOrd="3" destOrd="0" parTransId="{4D9C5426-245C-427D-9C42-EBEC970B8544}" sibTransId="{C28512E1-0BFA-44DB-95E0-9E843C63BA93}"/>
    <dgm:cxn modelId="{9AECDB43-A949-4E12-9373-E1A3A9147D76}" srcId="{DB6AFBBC-7524-412A-8D15-CC3592F095FB}" destId="{AEE3E13C-6504-455C-B9EB-44CDF9EC0924}" srcOrd="2" destOrd="0" parTransId="{E9861538-0C26-4561-A2DC-89D6DBB0CB27}" sibTransId="{4BF59BC8-3FB0-4C0F-98A8-1E953AF6258B}"/>
    <dgm:cxn modelId="{2E183197-26CD-40CF-B1AB-33B3D9A9D4A8}" srcId="{DB6AFBBC-7524-412A-8D15-CC3592F095FB}" destId="{476BF87E-02C1-4BCB-92BB-C7438A9F2D49}" srcOrd="4" destOrd="0" parTransId="{A2538C1B-E512-4040-8034-0B49D9AE6634}" sibTransId="{84C81902-4A9A-474C-8A7A-60C3BBB5C727}"/>
    <dgm:cxn modelId="{02A5226D-53F5-034E-BE84-3B8CCAEBB15F}" type="presOf" srcId="{AEE3E13C-6504-455C-B9EB-44CDF9EC0924}" destId="{7D34796C-E390-4428-84C4-4F81D0341A0C}" srcOrd="0" destOrd="0" presId="urn:microsoft.com/office/officeart/2005/8/layout/vList3"/>
    <dgm:cxn modelId="{6ED5D08D-0BB6-6345-87C6-951BD8761265}" type="presOf" srcId="{DB6AFBBC-7524-412A-8D15-CC3592F095FB}" destId="{D2AF7299-6F2C-45A1-B594-7144246CE3D6}" srcOrd="0" destOrd="0" presId="urn:microsoft.com/office/officeart/2005/8/layout/vList3"/>
    <dgm:cxn modelId="{05F632E6-A75D-2343-AD7D-8D086106D051}" type="presParOf" srcId="{D2AF7299-6F2C-45A1-B594-7144246CE3D6}" destId="{F91E01B4-EAC2-4CBA-B321-46DB604190EE}" srcOrd="0" destOrd="0" presId="urn:microsoft.com/office/officeart/2005/8/layout/vList3"/>
    <dgm:cxn modelId="{78F32150-17BB-964B-9585-777E2DE248C1}" type="presParOf" srcId="{F91E01B4-EAC2-4CBA-B321-46DB604190EE}" destId="{12D6508F-A33F-4FC3-A8ED-4A9C14F38FD7}" srcOrd="0" destOrd="0" presId="urn:microsoft.com/office/officeart/2005/8/layout/vList3"/>
    <dgm:cxn modelId="{B0FEAD88-D258-8441-9323-782A76AD3EF1}" type="presParOf" srcId="{F91E01B4-EAC2-4CBA-B321-46DB604190EE}" destId="{D0ED22B4-52F1-414C-A764-17067F34CFE0}" srcOrd="1" destOrd="0" presId="urn:microsoft.com/office/officeart/2005/8/layout/vList3"/>
    <dgm:cxn modelId="{CFFEF2AF-015D-6345-A8CA-268AB48C372E}" type="presParOf" srcId="{D2AF7299-6F2C-45A1-B594-7144246CE3D6}" destId="{D2E6BF18-EAE7-403A-8F73-A64EA44BD19E}" srcOrd="1" destOrd="0" presId="urn:microsoft.com/office/officeart/2005/8/layout/vList3"/>
    <dgm:cxn modelId="{39D25C33-C92A-694A-AEE9-22C8E9355AB4}" type="presParOf" srcId="{D2AF7299-6F2C-45A1-B594-7144246CE3D6}" destId="{3FD4F88D-0E61-4A47-83DF-0C864EE1A11F}" srcOrd="2" destOrd="0" presId="urn:microsoft.com/office/officeart/2005/8/layout/vList3"/>
    <dgm:cxn modelId="{8F16A8E0-6942-D946-9AC8-619EA321B814}" type="presParOf" srcId="{3FD4F88D-0E61-4A47-83DF-0C864EE1A11F}" destId="{2E5CAE08-B1B9-4085-9E4E-98AA235AA04B}" srcOrd="0" destOrd="0" presId="urn:microsoft.com/office/officeart/2005/8/layout/vList3"/>
    <dgm:cxn modelId="{62097793-89D2-4444-8CB1-74A1E2D18404}" type="presParOf" srcId="{3FD4F88D-0E61-4A47-83DF-0C864EE1A11F}" destId="{5A1AF770-978C-4B3E-AC3F-ED7BD8E4C48A}" srcOrd="1" destOrd="0" presId="urn:microsoft.com/office/officeart/2005/8/layout/vList3"/>
    <dgm:cxn modelId="{D2FEF96E-D28A-8C41-A310-792A83121EA1}" type="presParOf" srcId="{D2AF7299-6F2C-45A1-B594-7144246CE3D6}" destId="{12404903-25A6-405B-B3CB-FAFF66F408ED}" srcOrd="3" destOrd="0" presId="urn:microsoft.com/office/officeart/2005/8/layout/vList3"/>
    <dgm:cxn modelId="{ECC6EC1C-CAFC-844A-8365-F025482DEF1A}" type="presParOf" srcId="{D2AF7299-6F2C-45A1-B594-7144246CE3D6}" destId="{2F2ED4B4-9B1F-4ECA-8BC8-69CB9F745FFB}" srcOrd="4" destOrd="0" presId="urn:microsoft.com/office/officeart/2005/8/layout/vList3"/>
    <dgm:cxn modelId="{38FE89B2-A4BA-7C48-B7FA-FA6B1749C173}" type="presParOf" srcId="{2F2ED4B4-9B1F-4ECA-8BC8-69CB9F745FFB}" destId="{BC69797A-2BC5-4164-A949-54C1FA96B301}" srcOrd="0" destOrd="0" presId="urn:microsoft.com/office/officeart/2005/8/layout/vList3"/>
    <dgm:cxn modelId="{4499532F-6B54-4948-8C1E-4B6963EFA5B8}" type="presParOf" srcId="{2F2ED4B4-9B1F-4ECA-8BC8-69CB9F745FFB}" destId="{7D34796C-E390-4428-84C4-4F81D0341A0C}" srcOrd="1" destOrd="0" presId="urn:microsoft.com/office/officeart/2005/8/layout/vList3"/>
    <dgm:cxn modelId="{11E94947-10ED-B149-AFCA-CBC6F3D83369}" type="presParOf" srcId="{D2AF7299-6F2C-45A1-B594-7144246CE3D6}" destId="{581CD305-E37E-4349-AC3D-00412B472BB4}" srcOrd="5" destOrd="0" presId="urn:microsoft.com/office/officeart/2005/8/layout/vList3"/>
    <dgm:cxn modelId="{BB49B192-9EEC-2440-8A6D-22A42F52C3CA}" type="presParOf" srcId="{D2AF7299-6F2C-45A1-B594-7144246CE3D6}" destId="{6E05EC98-B3B0-4C3D-8DDD-4DF038FA0B33}" srcOrd="6" destOrd="0" presId="urn:microsoft.com/office/officeart/2005/8/layout/vList3"/>
    <dgm:cxn modelId="{A87A0DD8-06C7-D940-AD01-6C3371DDA76E}" type="presParOf" srcId="{6E05EC98-B3B0-4C3D-8DDD-4DF038FA0B33}" destId="{40C9BB44-F184-45B6-B4D1-A8479457F1AB}" srcOrd="0" destOrd="0" presId="urn:microsoft.com/office/officeart/2005/8/layout/vList3"/>
    <dgm:cxn modelId="{C21BBB8B-C7C4-0B40-92B5-08B49692F856}" type="presParOf" srcId="{6E05EC98-B3B0-4C3D-8DDD-4DF038FA0B33}" destId="{06C6DC21-7690-41C6-BD13-EE4BE62A1553}" srcOrd="1" destOrd="0" presId="urn:microsoft.com/office/officeart/2005/8/layout/vList3"/>
    <dgm:cxn modelId="{273B8E5D-0111-824F-BBDF-0B545B9A70AD}" type="presParOf" srcId="{D2AF7299-6F2C-45A1-B594-7144246CE3D6}" destId="{F4AFAE72-8BA8-43FC-93E9-71C29929FA2D}" srcOrd="7" destOrd="0" presId="urn:microsoft.com/office/officeart/2005/8/layout/vList3"/>
    <dgm:cxn modelId="{776B74AE-0158-5A48-AD98-0006C6B354AB}" type="presParOf" srcId="{D2AF7299-6F2C-45A1-B594-7144246CE3D6}" destId="{47A2C6EC-2DC5-4706-B778-A7BF792A6DEA}" srcOrd="8" destOrd="0" presId="urn:microsoft.com/office/officeart/2005/8/layout/vList3"/>
    <dgm:cxn modelId="{DF616896-C8D3-3741-8EF5-4F0D8967E4C8}" type="presParOf" srcId="{47A2C6EC-2DC5-4706-B778-A7BF792A6DEA}" destId="{7E16CA6C-4257-41E2-8B0A-60457950416F}" srcOrd="0" destOrd="0" presId="urn:microsoft.com/office/officeart/2005/8/layout/vList3"/>
    <dgm:cxn modelId="{C2B77FDD-9C3D-3647-972D-5C8BDCCFABD5}" type="presParOf" srcId="{47A2C6EC-2DC5-4706-B778-A7BF792A6DEA}" destId="{67800188-DF34-4246-97E9-C6D0055811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9CCDB-9EBC-4707-8CC3-2FB0F8B38FF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B110E2C2-3C07-4317-AF82-BED167439343}">
      <dgm:prSet phldrT="[Tekst]" custT="1"/>
      <dgm:spPr/>
      <dgm:t>
        <a:bodyPr/>
        <a:lstStyle/>
        <a:p>
          <a:r>
            <a:rPr lang="pl-PL" sz="900" b="1" dirty="0" smtClean="0"/>
            <a:t>Gaz dla Gospodarki</a:t>
          </a:r>
          <a:endParaRPr lang="pl-PL" sz="900" b="1" dirty="0"/>
        </a:p>
      </dgm:t>
    </dgm:pt>
    <dgm:pt modelId="{998270EA-04C6-4B34-A263-958FFF4A3D08}" type="parTrans" cxnId="{D84E4C08-2492-4EE1-980D-FEC5CCF7C7C1}">
      <dgm:prSet/>
      <dgm:spPr/>
      <dgm:t>
        <a:bodyPr/>
        <a:lstStyle/>
        <a:p>
          <a:endParaRPr lang="pl-PL"/>
        </a:p>
      </dgm:t>
    </dgm:pt>
    <dgm:pt modelId="{CE909240-EA05-4466-A0F1-08C257BE135F}" type="sibTrans" cxnId="{D84E4C08-2492-4EE1-980D-FEC5CCF7C7C1}">
      <dgm:prSet/>
      <dgm:spPr/>
      <dgm:t>
        <a:bodyPr/>
        <a:lstStyle/>
        <a:p>
          <a:endParaRPr lang="pl-PL"/>
        </a:p>
      </dgm:t>
    </dgm:pt>
    <dgm:pt modelId="{CE13778E-B25B-4269-8E4A-62986A730EC1}">
      <dgm:prSet phldrT="[Tekst]" custT="1"/>
      <dgm:spPr/>
      <dgm:t>
        <a:bodyPr/>
        <a:lstStyle/>
        <a:p>
          <a:r>
            <a:rPr lang="pl-PL" sz="800" b="1" dirty="0" smtClean="0"/>
            <a:t>Konkurencyjność</a:t>
          </a:r>
          <a:endParaRPr lang="pl-PL" sz="800" b="1" dirty="0"/>
        </a:p>
      </dgm:t>
    </dgm:pt>
    <dgm:pt modelId="{54F1539C-563F-469E-8379-885F4422C21D}" type="parTrans" cxnId="{D5146C5B-2EEF-4E86-8813-D9028950D8EC}">
      <dgm:prSet/>
      <dgm:spPr/>
      <dgm:t>
        <a:bodyPr/>
        <a:lstStyle/>
        <a:p>
          <a:endParaRPr lang="pl-PL"/>
        </a:p>
      </dgm:t>
    </dgm:pt>
    <dgm:pt modelId="{8EB3B306-010B-46F4-AF9E-0D1013E5AAB8}" type="sibTrans" cxnId="{D5146C5B-2EEF-4E86-8813-D9028950D8EC}">
      <dgm:prSet/>
      <dgm:spPr/>
      <dgm:t>
        <a:bodyPr/>
        <a:lstStyle/>
        <a:p>
          <a:endParaRPr lang="pl-PL"/>
        </a:p>
      </dgm:t>
    </dgm:pt>
    <dgm:pt modelId="{0DFE8F22-63EE-4FC8-BD43-C3D1BE2EBC39}">
      <dgm:prSet phldrT="[Tekst]" custT="1"/>
      <dgm:spPr/>
      <dgm:t>
        <a:bodyPr/>
        <a:lstStyle/>
        <a:p>
          <a:r>
            <a:rPr lang="pl-PL" sz="700" b="1" dirty="0" smtClean="0"/>
            <a:t>Nowe Technologie</a:t>
          </a:r>
          <a:endParaRPr lang="pl-PL" sz="700" b="1" dirty="0"/>
        </a:p>
      </dgm:t>
    </dgm:pt>
    <dgm:pt modelId="{9CF656BC-96C3-49DF-BB0A-FF690E7117FD}" type="parTrans" cxnId="{662F3C61-D61C-48A9-8E0B-FC5305A35BFD}">
      <dgm:prSet/>
      <dgm:spPr/>
      <dgm:t>
        <a:bodyPr/>
        <a:lstStyle/>
        <a:p>
          <a:endParaRPr lang="pl-PL"/>
        </a:p>
      </dgm:t>
    </dgm:pt>
    <dgm:pt modelId="{A0120367-CF81-412D-9DF7-D8F417E62282}" type="sibTrans" cxnId="{662F3C61-D61C-48A9-8E0B-FC5305A35BFD}">
      <dgm:prSet/>
      <dgm:spPr/>
      <dgm:t>
        <a:bodyPr/>
        <a:lstStyle/>
        <a:p>
          <a:endParaRPr lang="pl-PL"/>
        </a:p>
      </dgm:t>
    </dgm:pt>
    <dgm:pt modelId="{30296F4E-7367-4EF5-935F-745601BEB37C}">
      <dgm:prSet custT="1"/>
      <dgm:spPr/>
      <dgm:t>
        <a:bodyPr/>
        <a:lstStyle/>
        <a:p>
          <a:r>
            <a:rPr lang="pl-PL" sz="600" b="1" dirty="0" smtClean="0"/>
            <a:t>Branże zużywające gaz</a:t>
          </a:r>
          <a:endParaRPr lang="pl-PL" sz="600" b="1" dirty="0"/>
        </a:p>
      </dgm:t>
    </dgm:pt>
    <dgm:pt modelId="{FE5ED195-25D8-4BE9-841C-979A830CD1B5}" type="parTrans" cxnId="{1D07A39D-4FEA-4BE0-B2E7-F82F958CCD84}">
      <dgm:prSet/>
      <dgm:spPr/>
      <dgm:t>
        <a:bodyPr/>
        <a:lstStyle/>
        <a:p>
          <a:endParaRPr lang="pl-PL"/>
        </a:p>
      </dgm:t>
    </dgm:pt>
    <dgm:pt modelId="{7BA3B3B6-1DF6-4C97-89E9-3CC93EC1EE99}" type="sibTrans" cxnId="{1D07A39D-4FEA-4BE0-B2E7-F82F958CCD84}">
      <dgm:prSet/>
      <dgm:spPr/>
      <dgm:t>
        <a:bodyPr/>
        <a:lstStyle/>
        <a:p>
          <a:endParaRPr lang="pl-PL"/>
        </a:p>
      </dgm:t>
    </dgm:pt>
    <dgm:pt modelId="{4DB5EDF2-0681-41E4-8D19-69C6D5C75983}">
      <dgm:prSet custT="1"/>
      <dgm:spPr/>
      <dgm:t>
        <a:bodyPr/>
        <a:lstStyle/>
        <a:p>
          <a:r>
            <a:rPr lang="pl-PL" sz="700" b="1" dirty="0" smtClean="0"/>
            <a:t>Własne wydobycie</a:t>
          </a:r>
          <a:endParaRPr lang="pl-PL" sz="700" b="1" dirty="0"/>
        </a:p>
      </dgm:t>
    </dgm:pt>
    <dgm:pt modelId="{BABFFB07-7FF3-480B-A981-069A20012BC6}" type="parTrans" cxnId="{C211A80B-D335-476F-8FFE-D6E56DE2E08D}">
      <dgm:prSet/>
      <dgm:spPr/>
      <dgm:t>
        <a:bodyPr/>
        <a:lstStyle/>
        <a:p>
          <a:endParaRPr lang="pl-PL"/>
        </a:p>
      </dgm:t>
    </dgm:pt>
    <dgm:pt modelId="{6E2717B2-237F-410E-B590-EC3CC150F525}" type="sibTrans" cxnId="{C211A80B-D335-476F-8FFE-D6E56DE2E08D}">
      <dgm:prSet/>
      <dgm:spPr/>
      <dgm:t>
        <a:bodyPr/>
        <a:lstStyle/>
        <a:p>
          <a:endParaRPr lang="pl-PL"/>
        </a:p>
      </dgm:t>
    </dgm:pt>
    <dgm:pt modelId="{09F00BAF-4BA1-448E-9456-D84D030ECD30}" type="pres">
      <dgm:prSet presAssocID="{E549CCDB-9EBC-4707-8CC3-2FB0F8B38FF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3349748-273E-4805-8F31-78FE90249DB6}" type="pres">
      <dgm:prSet presAssocID="{B110E2C2-3C07-4317-AF82-BED167439343}" presName="Parent" presStyleLbl="node0" presStyleIdx="0" presStyleCnt="1" custScaleX="55081" custScaleY="59049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81C71971-ACFB-47EA-86FA-51D0C1B0A7FE}" type="pres">
      <dgm:prSet presAssocID="{B110E2C2-3C07-4317-AF82-BED167439343}" presName="Accent1" presStyleLbl="node1" presStyleIdx="0" presStyleCnt="17"/>
      <dgm:spPr/>
    </dgm:pt>
    <dgm:pt modelId="{D10DA5C7-C2E5-4693-BAC1-963C6BF4D898}" type="pres">
      <dgm:prSet presAssocID="{B110E2C2-3C07-4317-AF82-BED167439343}" presName="Accent2" presStyleLbl="node1" presStyleIdx="1" presStyleCnt="17"/>
      <dgm:spPr/>
    </dgm:pt>
    <dgm:pt modelId="{BE8B0823-4722-4684-B3E0-4EA6DCB44E32}" type="pres">
      <dgm:prSet presAssocID="{B110E2C2-3C07-4317-AF82-BED167439343}" presName="Accent3" presStyleLbl="node1" presStyleIdx="2" presStyleCnt="17"/>
      <dgm:spPr/>
    </dgm:pt>
    <dgm:pt modelId="{DB30D368-C9F5-4566-A0C6-306428776A2E}" type="pres">
      <dgm:prSet presAssocID="{B110E2C2-3C07-4317-AF82-BED167439343}" presName="Accent4" presStyleLbl="node1" presStyleIdx="3" presStyleCnt="17"/>
      <dgm:spPr/>
    </dgm:pt>
    <dgm:pt modelId="{3DDA57D1-0D6A-4C67-A470-A656C5646D67}" type="pres">
      <dgm:prSet presAssocID="{B110E2C2-3C07-4317-AF82-BED167439343}" presName="Accent5" presStyleLbl="node1" presStyleIdx="4" presStyleCnt="17"/>
      <dgm:spPr/>
    </dgm:pt>
    <dgm:pt modelId="{7CBDF1FD-CC87-4CAB-BAD1-A64C9E6AC49E}" type="pres">
      <dgm:prSet presAssocID="{B110E2C2-3C07-4317-AF82-BED167439343}" presName="Accent6" presStyleLbl="node1" presStyleIdx="5" presStyleCnt="17"/>
      <dgm:spPr/>
    </dgm:pt>
    <dgm:pt modelId="{B22606D7-7E63-4933-A8EB-FCC64700ECD5}" type="pres">
      <dgm:prSet presAssocID="{30296F4E-7367-4EF5-935F-745601BEB37C}" presName="Child1" presStyleLbl="node1" presStyleIdx="6" presStyleCnt="17" custScaleX="121560" custScaleY="1150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154A2F7-A94F-472E-99F5-A97BD62AA043}" type="pres">
      <dgm:prSet presAssocID="{30296F4E-7367-4EF5-935F-745601BEB37C}" presName="Accent7" presStyleCnt="0"/>
      <dgm:spPr/>
    </dgm:pt>
    <dgm:pt modelId="{048FB098-44FF-4BEE-B056-3471F2FADF96}" type="pres">
      <dgm:prSet presAssocID="{30296F4E-7367-4EF5-935F-745601BEB37C}" presName="AccentHold1" presStyleLbl="node1" presStyleIdx="7" presStyleCnt="17"/>
      <dgm:spPr/>
    </dgm:pt>
    <dgm:pt modelId="{FDBB7175-198D-42BF-94A1-CE8B97F48CC2}" type="pres">
      <dgm:prSet presAssocID="{30296F4E-7367-4EF5-935F-745601BEB37C}" presName="Accent8" presStyleCnt="0"/>
      <dgm:spPr/>
    </dgm:pt>
    <dgm:pt modelId="{6A5600B0-2652-45B0-B205-9C7B4A9A6E9C}" type="pres">
      <dgm:prSet presAssocID="{30296F4E-7367-4EF5-935F-745601BEB37C}" presName="AccentHold2" presStyleLbl="node1" presStyleIdx="8" presStyleCnt="17"/>
      <dgm:spPr/>
    </dgm:pt>
    <dgm:pt modelId="{32B2D1C3-5C47-4AB7-B77F-A29967C3009E}" type="pres">
      <dgm:prSet presAssocID="{CE13778E-B25B-4269-8E4A-62986A730EC1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0889CF6-9C7E-4EEE-ADC9-DA5B901CC4B4}" type="pres">
      <dgm:prSet presAssocID="{CE13778E-B25B-4269-8E4A-62986A730EC1}" presName="Accent9" presStyleCnt="0"/>
      <dgm:spPr/>
    </dgm:pt>
    <dgm:pt modelId="{C598D589-F4FD-42EF-A8AA-3A87C019DF16}" type="pres">
      <dgm:prSet presAssocID="{CE13778E-B25B-4269-8E4A-62986A730EC1}" presName="AccentHold1" presStyleLbl="node1" presStyleIdx="10" presStyleCnt="17"/>
      <dgm:spPr/>
    </dgm:pt>
    <dgm:pt modelId="{33FC78FF-CFE8-4124-A6FC-8987C4BB6F9F}" type="pres">
      <dgm:prSet presAssocID="{CE13778E-B25B-4269-8E4A-62986A730EC1}" presName="Accent10" presStyleCnt="0"/>
      <dgm:spPr/>
    </dgm:pt>
    <dgm:pt modelId="{A243753B-5C9F-4167-8520-5BDE66074F33}" type="pres">
      <dgm:prSet presAssocID="{CE13778E-B25B-4269-8E4A-62986A730EC1}" presName="AccentHold2" presStyleLbl="node1" presStyleIdx="11" presStyleCnt="17"/>
      <dgm:spPr/>
    </dgm:pt>
    <dgm:pt modelId="{30AABB40-4CFB-42AB-83A4-65EE44116882}" type="pres">
      <dgm:prSet presAssocID="{CE13778E-B25B-4269-8E4A-62986A730EC1}" presName="Accent11" presStyleCnt="0"/>
      <dgm:spPr/>
    </dgm:pt>
    <dgm:pt modelId="{19D34708-5952-4B3C-8EFB-2BE3895EFA3F}" type="pres">
      <dgm:prSet presAssocID="{CE13778E-B25B-4269-8E4A-62986A730EC1}" presName="AccentHold3" presStyleLbl="node1" presStyleIdx="12" presStyleCnt="17"/>
      <dgm:spPr/>
    </dgm:pt>
    <dgm:pt modelId="{02B19EAB-119B-4246-8672-D1F3049D22B6}" type="pres">
      <dgm:prSet presAssocID="{0DFE8F22-63EE-4FC8-BD43-C3D1BE2EBC39}" presName="Child3" presStyleLbl="node1" presStyleIdx="13" presStyleCnt="17" custScaleX="126952" custScaleY="1293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2F95087-8284-4756-93C4-AFC0FA395753}" type="pres">
      <dgm:prSet presAssocID="{0DFE8F22-63EE-4FC8-BD43-C3D1BE2EBC39}" presName="Accent12" presStyleCnt="0"/>
      <dgm:spPr/>
    </dgm:pt>
    <dgm:pt modelId="{FF85556B-D06F-4F85-8955-086B9024BCA0}" type="pres">
      <dgm:prSet presAssocID="{0DFE8F22-63EE-4FC8-BD43-C3D1BE2EBC39}" presName="AccentHold1" presStyleLbl="node1" presStyleIdx="14" presStyleCnt="17"/>
      <dgm:spPr/>
    </dgm:pt>
    <dgm:pt modelId="{3BF5C823-AE9E-458C-8DFA-4B46405A5D23}" type="pres">
      <dgm:prSet presAssocID="{4DB5EDF2-0681-41E4-8D19-69C6D5C7598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12EFDE1-6AB6-46F3-8C71-2AB9D60C9785}" type="pres">
      <dgm:prSet presAssocID="{4DB5EDF2-0681-41E4-8D19-69C6D5C75983}" presName="Accent13" presStyleCnt="0"/>
      <dgm:spPr/>
    </dgm:pt>
    <dgm:pt modelId="{24B74D2E-0D13-4549-97C4-434BA4E7CD32}" type="pres">
      <dgm:prSet presAssocID="{4DB5EDF2-0681-41E4-8D19-69C6D5C75983}" presName="AccentHold1" presStyleLbl="node1" presStyleIdx="16" presStyleCnt="17"/>
      <dgm:spPr/>
    </dgm:pt>
  </dgm:ptLst>
  <dgm:cxnLst>
    <dgm:cxn modelId="{41B45BA8-A8D6-44AF-A877-C593BD642225}" type="presOf" srcId="{30296F4E-7367-4EF5-935F-745601BEB37C}" destId="{B22606D7-7E63-4933-A8EB-FCC64700ECD5}" srcOrd="0" destOrd="0" presId="urn:microsoft.com/office/officeart/2009/3/layout/CircleRelationship"/>
    <dgm:cxn modelId="{D5146C5B-2EEF-4E86-8813-D9028950D8EC}" srcId="{B110E2C2-3C07-4317-AF82-BED167439343}" destId="{CE13778E-B25B-4269-8E4A-62986A730EC1}" srcOrd="1" destOrd="0" parTransId="{54F1539C-563F-469E-8379-885F4422C21D}" sibTransId="{8EB3B306-010B-46F4-AF9E-0D1013E5AAB8}"/>
    <dgm:cxn modelId="{1D07A39D-4FEA-4BE0-B2E7-F82F958CCD84}" srcId="{B110E2C2-3C07-4317-AF82-BED167439343}" destId="{30296F4E-7367-4EF5-935F-745601BEB37C}" srcOrd="0" destOrd="0" parTransId="{FE5ED195-25D8-4BE9-841C-979A830CD1B5}" sibTransId="{7BA3B3B6-1DF6-4C97-89E9-3CC93EC1EE99}"/>
    <dgm:cxn modelId="{C532D0B8-7005-44E3-AB58-DEA6DD751903}" type="presOf" srcId="{4DB5EDF2-0681-41E4-8D19-69C6D5C75983}" destId="{3BF5C823-AE9E-458C-8DFA-4B46405A5D23}" srcOrd="0" destOrd="0" presId="urn:microsoft.com/office/officeart/2009/3/layout/CircleRelationship"/>
    <dgm:cxn modelId="{D84E4C08-2492-4EE1-980D-FEC5CCF7C7C1}" srcId="{E549CCDB-9EBC-4707-8CC3-2FB0F8B38FF0}" destId="{B110E2C2-3C07-4317-AF82-BED167439343}" srcOrd="0" destOrd="0" parTransId="{998270EA-04C6-4B34-A263-958FFF4A3D08}" sibTransId="{CE909240-EA05-4466-A0F1-08C257BE135F}"/>
    <dgm:cxn modelId="{460A0C68-C0EC-4CC4-AE5B-16CCA6BA112F}" type="presOf" srcId="{B110E2C2-3C07-4317-AF82-BED167439343}" destId="{B3349748-273E-4805-8F31-78FE90249DB6}" srcOrd="0" destOrd="0" presId="urn:microsoft.com/office/officeart/2009/3/layout/CircleRelationship"/>
    <dgm:cxn modelId="{29CDC79E-1144-403D-9C5A-70D5FDFA3801}" type="presOf" srcId="{CE13778E-B25B-4269-8E4A-62986A730EC1}" destId="{32B2D1C3-5C47-4AB7-B77F-A29967C3009E}" srcOrd="0" destOrd="0" presId="urn:microsoft.com/office/officeart/2009/3/layout/CircleRelationship"/>
    <dgm:cxn modelId="{662F3C61-D61C-48A9-8E0B-FC5305A35BFD}" srcId="{B110E2C2-3C07-4317-AF82-BED167439343}" destId="{0DFE8F22-63EE-4FC8-BD43-C3D1BE2EBC39}" srcOrd="2" destOrd="0" parTransId="{9CF656BC-96C3-49DF-BB0A-FF690E7117FD}" sibTransId="{A0120367-CF81-412D-9DF7-D8F417E62282}"/>
    <dgm:cxn modelId="{56900244-0350-467D-B9C0-72244CFE574B}" type="presOf" srcId="{0DFE8F22-63EE-4FC8-BD43-C3D1BE2EBC39}" destId="{02B19EAB-119B-4246-8672-D1F3049D22B6}" srcOrd="0" destOrd="0" presId="urn:microsoft.com/office/officeart/2009/3/layout/CircleRelationship"/>
    <dgm:cxn modelId="{8A750600-BC14-40D9-ADBA-E1CFF1018DDE}" type="presOf" srcId="{E549CCDB-9EBC-4707-8CC3-2FB0F8B38FF0}" destId="{09F00BAF-4BA1-448E-9456-D84D030ECD30}" srcOrd="0" destOrd="0" presId="urn:microsoft.com/office/officeart/2009/3/layout/CircleRelationship"/>
    <dgm:cxn modelId="{C211A80B-D335-476F-8FFE-D6E56DE2E08D}" srcId="{B110E2C2-3C07-4317-AF82-BED167439343}" destId="{4DB5EDF2-0681-41E4-8D19-69C6D5C75983}" srcOrd="3" destOrd="0" parTransId="{BABFFB07-7FF3-480B-A981-069A20012BC6}" sibTransId="{6E2717B2-237F-410E-B590-EC3CC150F525}"/>
    <dgm:cxn modelId="{E7B94473-E154-4758-8B1E-60AC7FF93189}" type="presParOf" srcId="{09F00BAF-4BA1-448E-9456-D84D030ECD30}" destId="{B3349748-273E-4805-8F31-78FE90249DB6}" srcOrd="0" destOrd="0" presId="urn:microsoft.com/office/officeart/2009/3/layout/CircleRelationship"/>
    <dgm:cxn modelId="{2C2EB373-8CCC-40D4-9AFD-5F7DDC03559C}" type="presParOf" srcId="{09F00BAF-4BA1-448E-9456-D84D030ECD30}" destId="{81C71971-ACFB-47EA-86FA-51D0C1B0A7FE}" srcOrd="1" destOrd="0" presId="urn:microsoft.com/office/officeart/2009/3/layout/CircleRelationship"/>
    <dgm:cxn modelId="{6B29900C-C00A-4199-BCDA-C0C5243C1A07}" type="presParOf" srcId="{09F00BAF-4BA1-448E-9456-D84D030ECD30}" destId="{D10DA5C7-C2E5-4693-BAC1-963C6BF4D898}" srcOrd="2" destOrd="0" presId="urn:microsoft.com/office/officeart/2009/3/layout/CircleRelationship"/>
    <dgm:cxn modelId="{4C3521BD-A7C6-429C-8B8D-264510399E78}" type="presParOf" srcId="{09F00BAF-4BA1-448E-9456-D84D030ECD30}" destId="{BE8B0823-4722-4684-B3E0-4EA6DCB44E32}" srcOrd="3" destOrd="0" presId="urn:microsoft.com/office/officeart/2009/3/layout/CircleRelationship"/>
    <dgm:cxn modelId="{D05C6C67-E43E-4CA0-AB3B-3EEB5B525FF5}" type="presParOf" srcId="{09F00BAF-4BA1-448E-9456-D84D030ECD30}" destId="{DB30D368-C9F5-4566-A0C6-306428776A2E}" srcOrd="4" destOrd="0" presId="urn:microsoft.com/office/officeart/2009/3/layout/CircleRelationship"/>
    <dgm:cxn modelId="{23336510-188E-4F3B-BFC7-ECA7AB167BF2}" type="presParOf" srcId="{09F00BAF-4BA1-448E-9456-D84D030ECD30}" destId="{3DDA57D1-0D6A-4C67-A470-A656C5646D67}" srcOrd="5" destOrd="0" presId="urn:microsoft.com/office/officeart/2009/3/layout/CircleRelationship"/>
    <dgm:cxn modelId="{F850043B-C4C1-4BB8-83A4-A794624019F8}" type="presParOf" srcId="{09F00BAF-4BA1-448E-9456-D84D030ECD30}" destId="{7CBDF1FD-CC87-4CAB-BAD1-A64C9E6AC49E}" srcOrd="6" destOrd="0" presId="urn:microsoft.com/office/officeart/2009/3/layout/CircleRelationship"/>
    <dgm:cxn modelId="{32053EE2-997B-4534-9BB2-B48C2433F4A1}" type="presParOf" srcId="{09F00BAF-4BA1-448E-9456-D84D030ECD30}" destId="{B22606D7-7E63-4933-A8EB-FCC64700ECD5}" srcOrd="7" destOrd="0" presId="urn:microsoft.com/office/officeart/2009/3/layout/CircleRelationship"/>
    <dgm:cxn modelId="{E984F7FE-157C-4BAC-9482-B25A799F39AD}" type="presParOf" srcId="{09F00BAF-4BA1-448E-9456-D84D030ECD30}" destId="{9154A2F7-A94F-472E-99F5-A97BD62AA043}" srcOrd="8" destOrd="0" presId="urn:microsoft.com/office/officeart/2009/3/layout/CircleRelationship"/>
    <dgm:cxn modelId="{70F520D9-9CC6-4B1C-BFAC-28196E2844A7}" type="presParOf" srcId="{9154A2F7-A94F-472E-99F5-A97BD62AA043}" destId="{048FB098-44FF-4BEE-B056-3471F2FADF96}" srcOrd="0" destOrd="0" presId="urn:microsoft.com/office/officeart/2009/3/layout/CircleRelationship"/>
    <dgm:cxn modelId="{FA4D430B-92F4-4560-9022-BED510DD0B39}" type="presParOf" srcId="{09F00BAF-4BA1-448E-9456-D84D030ECD30}" destId="{FDBB7175-198D-42BF-94A1-CE8B97F48CC2}" srcOrd="9" destOrd="0" presId="urn:microsoft.com/office/officeart/2009/3/layout/CircleRelationship"/>
    <dgm:cxn modelId="{EC28EA67-004F-4D4F-BCE2-5010C47AE29A}" type="presParOf" srcId="{FDBB7175-198D-42BF-94A1-CE8B97F48CC2}" destId="{6A5600B0-2652-45B0-B205-9C7B4A9A6E9C}" srcOrd="0" destOrd="0" presId="urn:microsoft.com/office/officeart/2009/3/layout/CircleRelationship"/>
    <dgm:cxn modelId="{55D3B820-7C28-4D35-B6C5-19353634F3CA}" type="presParOf" srcId="{09F00BAF-4BA1-448E-9456-D84D030ECD30}" destId="{32B2D1C3-5C47-4AB7-B77F-A29967C3009E}" srcOrd="10" destOrd="0" presId="urn:microsoft.com/office/officeart/2009/3/layout/CircleRelationship"/>
    <dgm:cxn modelId="{ED4ADF1B-7994-48FD-B208-AAFB6D9479F9}" type="presParOf" srcId="{09F00BAF-4BA1-448E-9456-D84D030ECD30}" destId="{30889CF6-9C7E-4EEE-ADC9-DA5B901CC4B4}" srcOrd="11" destOrd="0" presId="urn:microsoft.com/office/officeart/2009/3/layout/CircleRelationship"/>
    <dgm:cxn modelId="{B3C0E1A6-FBF4-440C-8BA7-A9D58651BA59}" type="presParOf" srcId="{30889CF6-9C7E-4EEE-ADC9-DA5B901CC4B4}" destId="{C598D589-F4FD-42EF-A8AA-3A87C019DF16}" srcOrd="0" destOrd="0" presId="urn:microsoft.com/office/officeart/2009/3/layout/CircleRelationship"/>
    <dgm:cxn modelId="{0D54135C-03B7-48DA-A7C1-7DEDB00F8C08}" type="presParOf" srcId="{09F00BAF-4BA1-448E-9456-D84D030ECD30}" destId="{33FC78FF-CFE8-4124-A6FC-8987C4BB6F9F}" srcOrd="12" destOrd="0" presId="urn:microsoft.com/office/officeart/2009/3/layout/CircleRelationship"/>
    <dgm:cxn modelId="{48478F70-D7EC-42C1-87AA-22497A5386EA}" type="presParOf" srcId="{33FC78FF-CFE8-4124-A6FC-8987C4BB6F9F}" destId="{A243753B-5C9F-4167-8520-5BDE66074F33}" srcOrd="0" destOrd="0" presId="urn:microsoft.com/office/officeart/2009/3/layout/CircleRelationship"/>
    <dgm:cxn modelId="{D41939F9-59EE-43A3-824C-E3C10119DDA0}" type="presParOf" srcId="{09F00BAF-4BA1-448E-9456-D84D030ECD30}" destId="{30AABB40-4CFB-42AB-83A4-65EE44116882}" srcOrd="13" destOrd="0" presId="urn:microsoft.com/office/officeart/2009/3/layout/CircleRelationship"/>
    <dgm:cxn modelId="{EEC2FBFC-FADF-4E92-9683-9F4AFB49346B}" type="presParOf" srcId="{30AABB40-4CFB-42AB-83A4-65EE44116882}" destId="{19D34708-5952-4B3C-8EFB-2BE3895EFA3F}" srcOrd="0" destOrd="0" presId="urn:microsoft.com/office/officeart/2009/3/layout/CircleRelationship"/>
    <dgm:cxn modelId="{99EB6810-BDAE-4836-A59D-A83ED582FEA5}" type="presParOf" srcId="{09F00BAF-4BA1-448E-9456-D84D030ECD30}" destId="{02B19EAB-119B-4246-8672-D1F3049D22B6}" srcOrd="14" destOrd="0" presId="urn:microsoft.com/office/officeart/2009/3/layout/CircleRelationship"/>
    <dgm:cxn modelId="{7697E556-6043-42B6-BF97-C4D8F2A1AA9C}" type="presParOf" srcId="{09F00BAF-4BA1-448E-9456-D84D030ECD30}" destId="{D2F95087-8284-4756-93C4-AFC0FA395753}" srcOrd="15" destOrd="0" presId="urn:microsoft.com/office/officeart/2009/3/layout/CircleRelationship"/>
    <dgm:cxn modelId="{6685BD54-56B2-4865-B393-8978355C874A}" type="presParOf" srcId="{D2F95087-8284-4756-93C4-AFC0FA395753}" destId="{FF85556B-D06F-4F85-8955-086B9024BCA0}" srcOrd="0" destOrd="0" presId="urn:microsoft.com/office/officeart/2009/3/layout/CircleRelationship"/>
    <dgm:cxn modelId="{BE697C77-CEE7-4B96-8C5B-D7A1EE4D3459}" type="presParOf" srcId="{09F00BAF-4BA1-448E-9456-D84D030ECD30}" destId="{3BF5C823-AE9E-458C-8DFA-4B46405A5D23}" srcOrd="16" destOrd="0" presId="urn:microsoft.com/office/officeart/2009/3/layout/CircleRelationship"/>
    <dgm:cxn modelId="{EE4792CE-8018-4FC5-8373-58B4B2960DC9}" type="presParOf" srcId="{09F00BAF-4BA1-448E-9456-D84D030ECD30}" destId="{412EFDE1-6AB6-46F3-8C71-2AB9D60C9785}" srcOrd="17" destOrd="0" presId="urn:microsoft.com/office/officeart/2009/3/layout/CircleRelationship"/>
    <dgm:cxn modelId="{39E585C4-18B1-4EBA-8A61-2AADCB837A35}" type="presParOf" srcId="{412EFDE1-6AB6-46F3-8C71-2AB9D60C9785}" destId="{24B74D2E-0D13-4549-97C4-434BA4E7CD3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/>
      <dgm:t>
        <a:bodyPr/>
        <a:lstStyle/>
        <a:p>
          <a:r>
            <a:rPr lang="pl-PL" sz="900" b="1" dirty="0" smtClean="0"/>
            <a:t>Gaz dla klientów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/>
      <dgm:t>
        <a:bodyPr/>
        <a:lstStyle/>
        <a:p>
          <a:r>
            <a:rPr lang="pl-PL" sz="700" b="1" dirty="0" smtClean="0"/>
            <a:t>Potrzeby rynkowe</a:t>
          </a:r>
          <a:endParaRPr lang="pl-PL" sz="7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/>
      <dgm:t>
        <a:bodyPr/>
        <a:lstStyle/>
        <a:p>
          <a:r>
            <a:rPr lang="pl-PL" sz="700" b="1" dirty="0" smtClean="0"/>
            <a:t>Tanie ogrzewanie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/>
      <dgm:t>
        <a:bodyPr/>
        <a:lstStyle/>
        <a:p>
          <a:r>
            <a:rPr lang="pl-PL" sz="700" b="1" dirty="0" smtClean="0"/>
            <a:t>Paliwo w domu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3CD83D6-CBDA-4F10-B1F3-89A7266A82B7}">
      <dgm:prSet custT="1"/>
      <dgm:spPr/>
      <dgm:t>
        <a:bodyPr/>
        <a:lstStyle/>
        <a:p>
          <a:r>
            <a:rPr lang="pl-PL" sz="600" b="1" dirty="0" smtClean="0"/>
            <a:t>Dostępność</a:t>
          </a:r>
          <a:endParaRPr lang="pl-PL" sz="600" b="1" dirty="0"/>
        </a:p>
      </dgm:t>
    </dgm:pt>
    <dgm:pt modelId="{91D91750-F166-4927-ABF9-5E0F847469A6}" type="parTrans" cxnId="{51576D02-55FD-4EE7-B7BF-B513D86C46A1}">
      <dgm:prSet/>
      <dgm:spPr/>
      <dgm:t>
        <a:bodyPr/>
        <a:lstStyle/>
        <a:p>
          <a:endParaRPr lang="pl-PL"/>
        </a:p>
      </dgm:t>
    </dgm:pt>
    <dgm:pt modelId="{7C86C60B-302B-40C4-8EF8-FC1BCC4E1D9C}" type="sibTrans" cxnId="{51576D02-55FD-4EE7-B7BF-B513D86C46A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43099" custScaleY="43034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7"/>
      <dgm:spPr/>
    </dgm:pt>
    <dgm:pt modelId="{B420FEC3-019C-4519-9AF3-0BC5EED8C32A}" type="pres">
      <dgm:prSet presAssocID="{E6192240-AF9C-48AB-9082-8A12295554A4}" presName="Accent2" presStyleLbl="node1" presStyleIdx="1" presStyleCnt="17"/>
      <dgm:spPr/>
    </dgm:pt>
    <dgm:pt modelId="{D5472F67-A7ED-49C0-879D-0C4E6A3DA4CF}" type="pres">
      <dgm:prSet presAssocID="{E6192240-AF9C-48AB-9082-8A12295554A4}" presName="Accent3" presStyleLbl="node1" presStyleIdx="2" presStyleCnt="17"/>
      <dgm:spPr/>
    </dgm:pt>
    <dgm:pt modelId="{D28DD760-4AB5-4B73-ACC2-3DBEBF025B1E}" type="pres">
      <dgm:prSet presAssocID="{E6192240-AF9C-48AB-9082-8A12295554A4}" presName="Accent4" presStyleLbl="node1" presStyleIdx="3" presStyleCnt="17"/>
      <dgm:spPr/>
    </dgm:pt>
    <dgm:pt modelId="{8EBCAE93-7B9A-4235-80A2-CE7D73ED9E14}" type="pres">
      <dgm:prSet presAssocID="{E6192240-AF9C-48AB-9082-8A12295554A4}" presName="Accent5" presStyleLbl="node1" presStyleIdx="4" presStyleCnt="17"/>
      <dgm:spPr/>
    </dgm:pt>
    <dgm:pt modelId="{4727151B-902A-414E-B790-5F2D74A2A549}" type="pres">
      <dgm:prSet presAssocID="{E6192240-AF9C-48AB-9082-8A12295554A4}" presName="Accent6" presStyleLbl="node1" presStyleIdx="5" presStyleCnt="17"/>
      <dgm:spPr/>
    </dgm:pt>
    <dgm:pt modelId="{C5CB40AB-2CD4-4B35-8403-678E13B55393}" type="pres">
      <dgm:prSet presAssocID="{88910486-4FD5-43E7-8ACD-4E267214C92F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7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7"/>
      <dgm:spPr/>
    </dgm:pt>
    <dgm:pt modelId="{1C0AD8BC-682E-4A22-BAB6-C0EFBA9861D7}" type="pres">
      <dgm:prSet presAssocID="{94E0E370-B31D-4300-98FC-6E3BD35EDB66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7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7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7"/>
      <dgm:spPr/>
    </dgm:pt>
    <dgm:pt modelId="{33D903FD-CE21-44D3-9FA9-F03DE89E6D03}" type="pres">
      <dgm:prSet presAssocID="{DF911CEB-F497-41FD-B1A7-4EDCC2F5018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7"/>
      <dgm:spPr/>
    </dgm:pt>
    <dgm:pt modelId="{D553D261-913F-40AE-88C6-EDD6C3D6B779}" type="pres">
      <dgm:prSet presAssocID="{83CD83D6-CBDA-4F10-B1F3-89A7266A82B7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AA07A5E-7BA4-48C7-9295-E7F0E55EFAA5}" type="pres">
      <dgm:prSet presAssocID="{83CD83D6-CBDA-4F10-B1F3-89A7266A82B7}" presName="Accent13" presStyleCnt="0"/>
      <dgm:spPr/>
    </dgm:pt>
    <dgm:pt modelId="{4FDCEB09-E0FA-4761-BA64-0DB2618029DB}" type="pres">
      <dgm:prSet presAssocID="{83CD83D6-CBDA-4F10-B1F3-89A7266A82B7}" presName="AccentHold1" presStyleLbl="node1" presStyleIdx="16" presStyleCnt="17"/>
      <dgm:spPr/>
    </dgm:pt>
  </dgm:ptLst>
  <dgm:cxnLst>
    <dgm:cxn modelId="{51576D02-55FD-4EE7-B7BF-B513D86C46A1}" srcId="{E6192240-AF9C-48AB-9082-8A12295554A4}" destId="{83CD83D6-CBDA-4F10-B1F3-89A7266A82B7}" srcOrd="3" destOrd="0" parTransId="{91D91750-F166-4927-ABF9-5E0F847469A6}" sibTransId="{7C86C60B-302B-40C4-8EF8-FC1BCC4E1D9C}"/>
    <dgm:cxn modelId="{50EF0527-DA66-4BC2-BA29-43B7FA6E3868}" type="presOf" srcId="{095A85A7-8E90-4EDD-AF3A-4D1BB76579D9}" destId="{B1F0C07E-771B-46D4-9ECE-A2D0B38E5663}" srcOrd="0" destOrd="0" presId="urn:microsoft.com/office/officeart/2009/3/layout/CircleRelationship"/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2CF8E2FD-DE76-44AA-A932-E6692244A8FA}" type="presOf" srcId="{DF911CEB-F497-41FD-B1A7-4EDCC2F5018D}" destId="{33D903FD-CE21-44D3-9FA9-F03DE89E6D03}" srcOrd="0" destOrd="0" presId="urn:microsoft.com/office/officeart/2009/3/layout/CircleRelationship"/>
    <dgm:cxn modelId="{DE7F7054-073B-4DF5-922D-9D47240F253F}" type="presOf" srcId="{83CD83D6-CBDA-4F10-B1F3-89A7266A82B7}" destId="{D553D261-913F-40AE-88C6-EDD6C3D6B779}" srcOrd="0" destOrd="0" presId="urn:microsoft.com/office/officeart/2009/3/layout/CircleRelationship"/>
    <dgm:cxn modelId="{3F0C433F-FA31-43EE-8601-A7EC5BC8ABBF}" type="presOf" srcId="{94E0E370-B31D-4300-98FC-6E3BD35EDB66}" destId="{1C0AD8BC-682E-4A22-BAB6-C0EFBA9861D7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620023CA-28EB-4C74-B62C-C95F505B4E7F}" type="presOf" srcId="{E6192240-AF9C-48AB-9082-8A12295554A4}" destId="{59563215-322F-4B17-B14C-B9474B00968B}" srcOrd="0" destOrd="0" presId="urn:microsoft.com/office/officeart/2009/3/layout/CircleRelationship"/>
    <dgm:cxn modelId="{B4F42740-071C-4D9D-BD1D-C81F2F8C168B}" type="presOf" srcId="{88910486-4FD5-43E7-8ACD-4E267214C92F}" destId="{C5CB40AB-2CD4-4B35-8403-678E13B55393}" srcOrd="0" destOrd="0" presId="urn:microsoft.com/office/officeart/2009/3/layout/CircleRelationship"/>
    <dgm:cxn modelId="{C0CB220E-1C30-46B9-9AEC-4E49A7E62B9B}" type="presParOf" srcId="{B1F0C07E-771B-46D4-9ECE-A2D0B38E5663}" destId="{59563215-322F-4B17-B14C-B9474B00968B}" srcOrd="0" destOrd="0" presId="urn:microsoft.com/office/officeart/2009/3/layout/CircleRelationship"/>
    <dgm:cxn modelId="{7D316ED9-DCF3-4442-8A80-1C2924CC947C}" type="presParOf" srcId="{B1F0C07E-771B-46D4-9ECE-A2D0B38E5663}" destId="{DF6507FA-EE2B-4EB3-9030-0B1DDE2A7B03}" srcOrd="1" destOrd="0" presId="urn:microsoft.com/office/officeart/2009/3/layout/CircleRelationship"/>
    <dgm:cxn modelId="{DF59B80D-1ED5-41EA-B9F3-57AE3F2E799F}" type="presParOf" srcId="{B1F0C07E-771B-46D4-9ECE-A2D0B38E5663}" destId="{B420FEC3-019C-4519-9AF3-0BC5EED8C32A}" srcOrd="2" destOrd="0" presId="urn:microsoft.com/office/officeart/2009/3/layout/CircleRelationship"/>
    <dgm:cxn modelId="{D87BD47C-715E-4A37-A33C-C6B8DE3B89E1}" type="presParOf" srcId="{B1F0C07E-771B-46D4-9ECE-A2D0B38E5663}" destId="{D5472F67-A7ED-49C0-879D-0C4E6A3DA4CF}" srcOrd="3" destOrd="0" presId="urn:microsoft.com/office/officeart/2009/3/layout/CircleRelationship"/>
    <dgm:cxn modelId="{B4417299-F0AE-481C-ACB7-BEC901F34C94}" type="presParOf" srcId="{B1F0C07E-771B-46D4-9ECE-A2D0B38E5663}" destId="{D28DD760-4AB5-4B73-ACC2-3DBEBF025B1E}" srcOrd="4" destOrd="0" presId="urn:microsoft.com/office/officeart/2009/3/layout/CircleRelationship"/>
    <dgm:cxn modelId="{9E944354-B97C-4BD9-B065-970F9C6D6466}" type="presParOf" srcId="{B1F0C07E-771B-46D4-9ECE-A2D0B38E5663}" destId="{8EBCAE93-7B9A-4235-80A2-CE7D73ED9E14}" srcOrd="5" destOrd="0" presId="urn:microsoft.com/office/officeart/2009/3/layout/CircleRelationship"/>
    <dgm:cxn modelId="{179D9719-13F8-44FF-BA2C-DC9063613BBA}" type="presParOf" srcId="{B1F0C07E-771B-46D4-9ECE-A2D0B38E5663}" destId="{4727151B-902A-414E-B790-5F2D74A2A549}" srcOrd="6" destOrd="0" presId="urn:microsoft.com/office/officeart/2009/3/layout/CircleRelationship"/>
    <dgm:cxn modelId="{E19FFF01-6863-4B94-A87D-32F80A047973}" type="presParOf" srcId="{B1F0C07E-771B-46D4-9ECE-A2D0B38E5663}" destId="{C5CB40AB-2CD4-4B35-8403-678E13B55393}" srcOrd="7" destOrd="0" presId="urn:microsoft.com/office/officeart/2009/3/layout/CircleRelationship"/>
    <dgm:cxn modelId="{DD6B68AF-5127-4E5D-8856-1B663D9028DE}" type="presParOf" srcId="{B1F0C07E-771B-46D4-9ECE-A2D0B38E5663}" destId="{FBE5D6A0-8A1D-4FAE-96B0-C69EB392F49B}" srcOrd="8" destOrd="0" presId="urn:microsoft.com/office/officeart/2009/3/layout/CircleRelationship"/>
    <dgm:cxn modelId="{0AF19E2D-4504-4831-B9BC-339575DA89A9}" type="presParOf" srcId="{FBE5D6A0-8A1D-4FAE-96B0-C69EB392F49B}" destId="{07FBCC16-3F30-4802-AB40-B74A09A51EAF}" srcOrd="0" destOrd="0" presId="urn:microsoft.com/office/officeart/2009/3/layout/CircleRelationship"/>
    <dgm:cxn modelId="{FE573CF0-97DC-45C9-B363-114CB2DD47E2}" type="presParOf" srcId="{B1F0C07E-771B-46D4-9ECE-A2D0B38E5663}" destId="{F50AC59F-1BDF-44B8-B87F-52253724AF8A}" srcOrd="9" destOrd="0" presId="urn:microsoft.com/office/officeart/2009/3/layout/CircleRelationship"/>
    <dgm:cxn modelId="{1B71BD8D-47A4-4D01-86D2-B6A7393E59B0}" type="presParOf" srcId="{F50AC59F-1BDF-44B8-B87F-52253724AF8A}" destId="{510D84FF-7A65-4F55-BCF8-3AD647024ADA}" srcOrd="0" destOrd="0" presId="urn:microsoft.com/office/officeart/2009/3/layout/CircleRelationship"/>
    <dgm:cxn modelId="{FF6B1875-A6D7-4778-BEAC-5592E6CDC898}" type="presParOf" srcId="{B1F0C07E-771B-46D4-9ECE-A2D0B38E5663}" destId="{1C0AD8BC-682E-4A22-BAB6-C0EFBA9861D7}" srcOrd="10" destOrd="0" presId="urn:microsoft.com/office/officeart/2009/3/layout/CircleRelationship"/>
    <dgm:cxn modelId="{9B981B07-C5B7-42FB-AC48-B36B59BAE25B}" type="presParOf" srcId="{B1F0C07E-771B-46D4-9ECE-A2D0B38E5663}" destId="{B8677EB1-1E38-4603-A7F4-D9D6365052CF}" srcOrd="11" destOrd="0" presId="urn:microsoft.com/office/officeart/2009/3/layout/CircleRelationship"/>
    <dgm:cxn modelId="{5A3A6CA9-CD3E-46F5-BA77-0AF1AE6C7CAE}" type="presParOf" srcId="{B8677EB1-1E38-4603-A7F4-D9D6365052CF}" destId="{E092D265-218A-47A1-80B9-44480601A373}" srcOrd="0" destOrd="0" presId="urn:microsoft.com/office/officeart/2009/3/layout/CircleRelationship"/>
    <dgm:cxn modelId="{1A9F3A32-58CF-48AE-BBBA-CB7D7AAFA23F}" type="presParOf" srcId="{B1F0C07E-771B-46D4-9ECE-A2D0B38E5663}" destId="{DBB560A4-9D9A-4386-9C5B-DC736F4EE76D}" srcOrd="12" destOrd="0" presId="urn:microsoft.com/office/officeart/2009/3/layout/CircleRelationship"/>
    <dgm:cxn modelId="{D4BD1579-9E16-4AFA-8287-A0F7C913575D}" type="presParOf" srcId="{DBB560A4-9D9A-4386-9C5B-DC736F4EE76D}" destId="{FFB2287F-CD39-4F87-AD80-324D4FFE00E6}" srcOrd="0" destOrd="0" presId="urn:microsoft.com/office/officeart/2009/3/layout/CircleRelationship"/>
    <dgm:cxn modelId="{013FB550-E01B-48D1-97AC-7D5D1307E2F0}" type="presParOf" srcId="{B1F0C07E-771B-46D4-9ECE-A2D0B38E5663}" destId="{B708BA76-CDA9-4017-9BC6-0023951B204B}" srcOrd="13" destOrd="0" presId="urn:microsoft.com/office/officeart/2009/3/layout/CircleRelationship"/>
    <dgm:cxn modelId="{AE256C55-F646-4F95-999A-47A617E29424}" type="presParOf" srcId="{B708BA76-CDA9-4017-9BC6-0023951B204B}" destId="{7D184A28-F501-4DE9-A873-969C5856E944}" srcOrd="0" destOrd="0" presId="urn:microsoft.com/office/officeart/2009/3/layout/CircleRelationship"/>
    <dgm:cxn modelId="{8B9DBAB3-247D-40B0-B768-B3B4F7E7F78A}" type="presParOf" srcId="{B1F0C07E-771B-46D4-9ECE-A2D0B38E5663}" destId="{33D903FD-CE21-44D3-9FA9-F03DE89E6D03}" srcOrd="14" destOrd="0" presId="urn:microsoft.com/office/officeart/2009/3/layout/CircleRelationship"/>
    <dgm:cxn modelId="{415FE089-C412-4114-B02E-983B0EE3D362}" type="presParOf" srcId="{B1F0C07E-771B-46D4-9ECE-A2D0B38E5663}" destId="{81DE7D7D-817E-4E2F-8AB9-047B5B5320DE}" srcOrd="15" destOrd="0" presId="urn:microsoft.com/office/officeart/2009/3/layout/CircleRelationship"/>
    <dgm:cxn modelId="{2EF66000-EBD3-4ADB-87B5-2545C0D73531}" type="presParOf" srcId="{81DE7D7D-817E-4E2F-8AB9-047B5B5320DE}" destId="{A1EF1709-5EE4-4AAC-B7D3-62AE3DF40BE1}" srcOrd="0" destOrd="0" presId="urn:microsoft.com/office/officeart/2009/3/layout/CircleRelationship"/>
    <dgm:cxn modelId="{1A6F6682-65C0-4749-9B86-53071B290DAF}" type="presParOf" srcId="{B1F0C07E-771B-46D4-9ECE-A2D0B38E5663}" destId="{D553D261-913F-40AE-88C6-EDD6C3D6B779}" srcOrd="16" destOrd="0" presId="urn:microsoft.com/office/officeart/2009/3/layout/CircleRelationship"/>
    <dgm:cxn modelId="{AE75D884-DB5A-4F8E-BC16-8C6365E93752}" type="presParOf" srcId="{B1F0C07E-771B-46D4-9ECE-A2D0B38E5663}" destId="{2AA07A5E-7BA4-48C7-9295-E7F0E55EFAA5}" srcOrd="17" destOrd="0" presId="urn:microsoft.com/office/officeart/2009/3/layout/CircleRelationship"/>
    <dgm:cxn modelId="{63721C46-366D-4252-A5BA-EB545C13107D}" type="presParOf" srcId="{2AA07A5E-7BA4-48C7-9295-E7F0E55EFAA5}" destId="{4FDCEB09-E0FA-4761-BA64-0DB2618029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/>
      <dgm:t>
        <a:bodyPr/>
        <a:lstStyle/>
        <a:p>
          <a:r>
            <a:rPr lang="pl-PL" sz="900" b="1" dirty="0" smtClean="0"/>
            <a:t>Bezpieczeństwo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/>
      <dgm:t>
        <a:bodyPr/>
        <a:lstStyle/>
        <a:p>
          <a:r>
            <a:rPr lang="pl-PL" sz="800" b="1" dirty="0" smtClean="0"/>
            <a:t>Konieczność Importu</a:t>
          </a:r>
          <a:endParaRPr lang="pl-PL" sz="8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/>
      <dgm:t>
        <a:bodyPr/>
        <a:lstStyle/>
        <a:p>
          <a:r>
            <a:rPr lang="pl-PL" sz="700" b="1" dirty="0" smtClean="0"/>
            <a:t>Polityka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/>
      <dgm:t>
        <a:bodyPr/>
        <a:lstStyle/>
        <a:p>
          <a:r>
            <a:rPr lang="pl-PL" sz="700" b="1" dirty="0" smtClean="0"/>
            <a:t>Pewność dostaw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EBEF853-D2F2-48B2-AA27-11EB22B98D40}">
      <dgm:prSet phldrT="[Tekst]" custT="1"/>
      <dgm:spPr/>
      <dgm:t>
        <a:bodyPr/>
        <a:lstStyle/>
        <a:p>
          <a:endParaRPr lang="pl-PL" sz="700" b="1" dirty="0"/>
        </a:p>
      </dgm:t>
    </dgm:pt>
    <dgm:pt modelId="{FF9644DE-9CAD-4A45-A41B-AE1A314673FC}" type="parTrans" cxnId="{4EDFDBDB-F87B-4AF5-8DAD-1F9A86937D51}">
      <dgm:prSet/>
      <dgm:spPr/>
      <dgm:t>
        <a:bodyPr/>
        <a:lstStyle/>
        <a:p>
          <a:endParaRPr lang="pl-PL"/>
        </a:p>
      </dgm:t>
    </dgm:pt>
    <dgm:pt modelId="{BCA176F5-41A5-45A4-9031-42F2C4C6E45F}" type="sibTrans" cxnId="{4EDFDBDB-F87B-4AF5-8DAD-1F9A86937D5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69030" custScaleY="59250" custLinFactNeighborX="8983" custLinFactNeighborY="4275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5"/>
      <dgm:spPr/>
    </dgm:pt>
    <dgm:pt modelId="{B420FEC3-019C-4519-9AF3-0BC5EED8C32A}" type="pres">
      <dgm:prSet presAssocID="{E6192240-AF9C-48AB-9082-8A12295554A4}" presName="Accent2" presStyleLbl="node1" presStyleIdx="1" presStyleCnt="15"/>
      <dgm:spPr/>
    </dgm:pt>
    <dgm:pt modelId="{D5472F67-A7ED-49C0-879D-0C4E6A3DA4CF}" type="pres">
      <dgm:prSet presAssocID="{E6192240-AF9C-48AB-9082-8A12295554A4}" presName="Accent3" presStyleLbl="node1" presStyleIdx="2" presStyleCnt="15"/>
      <dgm:spPr/>
    </dgm:pt>
    <dgm:pt modelId="{D28DD760-4AB5-4B73-ACC2-3DBEBF025B1E}" type="pres">
      <dgm:prSet presAssocID="{E6192240-AF9C-48AB-9082-8A12295554A4}" presName="Accent4" presStyleLbl="node1" presStyleIdx="3" presStyleCnt="15"/>
      <dgm:spPr/>
    </dgm:pt>
    <dgm:pt modelId="{8EBCAE93-7B9A-4235-80A2-CE7D73ED9E14}" type="pres">
      <dgm:prSet presAssocID="{E6192240-AF9C-48AB-9082-8A12295554A4}" presName="Accent5" presStyleLbl="node1" presStyleIdx="4" presStyleCnt="15"/>
      <dgm:spPr/>
    </dgm:pt>
    <dgm:pt modelId="{4727151B-902A-414E-B790-5F2D74A2A549}" type="pres">
      <dgm:prSet presAssocID="{E6192240-AF9C-48AB-9082-8A12295554A4}" presName="Accent6" presStyleLbl="node1" presStyleIdx="5" presStyleCnt="15"/>
      <dgm:spPr/>
    </dgm:pt>
    <dgm:pt modelId="{C5CB40AB-2CD4-4B35-8403-678E13B55393}" type="pres">
      <dgm:prSet presAssocID="{88910486-4FD5-43E7-8ACD-4E267214C92F}" presName="Child1" presStyleLbl="node1" presStyleIdx="6" presStyleCnt="15" custScaleX="138492" custScaleY="13537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5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5"/>
      <dgm:spPr/>
    </dgm:pt>
    <dgm:pt modelId="{1C0AD8BC-682E-4A22-BAB6-C0EFBA9861D7}" type="pres">
      <dgm:prSet presAssocID="{94E0E370-B31D-4300-98FC-6E3BD35EDB66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5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5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5"/>
      <dgm:spPr/>
    </dgm:pt>
    <dgm:pt modelId="{33D903FD-CE21-44D3-9FA9-F03DE89E6D03}" type="pres">
      <dgm:prSet presAssocID="{DF911CEB-F497-41FD-B1A7-4EDCC2F5018D}" presName="Child3" presStyleLbl="node1" presStyleIdx="13" presStyleCnt="15" custScaleX="120691" custScaleY="12892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5"/>
      <dgm:spPr/>
    </dgm:pt>
  </dgm:ptLst>
  <dgm:cxnLst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AE98D8BD-A05A-4A2C-9CAE-DFAC2FB30796}" type="presOf" srcId="{94E0E370-B31D-4300-98FC-6E3BD35EDB66}" destId="{1C0AD8BC-682E-4A22-BAB6-C0EFBA9861D7}" srcOrd="0" destOrd="0" presId="urn:microsoft.com/office/officeart/2009/3/layout/CircleRelationship"/>
    <dgm:cxn modelId="{4EDFDBDB-F87B-4AF5-8DAD-1F9A86937D51}" srcId="{095A85A7-8E90-4EDD-AF3A-4D1BB76579D9}" destId="{8EBEF853-D2F2-48B2-AA27-11EB22B98D40}" srcOrd="1" destOrd="0" parTransId="{FF9644DE-9CAD-4A45-A41B-AE1A314673FC}" sibTransId="{BCA176F5-41A5-45A4-9031-42F2C4C6E45F}"/>
    <dgm:cxn modelId="{BF66E82C-80C3-4BBD-93C1-6218497BFF36}" type="presOf" srcId="{DF911CEB-F497-41FD-B1A7-4EDCC2F5018D}" destId="{33D903FD-CE21-44D3-9FA9-F03DE89E6D03}" srcOrd="0" destOrd="0" presId="urn:microsoft.com/office/officeart/2009/3/layout/CircleRelationship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6D3CF25F-5F52-4018-ABD4-83435C9A6A67}" type="presOf" srcId="{095A85A7-8E90-4EDD-AF3A-4D1BB76579D9}" destId="{B1F0C07E-771B-46D4-9ECE-A2D0B38E5663}" srcOrd="0" destOrd="0" presId="urn:microsoft.com/office/officeart/2009/3/layout/CircleRelationship"/>
    <dgm:cxn modelId="{24905FE0-CBD4-4681-9A0D-ED519A278058}" type="presOf" srcId="{88910486-4FD5-43E7-8ACD-4E267214C92F}" destId="{C5CB40AB-2CD4-4B35-8403-678E13B55393}" srcOrd="0" destOrd="0" presId="urn:microsoft.com/office/officeart/2009/3/layout/CircleRelationship"/>
    <dgm:cxn modelId="{7DAC1FB9-943B-4BBE-B399-F08706D53A65}" type="presOf" srcId="{E6192240-AF9C-48AB-9082-8A12295554A4}" destId="{59563215-322F-4B17-B14C-B9474B00968B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EEC2954F-FFDB-4301-A9C4-2A8E27D142E4}" type="presParOf" srcId="{B1F0C07E-771B-46D4-9ECE-A2D0B38E5663}" destId="{59563215-322F-4B17-B14C-B9474B00968B}" srcOrd="0" destOrd="0" presId="urn:microsoft.com/office/officeart/2009/3/layout/CircleRelationship"/>
    <dgm:cxn modelId="{E5E78704-351A-4D62-AF54-FFDC51732D17}" type="presParOf" srcId="{B1F0C07E-771B-46D4-9ECE-A2D0B38E5663}" destId="{DF6507FA-EE2B-4EB3-9030-0B1DDE2A7B03}" srcOrd="1" destOrd="0" presId="urn:microsoft.com/office/officeart/2009/3/layout/CircleRelationship"/>
    <dgm:cxn modelId="{A839D8BE-D647-4A5F-8199-65E9EF8C7C14}" type="presParOf" srcId="{B1F0C07E-771B-46D4-9ECE-A2D0B38E5663}" destId="{B420FEC3-019C-4519-9AF3-0BC5EED8C32A}" srcOrd="2" destOrd="0" presId="urn:microsoft.com/office/officeart/2009/3/layout/CircleRelationship"/>
    <dgm:cxn modelId="{77C60A00-E70B-4872-9F75-0CE54F5E0F38}" type="presParOf" srcId="{B1F0C07E-771B-46D4-9ECE-A2D0B38E5663}" destId="{D5472F67-A7ED-49C0-879D-0C4E6A3DA4CF}" srcOrd="3" destOrd="0" presId="urn:microsoft.com/office/officeart/2009/3/layout/CircleRelationship"/>
    <dgm:cxn modelId="{A45BC000-82E5-42A9-A247-12651431E8DB}" type="presParOf" srcId="{B1F0C07E-771B-46D4-9ECE-A2D0B38E5663}" destId="{D28DD760-4AB5-4B73-ACC2-3DBEBF025B1E}" srcOrd="4" destOrd="0" presId="urn:microsoft.com/office/officeart/2009/3/layout/CircleRelationship"/>
    <dgm:cxn modelId="{956B59C0-6DFC-40E6-AE6A-6155176C0B05}" type="presParOf" srcId="{B1F0C07E-771B-46D4-9ECE-A2D0B38E5663}" destId="{8EBCAE93-7B9A-4235-80A2-CE7D73ED9E14}" srcOrd="5" destOrd="0" presId="urn:microsoft.com/office/officeart/2009/3/layout/CircleRelationship"/>
    <dgm:cxn modelId="{42DF60C7-F9B7-450A-AD54-C342CBF2BE2F}" type="presParOf" srcId="{B1F0C07E-771B-46D4-9ECE-A2D0B38E5663}" destId="{4727151B-902A-414E-B790-5F2D74A2A549}" srcOrd="6" destOrd="0" presId="urn:microsoft.com/office/officeart/2009/3/layout/CircleRelationship"/>
    <dgm:cxn modelId="{7171E301-333E-4F91-A1AA-FCA157899EBE}" type="presParOf" srcId="{B1F0C07E-771B-46D4-9ECE-A2D0B38E5663}" destId="{C5CB40AB-2CD4-4B35-8403-678E13B55393}" srcOrd="7" destOrd="0" presId="urn:microsoft.com/office/officeart/2009/3/layout/CircleRelationship"/>
    <dgm:cxn modelId="{B398C19D-DE23-4956-B9A9-CF53CEDA408A}" type="presParOf" srcId="{B1F0C07E-771B-46D4-9ECE-A2D0B38E5663}" destId="{FBE5D6A0-8A1D-4FAE-96B0-C69EB392F49B}" srcOrd="8" destOrd="0" presId="urn:microsoft.com/office/officeart/2009/3/layout/CircleRelationship"/>
    <dgm:cxn modelId="{A2A14FD2-3C20-4A20-9018-AEEC289D9A05}" type="presParOf" srcId="{FBE5D6A0-8A1D-4FAE-96B0-C69EB392F49B}" destId="{07FBCC16-3F30-4802-AB40-B74A09A51EAF}" srcOrd="0" destOrd="0" presId="urn:microsoft.com/office/officeart/2009/3/layout/CircleRelationship"/>
    <dgm:cxn modelId="{1D806E61-2405-4B4B-82B8-9CD1F920C2F7}" type="presParOf" srcId="{B1F0C07E-771B-46D4-9ECE-A2D0B38E5663}" destId="{F50AC59F-1BDF-44B8-B87F-52253724AF8A}" srcOrd="9" destOrd="0" presId="urn:microsoft.com/office/officeart/2009/3/layout/CircleRelationship"/>
    <dgm:cxn modelId="{E9D74476-CC5A-4E84-8870-E061CED2A2D5}" type="presParOf" srcId="{F50AC59F-1BDF-44B8-B87F-52253724AF8A}" destId="{510D84FF-7A65-4F55-BCF8-3AD647024ADA}" srcOrd="0" destOrd="0" presId="urn:microsoft.com/office/officeart/2009/3/layout/CircleRelationship"/>
    <dgm:cxn modelId="{9F4EB2EA-5971-40A9-95C0-3D8090AF60F7}" type="presParOf" srcId="{B1F0C07E-771B-46D4-9ECE-A2D0B38E5663}" destId="{1C0AD8BC-682E-4A22-BAB6-C0EFBA9861D7}" srcOrd="10" destOrd="0" presId="urn:microsoft.com/office/officeart/2009/3/layout/CircleRelationship"/>
    <dgm:cxn modelId="{66B713ED-9EAE-427B-B0E2-33F47143AE99}" type="presParOf" srcId="{B1F0C07E-771B-46D4-9ECE-A2D0B38E5663}" destId="{B8677EB1-1E38-4603-A7F4-D9D6365052CF}" srcOrd="11" destOrd="0" presId="urn:microsoft.com/office/officeart/2009/3/layout/CircleRelationship"/>
    <dgm:cxn modelId="{C4B05B86-D16A-4699-8968-1A5E7F0DECA4}" type="presParOf" srcId="{B8677EB1-1E38-4603-A7F4-D9D6365052CF}" destId="{E092D265-218A-47A1-80B9-44480601A373}" srcOrd="0" destOrd="0" presId="urn:microsoft.com/office/officeart/2009/3/layout/CircleRelationship"/>
    <dgm:cxn modelId="{4B5E199B-B714-4EB9-87F6-11C911E48316}" type="presParOf" srcId="{B1F0C07E-771B-46D4-9ECE-A2D0B38E5663}" destId="{DBB560A4-9D9A-4386-9C5B-DC736F4EE76D}" srcOrd="12" destOrd="0" presId="urn:microsoft.com/office/officeart/2009/3/layout/CircleRelationship"/>
    <dgm:cxn modelId="{71BB3238-FA0F-4765-9ABD-6666558749B6}" type="presParOf" srcId="{DBB560A4-9D9A-4386-9C5B-DC736F4EE76D}" destId="{FFB2287F-CD39-4F87-AD80-324D4FFE00E6}" srcOrd="0" destOrd="0" presId="urn:microsoft.com/office/officeart/2009/3/layout/CircleRelationship"/>
    <dgm:cxn modelId="{3BBCDC5A-E455-4DBD-AD6C-B9CC9E1BDF3A}" type="presParOf" srcId="{B1F0C07E-771B-46D4-9ECE-A2D0B38E5663}" destId="{B708BA76-CDA9-4017-9BC6-0023951B204B}" srcOrd="13" destOrd="0" presId="urn:microsoft.com/office/officeart/2009/3/layout/CircleRelationship"/>
    <dgm:cxn modelId="{18C0F023-442A-4090-B5CA-C2A4F54C3ADE}" type="presParOf" srcId="{B708BA76-CDA9-4017-9BC6-0023951B204B}" destId="{7D184A28-F501-4DE9-A873-969C5856E944}" srcOrd="0" destOrd="0" presId="urn:microsoft.com/office/officeart/2009/3/layout/CircleRelationship"/>
    <dgm:cxn modelId="{B97DBE41-80AE-40FE-8E40-A5DF1A25C530}" type="presParOf" srcId="{B1F0C07E-771B-46D4-9ECE-A2D0B38E5663}" destId="{33D903FD-CE21-44D3-9FA9-F03DE89E6D03}" srcOrd="14" destOrd="0" presId="urn:microsoft.com/office/officeart/2009/3/layout/CircleRelationship"/>
    <dgm:cxn modelId="{C97ACDF7-2188-49A2-89BC-732473E957C8}" type="presParOf" srcId="{B1F0C07E-771B-46D4-9ECE-A2D0B38E5663}" destId="{81DE7D7D-817E-4E2F-8AB9-047B5B5320DE}" srcOrd="15" destOrd="0" presId="urn:microsoft.com/office/officeart/2009/3/layout/CircleRelationship"/>
    <dgm:cxn modelId="{6F4D4217-A202-40BB-A040-0ACBEA585497}" type="presParOf" srcId="{81DE7D7D-817E-4E2F-8AB9-047B5B5320DE}" destId="{A1EF1709-5EE4-4AAC-B7D3-62AE3DF40BE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7C529-5E6E-4AA7-81BA-803F57B5D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756727F-5CE4-4ECF-A90E-709C1B9789A1}">
      <dgm:prSet phldrT="[Tekst]"/>
      <dgm:spPr/>
      <dgm:t>
        <a:bodyPr/>
        <a:lstStyle/>
        <a:p>
          <a:r>
            <a:rPr lang="pl-PL" dirty="0" smtClean="0"/>
            <a:t>Perspektywa paliwa</a:t>
          </a:r>
          <a:endParaRPr lang="pl-PL" dirty="0"/>
        </a:p>
      </dgm:t>
    </dgm:pt>
    <dgm:pt modelId="{0387A171-1291-4784-A2F6-C3E5C0C044E6}" type="parTrans" cxnId="{9EA9C316-63FC-4F35-B321-817604B7E989}">
      <dgm:prSet/>
      <dgm:spPr/>
      <dgm:t>
        <a:bodyPr/>
        <a:lstStyle/>
        <a:p>
          <a:endParaRPr lang="pl-PL"/>
        </a:p>
      </dgm:t>
    </dgm:pt>
    <dgm:pt modelId="{68F01E1D-D015-4B88-A009-E562213E1DA4}" type="sibTrans" cxnId="{9EA9C316-63FC-4F35-B321-817604B7E989}">
      <dgm:prSet/>
      <dgm:spPr/>
      <dgm:t>
        <a:bodyPr/>
        <a:lstStyle/>
        <a:p>
          <a:endParaRPr lang="pl-PL"/>
        </a:p>
      </dgm:t>
    </dgm:pt>
    <dgm:pt modelId="{EC498FCA-9AE3-4ED4-92FE-A649B92E6790}">
      <dgm:prSet phldrT="[Tekst]"/>
      <dgm:spPr>
        <a:solidFill>
          <a:schemeClr val="tx1"/>
        </a:solidFill>
      </dgm:spPr>
      <dgm:t>
        <a:bodyPr/>
        <a:lstStyle/>
        <a:p>
          <a:r>
            <a:rPr lang="pl-PL" dirty="0" smtClean="0"/>
            <a:t>Perspektywa klienta</a:t>
          </a:r>
          <a:endParaRPr lang="pl-PL" dirty="0"/>
        </a:p>
      </dgm:t>
    </dgm:pt>
    <dgm:pt modelId="{8215F2AD-0A65-4834-A851-C1549487CF75}" type="parTrans" cxnId="{3276B876-70F8-4F47-8879-4333088CCF02}">
      <dgm:prSet/>
      <dgm:spPr/>
      <dgm:t>
        <a:bodyPr/>
        <a:lstStyle/>
        <a:p>
          <a:endParaRPr lang="pl-PL"/>
        </a:p>
      </dgm:t>
    </dgm:pt>
    <dgm:pt modelId="{05703E5D-6D32-410D-A7F7-D015A5D31C83}" type="sibTrans" cxnId="{3276B876-70F8-4F47-8879-4333088CCF02}">
      <dgm:prSet/>
      <dgm:spPr/>
      <dgm:t>
        <a:bodyPr/>
        <a:lstStyle/>
        <a:p>
          <a:endParaRPr lang="pl-PL"/>
        </a:p>
      </dgm:t>
    </dgm:pt>
    <dgm:pt modelId="{A4D7FDD5-B6D6-4599-822B-727E6DEDA8E9}" type="pres">
      <dgm:prSet presAssocID="{A587C529-5E6E-4AA7-81BA-803F57B5DD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FDC5683-4D30-4531-A558-2B00A52AFFE6}" type="pres">
      <dgm:prSet presAssocID="{A587C529-5E6E-4AA7-81BA-803F57B5DDE5}" presName="Name1" presStyleCnt="0"/>
      <dgm:spPr/>
    </dgm:pt>
    <dgm:pt modelId="{885D0E02-3C0C-4B70-8FC1-C1CAA941FAB3}" type="pres">
      <dgm:prSet presAssocID="{A587C529-5E6E-4AA7-81BA-803F57B5DDE5}" presName="cycle" presStyleCnt="0"/>
      <dgm:spPr/>
    </dgm:pt>
    <dgm:pt modelId="{B8876715-C439-4145-99AD-280C88446103}" type="pres">
      <dgm:prSet presAssocID="{A587C529-5E6E-4AA7-81BA-803F57B5DDE5}" presName="srcNode" presStyleLbl="node1" presStyleIdx="0" presStyleCnt="2"/>
      <dgm:spPr/>
    </dgm:pt>
    <dgm:pt modelId="{743D6B08-E654-4465-8F5E-A4548B98B7F1}" type="pres">
      <dgm:prSet presAssocID="{A587C529-5E6E-4AA7-81BA-803F57B5DDE5}" presName="conn" presStyleLbl="parChTrans1D2" presStyleIdx="0" presStyleCnt="1"/>
      <dgm:spPr/>
      <dgm:t>
        <a:bodyPr/>
        <a:lstStyle/>
        <a:p>
          <a:endParaRPr lang="pl-PL"/>
        </a:p>
      </dgm:t>
    </dgm:pt>
    <dgm:pt modelId="{EED482DA-B87C-4211-9B1A-F1DBBE431960}" type="pres">
      <dgm:prSet presAssocID="{A587C529-5E6E-4AA7-81BA-803F57B5DDE5}" presName="extraNode" presStyleLbl="node1" presStyleIdx="0" presStyleCnt="2"/>
      <dgm:spPr/>
    </dgm:pt>
    <dgm:pt modelId="{5DF0E042-5D62-4812-8304-1FCB11A5BEFA}" type="pres">
      <dgm:prSet presAssocID="{A587C529-5E6E-4AA7-81BA-803F57B5DDE5}" presName="dstNode" presStyleLbl="node1" presStyleIdx="0" presStyleCnt="2"/>
      <dgm:spPr/>
    </dgm:pt>
    <dgm:pt modelId="{3B5ADF04-8AA2-400D-97FB-75DB1AA39155}" type="pres">
      <dgm:prSet presAssocID="{2756727F-5CE4-4ECF-A90E-709C1B9789A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9E6AC9-A718-468C-BAEA-C40346338BEA}" type="pres">
      <dgm:prSet presAssocID="{2756727F-5CE4-4ECF-A90E-709C1B9789A1}" presName="accent_1" presStyleCnt="0"/>
      <dgm:spPr/>
    </dgm:pt>
    <dgm:pt modelId="{CFB07DC5-4AFB-4F14-BC89-46B635E1E6B7}" type="pres">
      <dgm:prSet presAssocID="{2756727F-5CE4-4ECF-A90E-709C1B9789A1}" presName="accentRepeatNode" presStyleLbl="solidFgAcc1" presStyleIdx="0" presStyleCnt="2"/>
      <dgm:spPr/>
    </dgm:pt>
    <dgm:pt modelId="{5F731385-DA3F-483D-90CC-5F1B2A2962E3}" type="pres">
      <dgm:prSet presAssocID="{EC498FCA-9AE3-4ED4-92FE-A649B92E679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5E2330-86A9-4946-9C58-A4FAB2F112A9}" type="pres">
      <dgm:prSet presAssocID="{EC498FCA-9AE3-4ED4-92FE-A649B92E6790}" presName="accent_2" presStyleCnt="0"/>
      <dgm:spPr/>
    </dgm:pt>
    <dgm:pt modelId="{710C5D88-C7EA-4EB9-BB2F-16BFA4EF4C53}" type="pres">
      <dgm:prSet presAssocID="{EC498FCA-9AE3-4ED4-92FE-A649B92E6790}" presName="accentRepeatNode" presStyleLbl="solidFgAcc1" presStyleIdx="1" presStyleCnt="2"/>
      <dgm:spPr>
        <a:ln>
          <a:solidFill>
            <a:schemeClr val="tx1"/>
          </a:solidFill>
        </a:ln>
      </dgm:spPr>
    </dgm:pt>
  </dgm:ptLst>
  <dgm:cxnLst>
    <dgm:cxn modelId="{89AE71F5-495B-4148-8530-0FCDFDF9CB0A}" type="presOf" srcId="{A587C529-5E6E-4AA7-81BA-803F57B5DDE5}" destId="{A4D7FDD5-B6D6-4599-822B-727E6DEDA8E9}" srcOrd="0" destOrd="0" presId="urn:microsoft.com/office/officeart/2008/layout/VerticalCurvedList"/>
    <dgm:cxn modelId="{06DD9CC3-0308-4E1C-A760-6FD47B9B7B8C}" type="presOf" srcId="{2756727F-5CE4-4ECF-A90E-709C1B9789A1}" destId="{3B5ADF04-8AA2-400D-97FB-75DB1AA39155}" srcOrd="0" destOrd="0" presId="urn:microsoft.com/office/officeart/2008/layout/VerticalCurvedList"/>
    <dgm:cxn modelId="{56F83940-1F3E-44C5-BE4C-0571C2C2B089}" type="presOf" srcId="{EC498FCA-9AE3-4ED4-92FE-A649B92E6790}" destId="{5F731385-DA3F-483D-90CC-5F1B2A2962E3}" srcOrd="0" destOrd="0" presId="urn:microsoft.com/office/officeart/2008/layout/VerticalCurvedList"/>
    <dgm:cxn modelId="{3276B876-70F8-4F47-8879-4333088CCF02}" srcId="{A587C529-5E6E-4AA7-81BA-803F57B5DDE5}" destId="{EC498FCA-9AE3-4ED4-92FE-A649B92E6790}" srcOrd="1" destOrd="0" parTransId="{8215F2AD-0A65-4834-A851-C1549487CF75}" sibTransId="{05703E5D-6D32-410D-A7F7-D015A5D31C83}"/>
    <dgm:cxn modelId="{9EA9C316-63FC-4F35-B321-817604B7E989}" srcId="{A587C529-5E6E-4AA7-81BA-803F57B5DDE5}" destId="{2756727F-5CE4-4ECF-A90E-709C1B9789A1}" srcOrd="0" destOrd="0" parTransId="{0387A171-1291-4784-A2F6-C3E5C0C044E6}" sibTransId="{68F01E1D-D015-4B88-A009-E562213E1DA4}"/>
    <dgm:cxn modelId="{783D2348-E280-419F-BF36-08EEABD4F1D3}" type="presOf" srcId="{68F01E1D-D015-4B88-A009-E562213E1DA4}" destId="{743D6B08-E654-4465-8F5E-A4548B98B7F1}" srcOrd="0" destOrd="0" presId="urn:microsoft.com/office/officeart/2008/layout/VerticalCurvedList"/>
    <dgm:cxn modelId="{4BB34CE3-D6D8-4B1D-A0EE-DC831517FB53}" type="presParOf" srcId="{A4D7FDD5-B6D6-4599-822B-727E6DEDA8E9}" destId="{CFDC5683-4D30-4531-A558-2B00A52AFFE6}" srcOrd="0" destOrd="0" presId="urn:microsoft.com/office/officeart/2008/layout/VerticalCurvedList"/>
    <dgm:cxn modelId="{DC04CF66-832F-41A1-9548-EBA2B7E83D80}" type="presParOf" srcId="{CFDC5683-4D30-4531-A558-2B00A52AFFE6}" destId="{885D0E02-3C0C-4B70-8FC1-C1CAA941FAB3}" srcOrd="0" destOrd="0" presId="urn:microsoft.com/office/officeart/2008/layout/VerticalCurvedList"/>
    <dgm:cxn modelId="{4C547EAA-5D96-4E9D-9CB5-1851C5336C53}" type="presParOf" srcId="{885D0E02-3C0C-4B70-8FC1-C1CAA941FAB3}" destId="{B8876715-C439-4145-99AD-280C88446103}" srcOrd="0" destOrd="0" presId="urn:microsoft.com/office/officeart/2008/layout/VerticalCurvedList"/>
    <dgm:cxn modelId="{EE517C22-33FC-4894-9E93-C7AA219237B2}" type="presParOf" srcId="{885D0E02-3C0C-4B70-8FC1-C1CAA941FAB3}" destId="{743D6B08-E654-4465-8F5E-A4548B98B7F1}" srcOrd="1" destOrd="0" presId="urn:microsoft.com/office/officeart/2008/layout/VerticalCurvedList"/>
    <dgm:cxn modelId="{DAF5BF0D-6140-46E3-A9CF-D8663DA9DE90}" type="presParOf" srcId="{885D0E02-3C0C-4B70-8FC1-C1CAA941FAB3}" destId="{EED482DA-B87C-4211-9B1A-F1DBBE431960}" srcOrd="2" destOrd="0" presId="urn:microsoft.com/office/officeart/2008/layout/VerticalCurvedList"/>
    <dgm:cxn modelId="{C0ED51FB-C36C-42F0-8ED7-CF192A4BFFEE}" type="presParOf" srcId="{885D0E02-3C0C-4B70-8FC1-C1CAA941FAB3}" destId="{5DF0E042-5D62-4812-8304-1FCB11A5BEFA}" srcOrd="3" destOrd="0" presId="urn:microsoft.com/office/officeart/2008/layout/VerticalCurvedList"/>
    <dgm:cxn modelId="{22D87D13-A9D5-44FF-870A-A5B114B5E04F}" type="presParOf" srcId="{CFDC5683-4D30-4531-A558-2B00A52AFFE6}" destId="{3B5ADF04-8AA2-400D-97FB-75DB1AA39155}" srcOrd="1" destOrd="0" presId="urn:microsoft.com/office/officeart/2008/layout/VerticalCurvedList"/>
    <dgm:cxn modelId="{B8991353-ADEC-491C-978B-D308F5F029C0}" type="presParOf" srcId="{CFDC5683-4D30-4531-A558-2B00A52AFFE6}" destId="{D99E6AC9-A718-468C-BAEA-C40346338BEA}" srcOrd="2" destOrd="0" presId="urn:microsoft.com/office/officeart/2008/layout/VerticalCurvedList"/>
    <dgm:cxn modelId="{D647A618-254E-465E-B548-7AD9E3A7559F}" type="presParOf" srcId="{D99E6AC9-A718-468C-BAEA-C40346338BEA}" destId="{CFB07DC5-4AFB-4F14-BC89-46B635E1E6B7}" srcOrd="0" destOrd="0" presId="urn:microsoft.com/office/officeart/2008/layout/VerticalCurvedList"/>
    <dgm:cxn modelId="{5B8FE60D-3CD9-4025-BF19-4E5B7E84D815}" type="presParOf" srcId="{CFDC5683-4D30-4531-A558-2B00A52AFFE6}" destId="{5F731385-DA3F-483D-90CC-5F1B2A2962E3}" srcOrd="3" destOrd="0" presId="urn:microsoft.com/office/officeart/2008/layout/VerticalCurvedList"/>
    <dgm:cxn modelId="{5F9881EB-3474-4154-81D5-240AC30F39A0}" type="presParOf" srcId="{CFDC5683-4D30-4531-A558-2B00A52AFFE6}" destId="{055E2330-86A9-4946-9C58-A4FAB2F112A9}" srcOrd="4" destOrd="0" presId="urn:microsoft.com/office/officeart/2008/layout/VerticalCurvedList"/>
    <dgm:cxn modelId="{E1D1A25E-5644-4605-B513-6F6047F923BA}" type="presParOf" srcId="{055E2330-86A9-4946-9C58-A4FAB2F112A9}" destId="{710C5D88-C7EA-4EB9-BB2F-16BFA4EF4C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A4E83D-BBCF-4FA2-B45B-363F1547724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6C10C017-A488-43DB-B83C-BA2D8A6AF30E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900" b="1" dirty="0" smtClean="0"/>
            <a:t>Paliwo w energetyce</a:t>
          </a:r>
          <a:endParaRPr lang="pl-PL" sz="900" b="1" dirty="0"/>
        </a:p>
      </dgm:t>
    </dgm:pt>
    <dgm:pt modelId="{046C8BA9-E908-4B7F-BF0E-1FDECB7E2125}" type="parTrans" cxnId="{6EF1AFC8-7358-4BB3-9D7C-3330FB139EE0}">
      <dgm:prSet/>
      <dgm:spPr/>
      <dgm:t>
        <a:bodyPr/>
        <a:lstStyle/>
        <a:p>
          <a:endParaRPr lang="pl-PL"/>
        </a:p>
      </dgm:t>
    </dgm:pt>
    <dgm:pt modelId="{6CA76E61-2ADB-4593-81CA-385DF3C353B1}" type="sibTrans" cxnId="{6EF1AFC8-7358-4BB3-9D7C-3330FB139EE0}">
      <dgm:prSet/>
      <dgm:spPr/>
      <dgm:t>
        <a:bodyPr/>
        <a:lstStyle/>
        <a:p>
          <a:endParaRPr lang="pl-PL"/>
        </a:p>
      </dgm:t>
    </dgm:pt>
    <dgm:pt modelId="{C491B59D-C9AF-4D15-BE77-C4ED4AEE3291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700" b="1" dirty="0" smtClean="0"/>
            <a:t>Sprawność bloków</a:t>
          </a:r>
          <a:endParaRPr lang="pl-PL" sz="700" b="1" dirty="0"/>
        </a:p>
      </dgm:t>
    </dgm:pt>
    <dgm:pt modelId="{45555314-3EDD-47D0-8048-54605CC649D6}" type="parTrans" cxnId="{0549D0CF-E57B-4AB7-AA32-5D0F9B0A3DB4}">
      <dgm:prSet/>
      <dgm:spPr/>
      <dgm:t>
        <a:bodyPr/>
        <a:lstStyle/>
        <a:p>
          <a:endParaRPr lang="pl-PL"/>
        </a:p>
      </dgm:t>
    </dgm:pt>
    <dgm:pt modelId="{1C58A98A-F1DB-4D96-A53B-6A6389A2589D}" type="sibTrans" cxnId="{0549D0CF-E57B-4AB7-AA32-5D0F9B0A3DB4}">
      <dgm:prSet/>
      <dgm:spPr/>
      <dgm:t>
        <a:bodyPr/>
        <a:lstStyle/>
        <a:p>
          <a:endParaRPr lang="pl-PL"/>
        </a:p>
      </dgm:t>
    </dgm:pt>
    <dgm:pt modelId="{8CC2A69F-DDD8-47C9-9BFA-3F246B034CE9}">
      <dgm:prSet phldrT="[Tekst]" custT="1"/>
      <dgm:spPr/>
      <dgm:t>
        <a:bodyPr/>
        <a:lstStyle/>
        <a:p>
          <a:r>
            <a:rPr lang="pl-PL" sz="700" b="1" dirty="0" smtClean="0"/>
            <a:t>Innowacyjność</a:t>
          </a:r>
          <a:endParaRPr lang="pl-PL" sz="700" b="1" dirty="0"/>
        </a:p>
      </dgm:t>
    </dgm:pt>
    <dgm:pt modelId="{F90E320B-B1C3-49F7-89A2-03A349EB1BA2}" type="parTrans" cxnId="{46D9BC90-4145-42EE-B2BF-BDC032FAD5AC}">
      <dgm:prSet/>
      <dgm:spPr/>
      <dgm:t>
        <a:bodyPr/>
        <a:lstStyle/>
        <a:p>
          <a:endParaRPr lang="pl-PL"/>
        </a:p>
      </dgm:t>
    </dgm:pt>
    <dgm:pt modelId="{E7AB821D-E595-4D1A-B484-881C8E97B35F}" type="sibTrans" cxnId="{46D9BC90-4145-42EE-B2BF-BDC032FAD5AC}">
      <dgm:prSet/>
      <dgm:spPr/>
      <dgm:t>
        <a:bodyPr/>
        <a:lstStyle/>
        <a:p>
          <a:endParaRPr lang="pl-PL"/>
        </a:p>
      </dgm:t>
    </dgm:pt>
    <dgm:pt modelId="{0E24C383-09E0-4DDD-AD38-DDE0E6DCE09C}">
      <dgm:prSet custT="1"/>
      <dgm:spPr>
        <a:solidFill>
          <a:srgbClr val="00B0F0"/>
        </a:solidFill>
      </dgm:spPr>
      <dgm:t>
        <a:bodyPr/>
        <a:lstStyle/>
        <a:p>
          <a:r>
            <a:rPr lang="pl-PL" sz="800" b="1" dirty="0" smtClean="0"/>
            <a:t>Niskie emisje CO2</a:t>
          </a:r>
          <a:endParaRPr lang="pl-PL" sz="800" b="1" dirty="0"/>
        </a:p>
      </dgm:t>
    </dgm:pt>
    <dgm:pt modelId="{DE2934CD-B808-42D2-BFC2-E38FCF443016}" type="parTrans" cxnId="{9BF34174-D8AA-4A8B-8324-58D9FECC0414}">
      <dgm:prSet/>
      <dgm:spPr/>
      <dgm:t>
        <a:bodyPr/>
        <a:lstStyle/>
        <a:p>
          <a:endParaRPr lang="pl-PL"/>
        </a:p>
      </dgm:t>
    </dgm:pt>
    <dgm:pt modelId="{D668E576-581F-4C09-BC4A-050BFD2BADC3}" type="sibTrans" cxnId="{9BF34174-D8AA-4A8B-8324-58D9FECC0414}">
      <dgm:prSet/>
      <dgm:spPr/>
      <dgm:t>
        <a:bodyPr/>
        <a:lstStyle/>
        <a:p>
          <a:endParaRPr lang="pl-PL"/>
        </a:p>
      </dgm:t>
    </dgm:pt>
    <dgm:pt modelId="{A59B14AA-E0DF-4700-B971-A315E9FBE421}">
      <dgm:prSet custT="1"/>
      <dgm:spPr>
        <a:solidFill>
          <a:srgbClr val="00B0F0"/>
        </a:solidFill>
      </dgm:spPr>
      <dgm:t>
        <a:bodyPr/>
        <a:lstStyle/>
        <a:p>
          <a:r>
            <a:rPr lang="pl-PL" sz="700" b="1" dirty="0" smtClean="0"/>
            <a:t>Kogeneracja </a:t>
          </a:r>
          <a:endParaRPr lang="pl-PL" sz="700" b="1" dirty="0"/>
        </a:p>
      </dgm:t>
    </dgm:pt>
    <dgm:pt modelId="{3057C68C-512F-4FE3-BB03-3634374A1965}" type="parTrans" cxnId="{F07F8466-4304-4ECE-9702-9F752C41B9D8}">
      <dgm:prSet/>
      <dgm:spPr/>
      <dgm:t>
        <a:bodyPr/>
        <a:lstStyle/>
        <a:p>
          <a:endParaRPr lang="pl-PL"/>
        </a:p>
      </dgm:t>
    </dgm:pt>
    <dgm:pt modelId="{4238AD36-0516-4252-BB19-1A9480CC9D40}" type="sibTrans" cxnId="{F07F8466-4304-4ECE-9702-9F752C41B9D8}">
      <dgm:prSet/>
      <dgm:spPr/>
      <dgm:t>
        <a:bodyPr/>
        <a:lstStyle/>
        <a:p>
          <a:endParaRPr lang="pl-PL"/>
        </a:p>
      </dgm:t>
    </dgm:pt>
    <dgm:pt modelId="{FC097B54-E284-4C8F-B8FC-7FCB6331A6B9}">
      <dgm:prSet phldrT="[Tekst]"/>
      <dgm:spPr>
        <a:solidFill>
          <a:srgbClr val="00B0F0"/>
        </a:solidFill>
      </dgm:spPr>
      <dgm:t>
        <a:bodyPr/>
        <a:lstStyle/>
        <a:p>
          <a:r>
            <a:rPr lang="pl-PL" b="1" dirty="0" smtClean="0"/>
            <a:t>Wysokie koszty</a:t>
          </a:r>
          <a:endParaRPr lang="pl-PL" b="1" dirty="0"/>
        </a:p>
      </dgm:t>
    </dgm:pt>
    <dgm:pt modelId="{E83D712D-5705-4B9E-A081-AAD8C2BAF560}" type="parTrans" cxnId="{971C14F7-71C6-4D4D-9705-101E7285656F}">
      <dgm:prSet/>
      <dgm:spPr/>
      <dgm:t>
        <a:bodyPr/>
        <a:lstStyle/>
        <a:p>
          <a:endParaRPr lang="pl-PL"/>
        </a:p>
      </dgm:t>
    </dgm:pt>
    <dgm:pt modelId="{DE8B858A-2611-4E54-B803-DE345FB4D1AF}" type="sibTrans" cxnId="{971C14F7-71C6-4D4D-9705-101E7285656F}">
      <dgm:prSet/>
      <dgm:spPr/>
      <dgm:t>
        <a:bodyPr/>
        <a:lstStyle/>
        <a:p>
          <a:endParaRPr lang="pl-PL"/>
        </a:p>
      </dgm:t>
    </dgm:pt>
    <dgm:pt modelId="{B6604BED-146D-488E-9A5A-D016F133B89A}" type="pres">
      <dgm:prSet presAssocID="{15A4E83D-BBCF-4FA2-B45B-363F1547724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8674F39-20CB-4410-BB85-FD8650A7D4B2}" type="pres">
      <dgm:prSet presAssocID="{6C10C017-A488-43DB-B83C-BA2D8A6AF30E}" presName="Parent" presStyleLbl="node0" presStyleIdx="0" presStyleCnt="1" custScaleX="57743" custScaleY="58557" custLinFactNeighborX="1362" custLinFactNeighborY="-537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06493F80-A029-45EE-9097-C5AE6EBA9B35}" type="pres">
      <dgm:prSet presAssocID="{6C10C017-A488-43DB-B83C-BA2D8A6AF30E}" presName="Accent2" presStyleLbl="node1" presStyleIdx="0" presStyleCnt="19"/>
      <dgm:spPr/>
    </dgm:pt>
    <dgm:pt modelId="{38BF4B1F-00C0-46A3-81BA-20E25BFCD02D}" type="pres">
      <dgm:prSet presAssocID="{6C10C017-A488-43DB-B83C-BA2D8A6AF30E}" presName="Accent3" presStyleLbl="node1" presStyleIdx="1" presStyleCnt="19"/>
      <dgm:spPr/>
    </dgm:pt>
    <dgm:pt modelId="{76A59395-1040-4177-9373-A928D1D922C9}" type="pres">
      <dgm:prSet presAssocID="{6C10C017-A488-43DB-B83C-BA2D8A6AF30E}" presName="Accent4" presStyleLbl="node1" presStyleIdx="2" presStyleCnt="19"/>
      <dgm:spPr/>
    </dgm:pt>
    <dgm:pt modelId="{848CD447-C5D8-4627-AA96-BBFA312FBA51}" type="pres">
      <dgm:prSet presAssocID="{6C10C017-A488-43DB-B83C-BA2D8A6AF30E}" presName="Accent5" presStyleLbl="node1" presStyleIdx="3" presStyleCnt="19"/>
      <dgm:spPr/>
    </dgm:pt>
    <dgm:pt modelId="{298937B5-7161-43F2-BF7D-FE5DCA481308}" type="pres">
      <dgm:prSet presAssocID="{6C10C017-A488-43DB-B83C-BA2D8A6AF30E}" presName="Accent6" presStyleLbl="node1" presStyleIdx="4" presStyleCnt="19"/>
      <dgm:spPr/>
    </dgm:pt>
    <dgm:pt modelId="{3BFABDE8-3059-48A6-B6EA-C69A9467CAB0}" type="pres">
      <dgm:prSet presAssocID="{A59B14AA-E0DF-4700-B971-A315E9FBE421}" presName="Child1" presStyleLbl="node1" presStyleIdx="5" presStyleCnt="19" custScaleX="130202" custScaleY="1249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F86FB42-8C3C-4DDA-AA9D-003BC59924D5}" type="pres">
      <dgm:prSet presAssocID="{A59B14AA-E0DF-4700-B971-A315E9FBE421}" presName="Accent7" presStyleCnt="0"/>
      <dgm:spPr/>
    </dgm:pt>
    <dgm:pt modelId="{B7C0D63F-D3BE-47D7-B523-7A82DB54921F}" type="pres">
      <dgm:prSet presAssocID="{A59B14AA-E0DF-4700-B971-A315E9FBE421}" presName="AccentHold1" presStyleLbl="node1" presStyleIdx="6" presStyleCnt="19"/>
      <dgm:spPr/>
    </dgm:pt>
    <dgm:pt modelId="{0010AA34-13AB-4D83-8113-A6F80899301B}" type="pres">
      <dgm:prSet presAssocID="{A59B14AA-E0DF-4700-B971-A315E9FBE421}" presName="Accent8" presStyleCnt="0"/>
      <dgm:spPr/>
    </dgm:pt>
    <dgm:pt modelId="{87669A19-709C-4919-AF78-2D4F6968AEC1}" type="pres">
      <dgm:prSet presAssocID="{A59B14AA-E0DF-4700-B971-A315E9FBE421}" presName="AccentHold2" presStyleLbl="node1" presStyleIdx="7" presStyleCnt="19"/>
      <dgm:spPr/>
    </dgm:pt>
    <dgm:pt modelId="{4D577C6A-B117-48CB-9E35-AC03497EC652}" type="pres">
      <dgm:prSet presAssocID="{0E24C383-09E0-4DDD-AD38-DDE0E6DCE09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1E3EF95-BE0A-4A2A-BD43-08F5029DBD21}" type="pres">
      <dgm:prSet presAssocID="{0E24C383-09E0-4DDD-AD38-DDE0E6DCE09C}" presName="Accent9" presStyleCnt="0"/>
      <dgm:spPr/>
    </dgm:pt>
    <dgm:pt modelId="{D6D33540-E9C5-403D-8FD3-9F7C09015278}" type="pres">
      <dgm:prSet presAssocID="{0E24C383-09E0-4DDD-AD38-DDE0E6DCE09C}" presName="AccentHold1" presStyleLbl="node1" presStyleIdx="9" presStyleCnt="19"/>
      <dgm:spPr/>
    </dgm:pt>
    <dgm:pt modelId="{FB8C5FCC-41DE-4CC2-A087-081774C9CDA9}" type="pres">
      <dgm:prSet presAssocID="{0E24C383-09E0-4DDD-AD38-DDE0E6DCE09C}" presName="Accent10" presStyleCnt="0"/>
      <dgm:spPr/>
    </dgm:pt>
    <dgm:pt modelId="{096ABDAD-A4D8-4B5C-B086-81AF52443A0E}" type="pres">
      <dgm:prSet presAssocID="{0E24C383-09E0-4DDD-AD38-DDE0E6DCE09C}" presName="AccentHold2" presStyleLbl="node1" presStyleIdx="10" presStyleCnt="19"/>
      <dgm:spPr/>
    </dgm:pt>
    <dgm:pt modelId="{3CBCB797-4F06-4A18-9579-E548A1DBFE88}" type="pres">
      <dgm:prSet presAssocID="{0E24C383-09E0-4DDD-AD38-DDE0E6DCE09C}" presName="Accent11" presStyleCnt="0"/>
      <dgm:spPr/>
    </dgm:pt>
    <dgm:pt modelId="{78459CF4-F788-424E-A835-4EF1D6E76C41}" type="pres">
      <dgm:prSet presAssocID="{0E24C383-09E0-4DDD-AD38-DDE0E6DCE09C}" presName="AccentHold3" presStyleLbl="node1" presStyleIdx="11" presStyleCnt="19"/>
      <dgm:spPr/>
    </dgm:pt>
    <dgm:pt modelId="{F173248C-6B95-470A-BAA4-6CB3912BE44F}" type="pres">
      <dgm:prSet presAssocID="{C491B59D-C9AF-4D15-BE77-C4ED4AEE32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261E8AE-9046-4FAC-A567-E349C090A43F}" type="pres">
      <dgm:prSet presAssocID="{C491B59D-C9AF-4D15-BE77-C4ED4AEE3291}" presName="Accent12" presStyleCnt="0"/>
      <dgm:spPr/>
    </dgm:pt>
    <dgm:pt modelId="{9614A839-C0A4-443B-9FFA-D16044F98D94}" type="pres">
      <dgm:prSet presAssocID="{C491B59D-C9AF-4D15-BE77-C4ED4AEE3291}" presName="AccentHold1" presStyleLbl="node1" presStyleIdx="13" presStyleCnt="19"/>
      <dgm:spPr/>
    </dgm:pt>
    <dgm:pt modelId="{2FBE3971-B218-4F71-996B-1920B84579B4}" type="pres">
      <dgm:prSet presAssocID="{8CC2A69F-DDD8-47C9-9BFA-3F246B034CE9}" presName="Child4" presStyleLbl="node1" presStyleIdx="14" presStyleCnt="19" custScaleX="142265" custScaleY="128424" custLinFactX="54012" custLinFactY="-164487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249CB5B-7E5D-45EA-B79E-9B0C61236CBD}" type="pres">
      <dgm:prSet presAssocID="{8CC2A69F-DDD8-47C9-9BFA-3F246B034CE9}" presName="Accent13" presStyleCnt="0"/>
      <dgm:spPr/>
    </dgm:pt>
    <dgm:pt modelId="{E0267C1F-B462-4014-8732-AB1A34134A3F}" type="pres">
      <dgm:prSet presAssocID="{8CC2A69F-DDD8-47C9-9BFA-3F246B034CE9}" presName="AccentHold1" presStyleLbl="node1" presStyleIdx="15" presStyleCnt="19"/>
      <dgm:spPr/>
    </dgm:pt>
    <dgm:pt modelId="{6DC84C7C-A1A2-48FA-9371-F705338DAAF9}" type="pres">
      <dgm:prSet presAssocID="{FC097B54-E284-4C8F-B8FC-7FCB6331A6B9}" presName="Child5" presStyleLbl="node1" presStyleIdx="16" presStyleCnt="19" custLinFactX="-100000" custLinFactNeighborX="-147484" custLinFactNeighborY="-307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9598C6D-8DEC-4F66-B9B4-7A6B3DB486E8}" type="pres">
      <dgm:prSet presAssocID="{FC097B54-E284-4C8F-B8FC-7FCB6331A6B9}" presName="Accent15" presStyleCnt="0"/>
      <dgm:spPr/>
    </dgm:pt>
    <dgm:pt modelId="{75898516-31C1-4DD1-8BA0-3832BB90DBF1}" type="pres">
      <dgm:prSet presAssocID="{FC097B54-E284-4C8F-B8FC-7FCB6331A6B9}" presName="AccentHold2" presStyleLbl="node1" presStyleIdx="17" presStyleCnt="19"/>
      <dgm:spPr/>
    </dgm:pt>
    <dgm:pt modelId="{0F8F2CF0-BABD-4268-A7C2-D61762C371FA}" type="pres">
      <dgm:prSet presAssocID="{FC097B54-E284-4C8F-B8FC-7FCB6331A6B9}" presName="Accent16" presStyleCnt="0"/>
      <dgm:spPr/>
    </dgm:pt>
    <dgm:pt modelId="{2F85A706-84C6-451C-AF90-88A4A9016F24}" type="pres">
      <dgm:prSet presAssocID="{FC097B54-E284-4C8F-B8FC-7FCB6331A6B9}" presName="AccentHold3" presStyleLbl="node1" presStyleIdx="18" presStyleCnt="19" custLinFactX="-215046" custLinFactNeighborX="-300000" custLinFactNeighborY="17701"/>
      <dgm:spPr/>
    </dgm:pt>
  </dgm:ptLst>
  <dgm:cxnLst>
    <dgm:cxn modelId="{0549D0CF-E57B-4AB7-AA32-5D0F9B0A3DB4}" srcId="{6C10C017-A488-43DB-B83C-BA2D8A6AF30E}" destId="{C491B59D-C9AF-4D15-BE77-C4ED4AEE3291}" srcOrd="2" destOrd="0" parTransId="{45555314-3EDD-47D0-8048-54605CC649D6}" sibTransId="{1C58A98A-F1DB-4D96-A53B-6A6389A2589D}"/>
    <dgm:cxn modelId="{2B6FE262-1EED-454E-9DA0-D3760A6F2159}" type="presOf" srcId="{6C10C017-A488-43DB-B83C-BA2D8A6AF30E}" destId="{58674F39-20CB-4410-BB85-FD8650A7D4B2}" srcOrd="0" destOrd="0" presId="urn:microsoft.com/office/officeart/2009/3/layout/CircleRelationship"/>
    <dgm:cxn modelId="{971C14F7-71C6-4D4D-9705-101E7285656F}" srcId="{6C10C017-A488-43DB-B83C-BA2D8A6AF30E}" destId="{FC097B54-E284-4C8F-B8FC-7FCB6331A6B9}" srcOrd="4" destOrd="0" parTransId="{E83D712D-5705-4B9E-A081-AAD8C2BAF560}" sibTransId="{DE8B858A-2611-4E54-B803-DE345FB4D1AF}"/>
    <dgm:cxn modelId="{46D9BC90-4145-42EE-B2BF-BDC032FAD5AC}" srcId="{6C10C017-A488-43DB-B83C-BA2D8A6AF30E}" destId="{8CC2A69F-DDD8-47C9-9BFA-3F246B034CE9}" srcOrd="3" destOrd="0" parTransId="{F90E320B-B1C3-49F7-89A2-03A349EB1BA2}" sibTransId="{E7AB821D-E595-4D1A-B484-881C8E97B35F}"/>
    <dgm:cxn modelId="{10373D8A-5E2B-47FC-9ACE-ACFE9C972318}" type="presOf" srcId="{C491B59D-C9AF-4D15-BE77-C4ED4AEE3291}" destId="{F173248C-6B95-470A-BAA4-6CB3912BE44F}" srcOrd="0" destOrd="0" presId="urn:microsoft.com/office/officeart/2009/3/layout/CircleRelationship"/>
    <dgm:cxn modelId="{D7A95F01-8DA0-43C8-AD16-A5D6089D1376}" type="presOf" srcId="{FC097B54-E284-4C8F-B8FC-7FCB6331A6B9}" destId="{6DC84C7C-A1A2-48FA-9371-F705338DAAF9}" srcOrd="0" destOrd="0" presId="urn:microsoft.com/office/officeart/2009/3/layout/CircleRelationship"/>
    <dgm:cxn modelId="{BE3C0C6B-0528-40B1-9F37-5F71C776E817}" type="presOf" srcId="{8CC2A69F-DDD8-47C9-9BFA-3F246B034CE9}" destId="{2FBE3971-B218-4F71-996B-1920B84579B4}" srcOrd="0" destOrd="0" presId="urn:microsoft.com/office/officeart/2009/3/layout/CircleRelationship"/>
    <dgm:cxn modelId="{88C45CF8-4678-497B-8F84-EE4E6F362DFC}" type="presOf" srcId="{A59B14AA-E0DF-4700-B971-A315E9FBE421}" destId="{3BFABDE8-3059-48A6-B6EA-C69A9467CAB0}" srcOrd="0" destOrd="0" presId="urn:microsoft.com/office/officeart/2009/3/layout/CircleRelationship"/>
    <dgm:cxn modelId="{F07F8466-4304-4ECE-9702-9F752C41B9D8}" srcId="{6C10C017-A488-43DB-B83C-BA2D8A6AF30E}" destId="{A59B14AA-E0DF-4700-B971-A315E9FBE421}" srcOrd="0" destOrd="0" parTransId="{3057C68C-512F-4FE3-BB03-3634374A1965}" sibTransId="{4238AD36-0516-4252-BB19-1A9480CC9D40}"/>
    <dgm:cxn modelId="{6EF1AFC8-7358-4BB3-9D7C-3330FB139EE0}" srcId="{15A4E83D-BBCF-4FA2-B45B-363F15477242}" destId="{6C10C017-A488-43DB-B83C-BA2D8A6AF30E}" srcOrd="0" destOrd="0" parTransId="{046C8BA9-E908-4B7F-BF0E-1FDECB7E2125}" sibTransId="{6CA76E61-2ADB-4593-81CA-385DF3C353B1}"/>
    <dgm:cxn modelId="{43FF1FFD-6312-4FBB-8E80-FEE9AFD6CF72}" type="presOf" srcId="{15A4E83D-BBCF-4FA2-B45B-363F15477242}" destId="{B6604BED-146D-488E-9A5A-D016F133B89A}" srcOrd="0" destOrd="0" presId="urn:microsoft.com/office/officeart/2009/3/layout/CircleRelationship"/>
    <dgm:cxn modelId="{9BF34174-D8AA-4A8B-8324-58D9FECC0414}" srcId="{6C10C017-A488-43DB-B83C-BA2D8A6AF30E}" destId="{0E24C383-09E0-4DDD-AD38-DDE0E6DCE09C}" srcOrd="1" destOrd="0" parTransId="{DE2934CD-B808-42D2-BFC2-E38FCF443016}" sibTransId="{D668E576-581F-4C09-BC4A-050BFD2BADC3}"/>
    <dgm:cxn modelId="{8FE6FC36-E499-406A-8D56-39B2F0BE9CA4}" type="presOf" srcId="{0E24C383-09E0-4DDD-AD38-DDE0E6DCE09C}" destId="{4D577C6A-B117-48CB-9E35-AC03497EC652}" srcOrd="0" destOrd="0" presId="urn:microsoft.com/office/officeart/2009/3/layout/CircleRelationship"/>
    <dgm:cxn modelId="{A092CEDB-0559-438F-BF85-8EA2F2D68AF7}" type="presParOf" srcId="{B6604BED-146D-488E-9A5A-D016F133B89A}" destId="{58674F39-20CB-4410-BB85-FD8650A7D4B2}" srcOrd="0" destOrd="0" presId="urn:microsoft.com/office/officeart/2009/3/layout/CircleRelationship"/>
    <dgm:cxn modelId="{74859BF8-318E-4D5A-92F2-0898896F6DC0}" type="presParOf" srcId="{B6604BED-146D-488E-9A5A-D016F133B89A}" destId="{06493F80-A029-45EE-9097-C5AE6EBA9B35}" srcOrd="1" destOrd="0" presId="urn:microsoft.com/office/officeart/2009/3/layout/CircleRelationship"/>
    <dgm:cxn modelId="{1F7E76D0-5A66-4614-A9FD-FA213B83ADB1}" type="presParOf" srcId="{B6604BED-146D-488E-9A5A-D016F133B89A}" destId="{38BF4B1F-00C0-46A3-81BA-20E25BFCD02D}" srcOrd="2" destOrd="0" presId="urn:microsoft.com/office/officeart/2009/3/layout/CircleRelationship"/>
    <dgm:cxn modelId="{177177D3-69BB-47A5-9B6B-5BB0EB76B883}" type="presParOf" srcId="{B6604BED-146D-488E-9A5A-D016F133B89A}" destId="{76A59395-1040-4177-9373-A928D1D922C9}" srcOrd="3" destOrd="0" presId="urn:microsoft.com/office/officeart/2009/3/layout/CircleRelationship"/>
    <dgm:cxn modelId="{F140B8FA-A746-4F26-87E3-F1ED79C73398}" type="presParOf" srcId="{B6604BED-146D-488E-9A5A-D016F133B89A}" destId="{848CD447-C5D8-4627-AA96-BBFA312FBA51}" srcOrd="4" destOrd="0" presId="urn:microsoft.com/office/officeart/2009/3/layout/CircleRelationship"/>
    <dgm:cxn modelId="{997FD2AD-DC75-4E1B-B615-F812ED1C0FD2}" type="presParOf" srcId="{B6604BED-146D-488E-9A5A-D016F133B89A}" destId="{298937B5-7161-43F2-BF7D-FE5DCA481308}" srcOrd="5" destOrd="0" presId="urn:microsoft.com/office/officeart/2009/3/layout/CircleRelationship"/>
    <dgm:cxn modelId="{04E13056-6DFC-4271-A212-0DD20634A928}" type="presParOf" srcId="{B6604BED-146D-488E-9A5A-D016F133B89A}" destId="{3BFABDE8-3059-48A6-B6EA-C69A9467CAB0}" srcOrd="6" destOrd="0" presId="urn:microsoft.com/office/officeart/2009/3/layout/CircleRelationship"/>
    <dgm:cxn modelId="{53F6F4BF-6E68-4316-88B6-A24D8D8FDB88}" type="presParOf" srcId="{B6604BED-146D-488E-9A5A-D016F133B89A}" destId="{2F86FB42-8C3C-4DDA-AA9D-003BC59924D5}" srcOrd="7" destOrd="0" presId="urn:microsoft.com/office/officeart/2009/3/layout/CircleRelationship"/>
    <dgm:cxn modelId="{7D39D310-9578-40CB-80C6-C6E62DB14C64}" type="presParOf" srcId="{2F86FB42-8C3C-4DDA-AA9D-003BC59924D5}" destId="{B7C0D63F-D3BE-47D7-B523-7A82DB54921F}" srcOrd="0" destOrd="0" presId="urn:microsoft.com/office/officeart/2009/3/layout/CircleRelationship"/>
    <dgm:cxn modelId="{7EE0EBD7-C0BE-4287-A112-1286A6699C35}" type="presParOf" srcId="{B6604BED-146D-488E-9A5A-D016F133B89A}" destId="{0010AA34-13AB-4D83-8113-A6F80899301B}" srcOrd="8" destOrd="0" presId="urn:microsoft.com/office/officeart/2009/3/layout/CircleRelationship"/>
    <dgm:cxn modelId="{99E0EE47-20CD-4C18-930D-5276FD55F1D4}" type="presParOf" srcId="{0010AA34-13AB-4D83-8113-A6F80899301B}" destId="{87669A19-709C-4919-AF78-2D4F6968AEC1}" srcOrd="0" destOrd="0" presId="urn:microsoft.com/office/officeart/2009/3/layout/CircleRelationship"/>
    <dgm:cxn modelId="{78A70B38-5846-42A5-AC2D-EC13D39D7C84}" type="presParOf" srcId="{B6604BED-146D-488E-9A5A-D016F133B89A}" destId="{4D577C6A-B117-48CB-9E35-AC03497EC652}" srcOrd="9" destOrd="0" presId="urn:microsoft.com/office/officeart/2009/3/layout/CircleRelationship"/>
    <dgm:cxn modelId="{7A105963-5127-4156-BAA5-73B4F762DBCD}" type="presParOf" srcId="{B6604BED-146D-488E-9A5A-D016F133B89A}" destId="{51E3EF95-BE0A-4A2A-BD43-08F5029DBD21}" srcOrd="10" destOrd="0" presId="urn:microsoft.com/office/officeart/2009/3/layout/CircleRelationship"/>
    <dgm:cxn modelId="{1055898D-D277-4A71-AF07-EF4930014E51}" type="presParOf" srcId="{51E3EF95-BE0A-4A2A-BD43-08F5029DBD21}" destId="{D6D33540-E9C5-403D-8FD3-9F7C09015278}" srcOrd="0" destOrd="0" presId="urn:microsoft.com/office/officeart/2009/3/layout/CircleRelationship"/>
    <dgm:cxn modelId="{0646B3FF-C724-4B6E-B523-DF9BD9EA84AF}" type="presParOf" srcId="{B6604BED-146D-488E-9A5A-D016F133B89A}" destId="{FB8C5FCC-41DE-4CC2-A087-081774C9CDA9}" srcOrd="11" destOrd="0" presId="urn:microsoft.com/office/officeart/2009/3/layout/CircleRelationship"/>
    <dgm:cxn modelId="{6945AB46-CAAC-44C7-A495-15D6D76BED7C}" type="presParOf" srcId="{FB8C5FCC-41DE-4CC2-A087-081774C9CDA9}" destId="{096ABDAD-A4D8-4B5C-B086-81AF52443A0E}" srcOrd="0" destOrd="0" presId="urn:microsoft.com/office/officeart/2009/3/layout/CircleRelationship"/>
    <dgm:cxn modelId="{61DC77F0-DE28-40DE-9BAF-A8D705542EF9}" type="presParOf" srcId="{B6604BED-146D-488E-9A5A-D016F133B89A}" destId="{3CBCB797-4F06-4A18-9579-E548A1DBFE88}" srcOrd="12" destOrd="0" presId="urn:microsoft.com/office/officeart/2009/3/layout/CircleRelationship"/>
    <dgm:cxn modelId="{2EA01908-7FE4-44E4-B3DA-E36C21B7A692}" type="presParOf" srcId="{3CBCB797-4F06-4A18-9579-E548A1DBFE88}" destId="{78459CF4-F788-424E-A835-4EF1D6E76C41}" srcOrd="0" destOrd="0" presId="urn:microsoft.com/office/officeart/2009/3/layout/CircleRelationship"/>
    <dgm:cxn modelId="{5B527CD8-3587-46F4-81E3-62175069BB28}" type="presParOf" srcId="{B6604BED-146D-488E-9A5A-D016F133B89A}" destId="{F173248C-6B95-470A-BAA4-6CB3912BE44F}" srcOrd="13" destOrd="0" presId="urn:microsoft.com/office/officeart/2009/3/layout/CircleRelationship"/>
    <dgm:cxn modelId="{AFB84B16-4393-4C85-9ECA-32B790B105EF}" type="presParOf" srcId="{B6604BED-146D-488E-9A5A-D016F133B89A}" destId="{4261E8AE-9046-4FAC-A567-E349C090A43F}" srcOrd="14" destOrd="0" presId="urn:microsoft.com/office/officeart/2009/3/layout/CircleRelationship"/>
    <dgm:cxn modelId="{91D2199D-0C14-4D74-B777-9320E9182D24}" type="presParOf" srcId="{4261E8AE-9046-4FAC-A567-E349C090A43F}" destId="{9614A839-C0A4-443B-9FFA-D16044F98D94}" srcOrd="0" destOrd="0" presId="urn:microsoft.com/office/officeart/2009/3/layout/CircleRelationship"/>
    <dgm:cxn modelId="{9166BB4C-1590-43B7-9A2D-EF91429D491A}" type="presParOf" srcId="{B6604BED-146D-488E-9A5A-D016F133B89A}" destId="{2FBE3971-B218-4F71-996B-1920B84579B4}" srcOrd="15" destOrd="0" presId="urn:microsoft.com/office/officeart/2009/3/layout/CircleRelationship"/>
    <dgm:cxn modelId="{7ADD76F7-5DCC-4CBD-81F8-292C0C52FF78}" type="presParOf" srcId="{B6604BED-146D-488E-9A5A-D016F133B89A}" destId="{7249CB5B-7E5D-45EA-B79E-9B0C61236CBD}" srcOrd="16" destOrd="0" presId="urn:microsoft.com/office/officeart/2009/3/layout/CircleRelationship"/>
    <dgm:cxn modelId="{6DB4CE5D-90F3-4602-9EF8-D87FF423E45F}" type="presParOf" srcId="{7249CB5B-7E5D-45EA-B79E-9B0C61236CBD}" destId="{E0267C1F-B462-4014-8732-AB1A34134A3F}" srcOrd="0" destOrd="0" presId="urn:microsoft.com/office/officeart/2009/3/layout/CircleRelationship"/>
    <dgm:cxn modelId="{691FF6D7-6F29-4A32-B318-37467F792A72}" type="presParOf" srcId="{B6604BED-146D-488E-9A5A-D016F133B89A}" destId="{6DC84C7C-A1A2-48FA-9371-F705338DAAF9}" srcOrd="17" destOrd="0" presId="urn:microsoft.com/office/officeart/2009/3/layout/CircleRelationship"/>
    <dgm:cxn modelId="{7687B81A-2009-4F8B-AD3C-834E46CB0228}" type="presParOf" srcId="{B6604BED-146D-488E-9A5A-D016F133B89A}" destId="{69598C6D-8DEC-4F66-B9B4-7A6B3DB486E8}" srcOrd="18" destOrd="0" presId="urn:microsoft.com/office/officeart/2009/3/layout/CircleRelationship"/>
    <dgm:cxn modelId="{B79908E8-1EEB-4A4A-8BB5-F220D1602B1D}" type="presParOf" srcId="{69598C6D-8DEC-4F66-B9B4-7A6B3DB486E8}" destId="{75898516-31C1-4DD1-8BA0-3832BB90DBF1}" srcOrd="0" destOrd="0" presId="urn:microsoft.com/office/officeart/2009/3/layout/CircleRelationship"/>
    <dgm:cxn modelId="{D565D381-94DA-4E1A-A3C4-29C037B2102D}" type="presParOf" srcId="{B6604BED-146D-488E-9A5A-D016F133B89A}" destId="{0F8F2CF0-BABD-4268-A7C2-D61762C371FA}" srcOrd="19" destOrd="0" presId="urn:microsoft.com/office/officeart/2009/3/layout/CircleRelationship"/>
    <dgm:cxn modelId="{57EF726F-D149-47AC-8F26-54BA369BCDBA}" type="presParOf" srcId="{0F8F2CF0-BABD-4268-A7C2-D61762C371FA}" destId="{2F85A706-84C6-451C-AF90-88A4A9016F2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9CCDB-9EBC-4707-8CC3-2FB0F8B38FF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B110E2C2-3C07-4317-AF82-BED167439343}">
      <dgm:prSet phldrT="[Tekst]" custT="1"/>
      <dgm:spPr/>
      <dgm:t>
        <a:bodyPr/>
        <a:lstStyle/>
        <a:p>
          <a:r>
            <a:rPr lang="pl-PL" sz="900" b="1" dirty="0" smtClean="0"/>
            <a:t>Gaz dla Gospodarki</a:t>
          </a:r>
          <a:endParaRPr lang="pl-PL" sz="900" b="1" dirty="0"/>
        </a:p>
      </dgm:t>
    </dgm:pt>
    <dgm:pt modelId="{998270EA-04C6-4B34-A263-958FFF4A3D08}" type="parTrans" cxnId="{D84E4C08-2492-4EE1-980D-FEC5CCF7C7C1}">
      <dgm:prSet/>
      <dgm:spPr/>
      <dgm:t>
        <a:bodyPr/>
        <a:lstStyle/>
        <a:p>
          <a:endParaRPr lang="pl-PL"/>
        </a:p>
      </dgm:t>
    </dgm:pt>
    <dgm:pt modelId="{CE909240-EA05-4466-A0F1-08C257BE135F}" type="sibTrans" cxnId="{D84E4C08-2492-4EE1-980D-FEC5CCF7C7C1}">
      <dgm:prSet/>
      <dgm:spPr/>
      <dgm:t>
        <a:bodyPr/>
        <a:lstStyle/>
        <a:p>
          <a:endParaRPr lang="pl-PL"/>
        </a:p>
      </dgm:t>
    </dgm:pt>
    <dgm:pt modelId="{CE13778E-B25B-4269-8E4A-62986A730EC1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800" b="1" dirty="0" smtClean="0"/>
            <a:t>Konkurencyjność</a:t>
          </a:r>
          <a:endParaRPr lang="pl-PL" sz="800" b="1" dirty="0"/>
        </a:p>
      </dgm:t>
    </dgm:pt>
    <dgm:pt modelId="{54F1539C-563F-469E-8379-885F4422C21D}" type="parTrans" cxnId="{D5146C5B-2EEF-4E86-8813-D9028950D8EC}">
      <dgm:prSet/>
      <dgm:spPr/>
      <dgm:t>
        <a:bodyPr/>
        <a:lstStyle/>
        <a:p>
          <a:endParaRPr lang="pl-PL"/>
        </a:p>
      </dgm:t>
    </dgm:pt>
    <dgm:pt modelId="{8EB3B306-010B-46F4-AF9E-0D1013E5AAB8}" type="sibTrans" cxnId="{D5146C5B-2EEF-4E86-8813-D9028950D8EC}">
      <dgm:prSet/>
      <dgm:spPr/>
      <dgm:t>
        <a:bodyPr/>
        <a:lstStyle/>
        <a:p>
          <a:endParaRPr lang="pl-PL"/>
        </a:p>
      </dgm:t>
    </dgm:pt>
    <dgm:pt modelId="{0DFE8F22-63EE-4FC8-BD43-C3D1BE2EBC39}">
      <dgm:prSet phldrT="[Tekst]" custT="1"/>
      <dgm:spPr/>
      <dgm:t>
        <a:bodyPr/>
        <a:lstStyle/>
        <a:p>
          <a:r>
            <a:rPr lang="pl-PL" sz="700" b="1" dirty="0" smtClean="0"/>
            <a:t>Nowe Technologie</a:t>
          </a:r>
          <a:endParaRPr lang="pl-PL" sz="700" b="1" dirty="0"/>
        </a:p>
      </dgm:t>
    </dgm:pt>
    <dgm:pt modelId="{9CF656BC-96C3-49DF-BB0A-FF690E7117FD}" type="parTrans" cxnId="{662F3C61-D61C-48A9-8E0B-FC5305A35BFD}">
      <dgm:prSet/>
      <dgm:spPr/>
      <dgm:t>
        <a:bodyPr/>
        <a:lstStyle/>
        <a:p>
          <a:endParaRPr lang="pl-PL"/>
        </a:p>
      </dgm:t>
    </dgm:pt>
    <dgm:pt modelId="{A0120367-CF81-412D-9DF7-D8F417E62282}" type="sibTrans" cxnId="{662F3C61-D61C-48A9-8E0B-FC5305A35BFD}">
      <dgm:prSet/>
      <dgm:spPr/>
      <dgm:t>
        <a:bodyPr/>
        <a:lstStyle/>
        <a:p>
          <a:endParaRPr lang="pl-PL"/>
        </a:p>
      </dgm:t>
    </dgm:pt>
    <dgm:pt modelId="{30296F4E-7367-4EF5-935F-745601BEB37C}">
      <dgm:prSet custT="1"/>
      <dgm:spPr/>
      <dgm:t>
        <a:bodyPr/>
        <a:lstStyle/>
        <a:p>
          <a:r>
            <a:rPr lang="pl-PL" sz="600" b="1" dirty="0" smtClean="0"/>
            <a:t>Branże zużywające gaz</a:t>
          </a:r>
          <a:endParaRPr lang="pl-PL" sz="600" b="1" dirty="0"/>
        </a:p>
      </dgm:t>
    </dgm:pt>
    <dgm:pt modelId="{FE5ED195-25D8-4BE9-841C-979A830CD1B5}" type="parTrans" cxnId="{1D07A39D-4FEA-4BE0-B2E7-F82F958CCD84}">
      <dgm:prSet/>
      <dgm:spPr/>
      <dgm:t>
        <a:bodyPr/>
        <a:lstStyle/>
        <a:p>
          <a:endParaRPr lang="pl-PL"/>
        </a:p>
      </dgm:t>
    </dgm:pt>
    <dgm:pt modelId="{7BA3B3B6-1DF6-4C97-89E9-3CC93EC1EE99}" type="sibTrans" cxnId="{1D07A39D-4FEA-4BE0-B2E7-F82F958CCD84}">
      <dgm:prSet/>
      <dgm:spPr/>
      <dgm:t>
        <a:bodyPr/>
        <a:lstStyle/>
        <a:p>
          <a:endParaRPr lang="pl-PL"/>
        </a:p>
      </dgm:t>
    </dgm:pt>
    <dgm:pt modelId="{4DB5EDF2-0681-41E4-8D19-69C6D5C75983}">
      <dgm:prSet custT="1"/>
      <dgm:spPr/>
      <dgm:t>
        <a:bodyPr/>
        <a:lstStyle/>
        <a:p>
          <a:r>
            <a:rPr lang="pl-PL" sz="700" b="1" dirty="0" smtClean="0"/>
            <a:t>Własne wydobycie</a:t>
          </a:r>
          <a:endParaRPr lang="pl-PL" sz="700" b="1" dirty="0"/>
        </a:p>
      </dgm:t>
    </dgm:pt>
    <dgm:pt modelId="{BABFFB07-7FF3-480B-A981-069A20012BC6}" type="parTrans" cxnId="{C211A80B-D335-476F-8FFE-D6E56DE2E08D}">
      <dgm:prSet/>
      <dgm:spPr/>
      <dgm:t>
        <a:bodyPr/>
        <a:lstStyle/>
        <a:p>
          <a:endParaRPr lang="pl-PL"/>
        </a:p>
      </dgm:t>
    </dgm:pt>
    <dgm:pt modelId="{6E2717B2-237F-410E-B590-EC3CC150F525}" type="sibTrans" cxnId="{C211A80B-D335-476F-8FFE-D6E56DE2E08D}">
      <dgm:prSet/>
      <dgm:spPr/>
      <dgm:t>
        <a:bodyPr/>
        <a:lstStyle/>
        <a:p>
          <a:endParaRPr lang="pl-PL"/>
        </a:p>
      </dgm:t>
    </dgm:pt>
    <dgm:pt modelId="{09F00BAF-4BA1-448E-9456-D84D030ECD30}" type="pres">
      <dgm:prSet presAssocID="{E549CCDB-9EBC-4707-8CC3-2FB0F8B38FF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3349748-273E-4805-8F31-78FE90249DB6}" type="pres">
      <dgm:prSet presAssocID="{B110E2C2-3C07-4317-AF82-BED167439343}" presName="Parent" presStyleLbl="node0" presStyleIdx="0" presStyleCnt="1" custScaleX="55081" custScaleY="59049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81C71971-ACFB-47EA-86FA-51D0C1B0A7FE}" type="pres">
      <dgm:prSet presAssocID="{B110E2C2-3C07-4317-AF82-BED167439343}" presName="Accent1" presStyleLbl="node1" presStyleIdx="0" presStyleCnt="17"/>
      <dgm:spPr/>
    </dgm:pt>
    <dgm:pt modelId="{D10DA5C7-C2E5-4693-BAC1-963C6BF4D898}" type="pres">
      <dgm:prSet presAssocID="{B110E2C2-3C07-4317-AF82-BED167439343}" presName="Accent2" presStyleLbl="node1" presStyleIdx="1" presStyleCnt="17"/>
      <dgm:spPr/>
    </dgm:pt>
    <dgm:pt modelId="{BE8B0823-4722-4684-B3E0-4EA6DCB44E32}" type="pres">
      <dgm:prSet presAssocID="{B110E2C2-3C07-4317-AF82-BED167439343}" presName="Accent3" presStyleLbl="node1" presStyleIdx="2" presStyleCnt="17"/>
      <dgm:spPr/>
    </dgm:pt>
    <dgm:pt modelId="{DB30D368-C9F5-4566-A0C6-306428776A2E}" type="pres">
      <dgm:prSet presAssocID="{B110E2C2-3C07-4317-AF82-BED167439343}" presName="Accent4" presStyleLbl="node1" presStyleIdx="3" presStyleCnt="17"/>
      <dgm:spPr/>
    </dgm:pt>
    <dgm:pt modelId="{3DDA57D1-0D6A-4C67-A470-A656C5646D67}" type="pres">
      <dgm:prSet presAssocID="{B110E2C2-3C07-4317-AF82-BED167439343}" presName="Accent5" presStyleLbl="node1" presStyleIdx="4" presStyleCnt="17"/>
      <dgm:spPr/>
    </dgm:pt>
    <dgm:pt modelId="{7CBDF1FD-CC87-4CAB-BAD1-A64C9E6AC49E}" type="pres">
      <dgm:prSet presAssocID="{B110E2C2-3C07-4317-AF82-BED167439343}" presName="Accent6" presStyleLbl="node1" presStyleIdx="5" presStyleCnt="17"/>
      <dgm:spPr/>
    </dgm:pt>
    <dgm:pt modelId="{B22606D7-7E63-4933-A8EB-FCC64700ECD5}" type="pres">
      <dgm:prSet presAssocID="{30296F4E-7367-4EF5-935F-745601BEB37C}" presName="Child1" presStyleLbl="node1" presStyleIdx="6" presStyleCnt="17" custScaleX="121560" custScaleY="1150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154A2F7-A94F-472E-99F5-A97BD62AA043}" type="pres">
      <dgm:prSet presAssocID="{30296F4E-7367-4EF5-935F-745601BEB37C}" presName="Accent7" presStyleCnt="0"/>
      <dgm:spPr/>
    </dgm:pt>
    <dgm:pt modelId="{048FB098-44FF-4BEE-B056-3471F2FADF96}" type="pres">
      <dgm:prSet presAssocID="{30296F4E-7367-4EF5-935F-745601BEB37C}" presName="AccentHold1" presStyleLbl="node1" presStyleIdx="7" presStyleCnt="17"/>
      <dgm:spPr/>
    </dgm:pt>
    <dgm:pt modelId="{FDBB7175-198D-42BF-94A1-CE8B97F48CC2}" type="pres">
      <dgm:prSet presAssocID="{30296F4E-7367-4EF5-935F-745601BEB37C}" presName="Accent8" presStyleCnt="0"/>
      <dgm:spPr/>
    </dgm:pt>
    <dgm:pt modelId="{6A5600B0-2652-45B0-B205-9C7B4A9A6E9C}" type="pres">
      <dgm:prSet presAssocID="{30296F4E-7367-4EF5-935F-745601BEB37C}" presName="AccentHold2" presStyleLbl="node1" presStyleIdx="8" presStyleCnt="17"/>
      <dgm:spPr/>
    </dgm:pt>
    <dgm:pt modelId="{32B2D1C3-5C47-4AB7-B77F-A29967C3009E}" type="pres">
      <dgm:prSet presAssocID="{CE13778E-B25B-4269-8E4A-62986A730EC1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0889CF6-9C7E-4EEE-ADC9-DA5B901CC4B4}" type="pres">
      <dgm:prSet presAssocID="{CE13778E-B25B-4269-8E4A-62986A730EC1}" presName="Accent9" presStyleCnt="0"/>
      <dgm:spPr/>
    </dgm:pt>
    <dgm:pt modelId="{C598D589-F4FD-42EF-A8AA-3A87C019DF16}" type="pres">
      <dgm:prSet presAssocID="{CE13778E-B25B-4269-8E4A-62986A730EC1}" presName="AccentHold1" presStyleLbl="node1" presStyleIdx="10" presStyleCnt="17"/>
      <dgm:spPr/>
    </dgm:pt>
    <dgm:pt modelId="{33FC78FF-CFE8-4124-A6FC-8987C4BB6F9F}" type="pres">
      <dgm:prSet presAssocID="{CE13778E-B25B-4269-8E4A-62986A730EC1}" presName="Accent10" presStyleCnt="0"/>
      <dgm:spPr/>
    </dgm:pt>
    <dgm:pt modelId="{A243753B-5C9F-4167-8520-5BDE66074F33}" type="pres">
      <dgm:prSet presAssocID="{CE13778E-B25B-4269-8E4A-62986A730EC1}" presName="AccentHold2" presStyleLbl="node1" presStyleIdx="11" presStyleCnt="17"/>
      <dgm:spPr/>
    </dgm:pt>
    <dgm:pt modelId="{30AABB40-4CFB-42AB-83A4-65EE44116882}" type="pres">
      <dgm:prSet presAssocID="{CE13778E-B25B-4269-8E4A-62986A730EC1}" presName="Accent11" presStyleCnt="0"/>
      <dgm:spPr/>
    </dgm:pt>
    <dgm:pt modelId="{19D34708-5952-4B3C-8EFB-2BE3895EFA3F}" type="pres">
      <dgm:prSet presAssocID="{CE13778E-B25B-4269-8E4A-62986A730EC1}" presName="AccentHold3" presStyleLbl="node1" presStyleIdx="12" presStyleCnt="17"/>
      <dgm:spPr/>
    </dgm:pt>
    <dgm:pt modelId="{02B19EAB-119B-4246-8672-D1F3049D22B6}" type="pres">
      <dgm:prSet presAssocID="{0DFE8F22-63EE-4FC8-BD43-C3D1BE2EBC39}" presName="Child3" presStyleLbl="node1" presStyleIdx="13" presStyleCnt="17" custScaleX="126952" custScaleY="12936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2F95087-8284-4756-93C4-AFC0FA395753}" type="pres">
      <dgm:prSet presAssocID="{0DFE8F22-63EE-4FC8-BD43-C3D1BE2EBC39}" presName="Accent12" presStyleCnt="0"/>
      <dgm:spPr/>
    </dgm:pt>
    <dgm:pt modelId="{FF85556B-D06F-4F85-8955-086B9024BCA0}" type="pres">
      <dgm:prSet presAssocID="{0DFE8F22-63EE-4FC8-BD43-C3D1BE2EBC39}" presName="AccentHold1" presStyleLbl="node1" presStyleIdx="14" presStyleCnt="17"/>
      <dgm:spPr/>
    </dgm:pt>
    <dgm:pt modelId="{3BF5C823-AE9E-458C-8DFA-4B46405A5D23}" type="pres">
      <dgm:prSet presAssocID="{4DB5EDF2-0681-41E4-8D19-69C6D5C7598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12EFDE1-6AB6-46F3-8C71-2AB9D60C9785}" type="pres">
      <dgm:prSet presAssocID="{4DB5EDF2-0681-41E4-8D19-69C6D5C75983}" presName="Accent13" presStyleCnt="0"/>
      <dgm:spPr/>
    </dgm:pt>
    <dgm:pt modelId="{24B74D2E-0D13-4549-97C4-434BA4E7CD32}" type="pres">
      <dgm:prSet presAssocID="{4DB5EDF2-0681-41E4-8D19-69C6D5C75983}" presName="AccentHold1" presStyleLbl="node1" presStyleIdx="16" presStyleCnt="17"/>
      <dgm:spPr/>
    </dgm:pt>
  </dgm:ptLst>
  <dgm:cxnLst>
    <dgm:cxn modelId="{1D07A39D-4FEA-4BE0-B2E7-F82F958CCD84}" srcId="{B110E2C2-3C07-4317-AF82-BED167439343}" destId="{30296F4E-7367-4EF5-935F-745601BEB37C}" srcOrd="0" destOrd="0" parTransId="{FE5ED195-25D8-4BE9-841C-979A830CD1B5}" sibTransId="{7BA3B3B6-1DF6-4C97-89E9-3CC93EC1EE99}"/>
    <dgm:cxn modelId="{0AAFA087-0934-40A3-81B4-7390D27AAF64}" type="presOf" srcId="{CE13778E-B25B-4269-8E4A-62986A730EC1}" destId="{32B2D1C3-5C47-4AB7-B77F-A29967C3009E}" srcOrd="0" destOrd="0" presId="urn:microsoft.com/office/officeart/2009/3/layout/CircleRelationship"/>
    <dgm:cxn modelId="{75FBA91C-2089-4EF0-88A8-F3312DE0E045}" type="presOf" srcId="{0DFE8F22-63EE-4FC8-BD43-C3D1BE2EBC39}" destId="{02B19EAB-119B-4246-8672-D1F3049D22B6}" srcOrd="0" destOrd="0" presId="urn:microsoft.com/office/officeart/2009/3/layout/CircleRelationship"/>
    <dgm:cxn modelId="{662F3C61-D61C-48A9-8E0B-FC5305A35BFD}" srcId="{B110E2C2-3C07-4317-AF82-BED167439343}" destId="{0DFE8F22-63EE-4FC8-BD43-C3D1BE2EBC39}" srcOrd="2" destOrd="0" parTransId="{9CF656BC-96C3-49DF-BB0A-FF690E7117FD}" sibTransId="{A0120367-CF81-412D-9DF7-D8F417E62282}"/>
    <dgm:cxn modelId="{D84E4C08-2492-4EE1-980D-FEC5CCF7C7C1}" srcId="{E549CCDB-9EBC-4707-8CC3-2FB0F8B38FF0}" destId="{B110E2C2-3C07-4317-AF82-BED167439343}" srcOrd="0" destOrd="0" parTransId="{998270EA-04C6-4B34-A263-958FFF4A3D08}" sibTransId="{CE909240-EA05-4466-A0F1-08C257BE135F}"/>
    <dgm:cxn modelId="{97E546A5-DDF8-4838-AE92-768B248CD312}" type="presOf" srcId="{E549CCDB-9EBC-4707-8CC3-2FB0F8B38FF0}" destId="{09F00BAF-4BA1-448E-9456-D84D030ECD30}" srcOrd="0" destOrd="0" presId="urn:microsoft.com/office/officeart/2009/3/layout/CircleRelationship"/>
    <dgm:cxn modelId="{86045ACB-F3CC-4D75-8C94-3776655BEF65}" type="presOf" srcId="{B110E2C2-3C07-4317-AF82-BED167439343}" destId="{B3349748-273E-4805-8F31-78FE90249DB6}" srcOrd="0" destOrd="0" presId="urn:microsoft.com/office/officeart/2009/3/layout/CircleRelationship"/>
    <dgm:cxn modelId="{D5146C5B-2EEF-4E86-8813-D9028950D8EC}" srcId="{B110E2C2-3C07-4317-AF82-BED167439343}" destId="{CE13778E-B25B-4269-8E4A-62986A730EC1}" srcOrd="1" destOrd="0" parTransId="{54F1539C-563F-469E-8379-885F4422C21D}" sibTransId="{8EB3B306-010B-46F4-AF9E-0D1013E5AAB8}"/>
    <dgm:cxn modelId="{E3EBF964-A54A-4C11-BFA6-90184F2404C9}" type="presOf" srcId="{30296F4E-7367-4EF5-935F-745601BEB37C}" destId="{B22606D7-7E63-4933-A8EB-FCC64700ECD5}" srcOrd="0" destOrd="0" presId="urn:microsoft.com/office/officeart/2009/3/layout/CircleRelationship"/>
    <dgm:cxn modelId="{B48AD6D2-AEB5-4FC9-92C6-E01B61FB3AAF}" type="presOf" srcId="{4DB5EDF2-0681-41E4-8D19-69C6D5C75983}" destId="{3BF5C823-AE9E-458C-8DFA-4B46405A5D23}" srcOrd="0" destOrd="0" presId="urn:microsoft.com/office/officeart/2009/3/layout/CircleRelationship"/>
    <dgm:cxn modelId="{C211A80B-D335-476F-8FFE-D6E56DE2E08D}" srcId="{B110E2C2-3C07-4317-AF82-BED167439343}" destId="{4DB5EDF2-0681-41E4-8D19-69C6D5C75983}" srcOrd="3" destOrd="0" parTransId="{BABFFB07-7FF3-480B-A981-069A20012BC6}" sibTransId="{6E2717B2-237F-410E-B590-EC3CC150F525}"/>
    <dgm:cxn modelId="{E44243E0-52B2-4FEC-9F90-500F0EB4C652}" type="presParOf" srcId="{09F00BAF-4BA1-448E-9456-D84D030ECD30}" destId="{B3349748-273E-4805-8F31-78FE90249DB6}" srcOrd="0" destOrd="0" presId="urn:microsoft.com/office/officeart/2009/3/layout/CircleRelationship"/>
    <dgm:cxn modelId="{4B19F20B-6DC5-4245-A7BB-8410C8A4E6E5}" type="presParOf" srcId="{09F00BAF-4BA1-448E-9456-D84D030ECD30}" destId="{81C71971-ACFB-47EA-86FA-51D0C1B0A7FE}" srcOrd="1" destOrd="0" presId="urn:microsoft.com/office/officeart/2009/3/layout/CircleRelationship"/>
    <dgm:cxn modelId="{2DA639FD-D385-4D21-945A-77C31E6F6CE5}" type="presParOf" srcId="{09F00BAF-4BA1-448E-9456-D84D030ECD30}" destId="{D10DA5C7-C2E5-4693-BAC1-963C6BF4D898}" srcOrd="2" destOrd="0" presId="urn:microsoft.com/office/officeart/2009/3/layout/CircleRelationship"/>
    <dgm:cxn modelId="{66ED024A-E9CC-4DBB-98E3-7C208C674B9A}" type="presParOf" srcId="{09F00BAF-4BA1-448E-9456-D84D030ECD30}" destId="{BE8B0823-4722-4684-B3E0-4EA6DCB44E32}" srcOrd="3" destOrd="0" presId="urn:microsoft.com/office/officeart/2009/3/layout/CircleRelationship"/>
    <dgm:cxn modelId="{8B3E2C60-4330-49ED-A9CA-6F8CC0A0FCD1}" type="presParOf" srcId="{09F00BAF-4BA1-448E-9456-D84D030ECD30}" destId="{DB30D368-C9F5-4566-A0C6-306428776A2E}" srcOrd="4" destOrd="0" presId="urn:microsoft.com/office/officeart/2009/3/layout/CircleRelationship"/>
    <dgm:cxn modelId="{FEFBA78F-A997-4A36-95C3-4885B75A91B7}" type="presParOf" srcId="{09F00BAF-4BA1-448E-9456-D84D030ECD30}" destId="{3DDA57D1-0D6A-4C67-A470-A656C5646D67}" srcOrd="5" destOrd="0" presId="urn:microsoft.com/office/officeart/2009/3/layout/CircleRelationship"/>
    <dgm:cxn modelId="{DAF9C578-D615-4491-8A45-41AB92BA39FC}" type="presParOf" srcId="{09F00BAF-4BA1-448E-9456-D84D030ECD30}" destId="{7CBDF1FD-CC87-4CAB-BAD1-A64C9E6AC49E}" srcOrd="6" destOrd="0" presId="urn:microsoft.com/office/officeart/2009/3/layout/CircleRelationship"/>
    <dgm:cxn modelId="{4AB1EDD1-CB70-495E-829E-43209B3A1D94}" type="presParOf" srcId="{09F00BAF-4BA1-448E-9456-D84D030ECD30}" destId="{B22606D7-7E63-4933-A8EB-FCC64700ECD5}" srcOrd="7" destOrd="0" presId="urn:microsoft.com/office/officeart/2009/3/layout/CircleRelationship"/>
    <dgm:cxn modelId="{BC00891A-35F3-420D-B86D-DD82BDA7E105}" type="presParOf" srcId="{09F00BAF-4BA1-448E-9456-D84D030ECD30}" destId="{9154A2F7-A94F-472E-99F5-A97BD62AA043}" srcOrd="8" destOrd="0" presId="urn:microsoft.com/office/officeart/2009/3/layout/CircleRelationship"/>
    <dgm:cxn modelId="{47192066-1912-4A64-B986-8C17C7A1E23F}" type="presParOf" srcId="{9154A2F7-A94F-472E-99F5-A97BD62AA043}" destId="{048FB098-44FF-4BEE-B056-3471F2FADF96}" srcOrd="0" destOrd="0" presId="urn:microsoft.com/office/officeart/2009/3/layout/CircleRelationship"/>
    <dgm:cxn modelId="{961D0D25-48F1-4ACA-8612-344198714BBC}" type="presParOf" srcId="{09F00BAF-4BA1-448E-9456-D84D030ECD30}" destId="{FDBB7175-198D-42BF-94A1-CE8B97F48CC2}" srcOrd="9" destOrd="0" presId="urn:microsoft.com/office/officeart/2009/3/layout/CircleRelationship"/>
    <dgm:cxn modelId="{1CE23CA0-22A7-4F0C-A5C1-08554C69F1EA}" type="presParOf" srcId="{FDBB7175-198D-42BF-94A1-CE8B97F48CC2}" destId="{6A5600B0-2652-45B0-B205-9C7B4A9A6E9C}" srcOrd="0" destOrd="0" presId="urn:microsoft.com/office/officeart/2009/3/layout/CircleRelationship"/>
    <dgm:cxn modelId="{8D04992E-930C-4193-A062-39E9F9F5B863}" type="presParOf" srcId="{09F00BAF-4BA1-448E-9456-D84D030ECD30}" destId="{32B2D1C3-5C47-4AB7-B77F-A29967C3009E}" srcOrd="10" destOrd="0" presId="urn:microsoft.com/office/officeart/2009/3/layout/CircleRelationship"/>
    <dgm:cxn modelId="{51D015B1-917A-4973-B351-B84AEBB47B27}" type="presParOf" srcId="{09F00BAF-4BA1-448E-9456-D84D030ECD30}" destId="{30889CF6-9C7E-4EEE-ADC9-DA5B901CC4B4}" srcOrd="11" destOrd="0" presId="urn:microsoft.com/office/officeart/2009/3/layout/CircleRelationship"/>
    <dgm:cxn modelId="{2F29C0A5-FBC6-4004-9A07-D6495E7E9601}" type="presParOf" srcId="{30889CF6-9C7E-4EEE-ADC9-DA5B901CC4B4}" destId="{C598D589-F4FD-42EF-A8AA-3A87C019DF16}" srcOrd="0" destOrd="0" presId="urn:microsoft.com/office/officeart/2009/3/layout/CircleRelationship"/>
    <dgm:cxn modelId="{E25C7CAF-DCE3-4480-AE48-DCFBC28DE58F}" type="presParOf" srcId="{09F00BAF-4BA1-448E-9456-D84D030ECD30}" destId="{33FC78FF-CFE8-4124-A6FC-8987C4BB6F9F}" srcOrd="12" destOrd="0" presId="urn:microsoft.com/office/officeart/2009/3/layout/CircleRelationship"/>
    <dgm:cxn modelId="{ED9945F4-F984-4089-9833-D337A6D71FC3}" type="presParOf" srcId="{33FC78FF-CFE8-4124-A6FC-8987C4BB6F9F}" destId="{A243753B-5C9F-4167-8520-5BDE66074F33}" srcOrd="0" destOrd="0" presId="urn:microsoft.com/office/officeart/2009/3/layout/CircleRelationship"/>
    <dgm:cxn modelId="{5B1C1860-A08E-4453-BB96-1E52A2EA0D64}" type="presParOf" srcId="{09F00BAF-4BA1-448E-9456-D84D030ECD30}" destId="{30AABB40-4CFB-42AB-83A4-65EE44116882}" srcOrd="13" destOrd="0" presId="urn:microsoft.com/office/officeart/2009/3/layout/CircleRelationship"/>
    <dgm:cxn modelId="{41FA81EC-0FA6-4B58-BA62-ABF1A2A0C1C9}" type="presParOf" srcId="{30AABB40-4CFB-42AB-83A4-65EE44116882}" destId="{19D34708-5952-4B3C-8EFB-2BE3895EFA3F}" srcOrd="0" destOrd="0" presId="urn:microsoft.com/office/officeart/2009/3/layout/CircleRelationship"/>
    <dgm:cxn modelId="{261DF1F4-C1A0-4166-A404-A8CF78048F36}" type="presParOf" srcId="{09F00BAF-4BA1-448E-9456-D84D030ECD30}" destId="{02B19EAB-119B-4246-8672-D1F3049D22B6}" srcOrd="14" destOrd="0" presId="urn:microsoft.com/office/officeart/2009/3/layout/CircleRelationship"/>
    <dgm:cxn modelId="{FD79007B-C091-40E9-A611-97F7452D93D4}" type="presParOf" srcId="{09F00BAF-4BA1-448E-9456-D84D030ECD30}" destId="{D2F95087-8284-4756-93C4-AFC0FA395753}" srcOrd="15" destOrd="0" presId="urn:microsoft.com/office/officeart/2009/3/layout/CircleRelationship"/>
    <dgm:cxn modelId="{C2121A99-8951-4054-B235-919B4740D978}" type="presParOf" srcId="{D2F95087-8284-4756-93C4-AFC0FA395753}" destId="{FF85556B-D06F-4F85-8955-086B9024BCA0}" srcOrd="0" destOrd="0" presId="urn:microsoft.com/office/officeart/2009/3/layout/CircleRelationship"/>
    <dgm:cxn modelId="{EE5DE7D1-7D21-4F86-9883-B58DB69211C8}" type="presParOf" srcId="{09F00BAF-4BA1-448E-9456-D84D030ECD30}" destId="{3BF5C823-AE9E-458C-8DFA-4B46405A5D23}" srcOrd="16" destOrd="0" presId="urn:microsoft.com/office/officeart/2009/3/layout/CircleRelationship"/>
    <dgm:cxn modelId="{D29C3AA7-8703-4650-8E01-49874431648A}" type="presParOf" srcId="{09F00BAF-4BA1-448E-9456-D84D030ECD30}" destId="{412EFDE1-6AB6-46F3-8C71-2AB9D60C9785}" srcOrd="17" destOrd="0" presId="urn:microsoft.com/office/officeart/2009/3/layout/CircleRelationship"/>
    <dgm:cxn modelId="{63D4648F-CFC5-448A-94EC-4F598C42B360}" type="presParOf" srcId="{412EFDE1-6AB6-46F3-8C71-2AB9D60C9785}" destId="{24B74D2E-0D13-4549-97C4-434BA4E7CD3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/>
      <dgm:t>
        <a:bodyPr/>
        <a:lstStyle/>
        <a:p>
          <a:r>
            <a:rPr lang="pl-PL" sz="900" b="1" dirty="0" smtClean="0"/>
            <a:t>Gaz dla klientów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/>
      <dgm:t>
        <a:bodyPr/>
        <a:lstStyle/>
        <a:p>
          <a:r>
            <a:rPr lang="pl-PL" sz="700" b="1" dirty="0" smtClean="0"/>
            <a:t>Potrzeby rynkowe</a:t>
          </a:r>
          <a:endParaRPr lang="pl-PL" sz="7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/>
      <dgm:t>
        <a:bodyPr/>
        <a:lstStyle/>
        <a:p>
          <a:r>
            <a:rPr lang="pl-PL" sz="700" b="1" dirty="0" smtClean="0"/>
            <a:t>Tanie ogrzewanie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/>
      <dgm:t>
        <a:bodyPr/>
        <a:lstStyle/>
        <a:p>
          <a:r>
            <a:rPr lang="pl-PL" sz="700" b="1" dirty="0" smtClean="0"/>
            <a:t>Paliwo w domu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3CD83D6-CBDA-4F10-B1F3-89A7266A82B7}">
      <dgm:prSet custT="1"/>
      <dgm:spPr/>
      <dgm:t>
        <a:bodyPr/>
        <a:lstStyle/>
        <a:p>
          <a:r>
            <a:rPr lang="pl-PL" sz="600" b="1" dirty="0" smtClean="0"/>
            <a:t>Dostępność</a:t>
          </a:r>
          <a:endParaRPr lang="pl-PL" sz="600" b="1" dirty="0"/>
        </a:p>
      </dgm:t>
    </dgm:pt>
    <dgm:pt modelId="{91D91750-F166-4927-ABF9-5E0F847469A6}" type="parTrans" cxnId="{51576D02-55FD-4EE7-B7BF-B513D86C46A1}">
      <dgm:prSet/>
      <dgm:spPr/>
      <dgm:t>
        <a:bodyPr/>
        <a:lstStyle/>
        <a:p>
          <a:endParaRPr lang="pl-PL"/>
        </a:p>
      </dgm:t>
    </dgm:pt>
    <dgm:pt modelId="{7C86C60B-302B-40C4-8EF8-FC1BCC4E1D9C}" type="sibTrans" cxnId="{51576D02-55FD-4EE7-B7BF-B513D86C46A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43099" custScaleY="43034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7"/>
      <dgm:spPr/>
    </dgm:pt>
    <dgm:pt modelId="{B420FEC3-019C-4519-9AF3-0BC5EED8C32A}" type="pres">
      <dgm:prSet presAssocID="{E6192240-AF9C-48AB-9082-8A12295554A4}" presName="Accent2" presStyleLbl="node1" presStyleIdx="1" presStyleCnt="17"/>
      <dgm:spPr/>
    </dgm:pt>
    <dgm:pt modelId="{D5472F67-A7ED-49C0-879D-0C4E6A3DA4CF}" type="pres">
      <dgm:prSet presAssocID="{E6192240-AF9C-48AB-9082-8A12295554A4}" presName="Accent3" presStyleLbl="node1" presStyleIdx="2" presStyleCnt="17"/>
      <dgm:spPr/>
    </dgm:pt>
    <dgm:pt modelId="{D28DD760-4AB5-4B73-ACC2-3DBEBF025B1E}" type="pres">
      <dgm:prSet presAssocID="{E6192240-AF9C-48AB-9082-8A12295554A4}" presName="Accent4" presStyleLbl="node1" presStyleIdx="3" presStyleCnt="17"/>
      <dgm:spPr/>
    </dgm:pt>
    <dgm:pt modelId="{8EBCAE93-7B9A-4235-80A2-CE7D73ED9E14}" type="pres">
      <dgm:prSet presAssocID="{E6192240-AF9C-48AB-9082-8A12295554A4}" presName="Accent5" presStyleLbl="node1" presStyleIdx="4" presStyleCnt="17"/>
      <dgm:spPr/>
    </dgm:pt>
    <dgm:pt modelId="{4727151B-902A-414E-B790-5F2D74A2A549}" type="pres">
      <dgm:prSet presAssocID="{E6192240-AF9C-48AB-9082-8A12295554A4}" presName="Accent6" presStyleLbl="node1" presStyleIdx="5" presStyleCnt="17"/>
      <dgm:spPr/>
    </dgm:pt>
    <dgm:pt modelId="{C5CB40AB-2CD4-4B35-8403-678E13B55393}" type="pres">
      <dgm:prSet presAssocID="{88910486-4FD5-43E7-8ACD-4E267214C92F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7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7"/>
      <dgm:spPr/>
    </dgm:pt>
    <dgm:pt modelId="{1C0AD8BC-682E-4A22-BAB6-C0EFBA9861D7}" type="pres">
      <dgm:prSet presAssocID="{94E0E370-B31D-4300-98FC-6E3BD35EDB66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7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7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7"/>
      <dgm:spPr/>
    </dgm:pt>
    <dgm:pt modelId="{33D903FD-CE21-44D3-9FA9-F03DE89E6D03}" type="pres">
      <dgm:prSet presAssocID="{DF911CEB-F497-41FD-B1A7-4EDCC2F5018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7"/>
      <dgm:spPr/>
    </dgm:pt>
    <dgm:pt modelId="{D553D261-913F-40AE-88C6-EDD6C3D6B779}" type="pres">
      <dgm:prSet presAssocID="{83CD83D6-CBDA-4F10-B1F3-89A7266A82B7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AA07A5E-7BA4-48C7-9295-E7F0E55EFAA5}" type="pres">
      <dgm:prSet presAssocID="{83CD83D6-CBDA-4F10-B1F3-89A7266A82B7}" presName="Accent13" presStyleCnt="0"/>
      <dgm:spPr/>
    </dgm:pt>
    <dgm:pt modelId="{4FDCEB09-E0FA-4761-BA64-0DB2618029DB}" type="pres">
      <dgm:prSet presAssocID="{83CD83D6-CBDA-4F10-B1F3-89A7266A82B7}" presName="AccentHold1" presStyleLbl="node1" presStyleIdx="16" presStyleCnt="17"/>
      <dgm:spPr/>
    </dgm:pt>
  </dgm:ptLst>
  <dgm:cxnLst>
    <dgm:cxn modelId="{51576D02-55FD-4EE7-B7BF-B513D86C46A1}" srcId="{E6192240-AF9C-48AB-9082-8A12295554A4}" destId="{83CD83D6-CBDA-4F10-B1F3-89A7266A82B7}" srcOrd="3" destOrd="0" parTransId="{91D91750-F166-4927-ABF9-5E0F847469A6}" sibTransId="{7C86C60B-302B-40C4-8EF8-FC1BCC4E1D9C}"/>
    <dgm:cxn modelId="{D0B2AB86-0DA6-4B70-9E6B-E7635A017A5D}" type="presOf" srcId="{94E0E370-B31D-4300-98FC-6E3BD35EDB66}" destId="{1C0AD8BC-682E-4A22-BAB6-C0EFBA9861D7}" srcOrd="0" destOrd="0" presId="urn:microsoft.com/office/officeart/2009/3/layout/CircleRelationship"/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8D351216-455F-49B3-8AB0-D7B45576D13C}" type="presOf" srcId="{DF911CEB-F497-41FD-B1A7-4EDCC2F5018D}" destId="{33D903FD-CE21-44D3-9FA9-F03DE89E6D03}" srcOrd="0" destOrd="0" presId="urn:microsoft.com/office/officeart/2009/3/layout/CircleRelationship"/>
    <dgm:cxn modelId="{763B3E21-D06D-4EB9-8ECC-F4D6B6148F9C}" type="presOf" srcId="{095A85A7-8E90-4EDD-AF3A-4D1BB76579D9}" destId="{B1F0C07E-771B-46D4-9ECE-A2D0B38E5663}" srcOrd="0" destOrd="0" presId="urn:microsoft.com/office/officeart/2009/3/layout/CircleRelationship"/>
    <dgm:cxn modelId="{F70F5CC7-7445-4D22-B70B-75E199DC566D}" type="presOf" srcId="{83CD83D6-CBDA-4F10-B1F3-89A7266A82B7}" destId="{D553D261-913F-40AE-88C6-EDD6C3D6B779}" srcOrd="0" destOrd="0" presId="urn:microsoft.com/office/officeart/2009/3/layout/CircleRelationship"/>
    <dgm:cxn modelId="{3DC32AD6-3B6B-4925-AE08-06623D2170E6}" type="presOf" srcId="{E6192240-AF9C-48AB-9082-8A12295554A4}" destId="{59563215-322F-4B17-B14C-B9474B00968B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08C79143-1F62-4BCB-B455-C1866C0F755C}" type="presOf" srcId="{88910486-4FD5-43E7-8ACD-4E267214C92F}" destId="{C5CB40AB-2CD4-4B35-8403-678E13B55393}" srcOrd="0" destOrd="0" presId="urn:microsoft.com/office/officeart/2009/3/layout/CircleRelationship"/>
    <dgm:cxn modelId="{C45FEEF8-5519-4FC1-B0EE-30BCCDDB3D95}" type="presParOf" srcId="{B1F0C07E-771B-46D4-9ECE-A2D0B38E5663}" destId="{59563215-322F-4B17-B14C-B9474B00968B}" srcOrd="0" destOrd="0" presId="urn:microsoft.com/office/officeart/2009/3/layout/CircleRelationship"/>
    <dgm:cxn modelId="{E7A163CA-6B2B-4A8A-8CB3-8A47AF7A7DCF}" type="presParOf" srcId="{B1F0C07E-771B-46D4-9ECE-A2D0B38E5663}" destId="{DF6507FA-EE2B-4EB3-9030-0B1DDE2A7B03}" srcOrd="1" destOrd="0" presId="urn:microsoft.com/office/officeart/2009/3/layout/CircleRelationship"/>
    <dgm:cxn modelId="{D187EF40-851B-470F-B3B5-F33833706CD1}" type="presParOf" srcId="{B1F0C07E-771B-46D4-9ECE-A2D0B38E5663}" destId="{B420FEC3-019C-4519-9AF3-0BC5EED8C32A}" srcOrd="2" destOrd="0" presId="urn:microsoft.com/office/officeart/2009/3/layout/CircleRelationship"/>
    <dgm:cxn modelId="{DB92C4B3-19B5-4203-8B32-9386C0F70DE4}" type="presParOf" srcId="{B1F0C07E-771B-46D4-9ECE-A2D0B38E5663}" destId="{D5472F67-A7ED-49C0-879D-0C4E6A3DA4CF}" srcOrd="3" destOrd="0" presId="urn:microsoft.com/office/officeart/2009/3/layout/CircleRelationship"/>
    <dgm:cxn modelId="{C4B29639-EB47-44A8-A9FF-2BC234709958}" type="presParOf" srcId="{B1F0C07E-771B-46D4-9ECE-A2D0B38E5663}" destId="{D28DD760-4AB5-4B73-ACC2-3DBEBF025B1E}" srcOrd="4" destOrd="0" presId="urn:microsoft.com/office/officeart/2009/3/layout/CircleRelationship"/>
    <dgm:cxn modelId="{A9B199BF-A9B1-4C79-805D-A5E08EC336E1}" type="presParOf" srcId="{B1F0C07E-771B-46D4-9ECE-A2D0B38E5663}" destId="{8EBCAE93-7B9A-4235-80A2-CE7D73ED9E14}" srcOrd="5" destOrd="0" presId="urn:microsoft.com/office/officeart/2009/3/layout/CircleRelationship"/>
    <dgm:cxn modelId="{DF1D807C-6751-49DB-A879-1487E01C90CF}" type="presParOf" srcId="{B1F0C07E-771B-46D4-9ECE-A2D0B38E5663}" destId="{4727151B-902A-414E-B790-5F2D74A2A549}" srcOrd="6" destOrd="0" presId="urn:microsoft.com/office/officeart/2009/3/layout/CircleRelationship"/>
    <dgm:cxn modelId="{090A0FC9-C211-4464-AB33-A72295FADDCB}" type="presParOf" srcId="{B1F0C07E-771B-46D4-9ECE-A2D0B38E5663}" destId="{C5CB40AB-2CD4-4B35-8403-678E13B55393}" srcOrd="7" destOrd="0" presId="urn:microsoft.com/office/officeart/2009/3/layout/CircleRelationship"/>
    <dgm:cxn modelId="{B7C9741C-C4B1-49B5-8B9F-45FD16C52250}" type="presParOf" srcId="{B1F0C07E-771B-46D4-9ECE-A2D0B38E5663}" destId="{FBE5D6A0-8A1D-4FAE-96B0-C69EB392F49B}" srcOrd="8" destOrd="0" presId="urn:microsoft.com/office/officeart/2009/3/layout/CircleRelationship"/>
    <dgm:cxn modelId="{C1518BA1-8BA4-46D0-827A-17A2C2BE8746}" type="presParOf" srcId="{FBE5D6A0-8A1D-4FAE-96B0-C69EB392F49B}" destId="{07FBCC16-3F30-4802-AB40-B74A09A51EAF}" srcOrd="0" destOrd="0" presId="urn:microsoft.com/office/officeart/2009/3/layout/CircleRelationship"/>
    <dgm:cxn modelId="{981B4BC3-4470-476A-9174-A0A1284362ED}" type="presParOf" srcId="{B1F0C07E-771B-46D4-9ECE-A2D0B38E5663}" destId="{F50AC59F-1BDF-44B8-B87F-52253724AF8A}" srcOrd="9" destOrd="0" presId="urn:microsoft.com/office/officeart/2009/3/layout/CircleRelationship"/>
    <dgm:cxn modelId="{508FF1BD-C56B-4B65-A2AB-50854660CD9C}" type="presParOf" srcId="{F50AC59F-1BDF-44B8-B87F-52253724AF8A}" destId="{510D84FF-7A65-4F55-BCF8-3AD647024ADA}" srcOrd="0" destOrd="0" presId="urn:microsoft.com/office/officeart/2009/3/layout/CircleRelationship"/>
    <dgm:cxn modelId="{22A5BA92-E3CE-473A-8007-C209E38DEDE6}" type="presParOf" srcId="{B1F0C07E-771B-46D4-9ECE-A2D0B38E5663}" destId="{1C0AD8BC-682E-4A22-BAB6-C0EFBA9861D7}" srcOrd="10" destOrd="0" presId="urn:microsoft.com/office/officeart/2009/3/layout/CircleRelationship"/>
    <dgm:cxn modelId="{64FB7329-4723-4976-A4F9-2E54644BD362}" type="presParOf" srcId="{B1F0C07E-771B-46D4-9ECE-A2D0B38E5663}" destId="{B8677EB1-1E38-4603-A7F4-D9D6365052CF}" srcOrd="11" destOrd="0" presId="urn:microsoft.com/office/officeart/2009/3/layout/CircleRelationship"/>
    <dgm:cxn modelId="{92FF2892-F675-44F0-80CA-0FFD6133260B}" type="presParOf" srcId="{B8677EB1-1E38-4603-A7F4-D9D6365052CF}" destId="{E092D265-218A-47A1-80B9-44480601A373}" srcOrd="0" destOrd="0" presId="urn:microsoft.com/office/officeart/2009/3/layout/CircleRelationship"/>
    <dgm:cxn modelId="{B4D1BF37-0A90-49FB-97E0-1D9AA299AFA6}" type="presParOf" srcId="{B1F0C07E-771B-46D4-9ECE-A2D0B38E5663}" destId="{DBB560A4-9D9A-4386-9C5B-DC736F4EE76D}" srcOrd="12" destOrd="0" presId="urn:microsoft.com/office/officeart/2009/3/layout/CircleRelationship"/>
    <dgm:cxn modelId="{2F8B9D66-5CD7-45A8-875F-8D4B6F8D7A69}" type="presParOf" srcId="{DBB560A4-9D9A-4386-9C5B-DC736F4EE76D}" destId="{FFB2287F-CD39-4F87-AD80-324D4FFE00E6}" srcOrd="0" destOrd="0" presId="urn:microsoft.com/office/officeart/2009/3/layout/CircleRelationship"/>
    <dgm:cxn modelId="{1F46F125-5B60-4CB9-B90D-40A1E4A1CD92}" type="presParOf" srcId="{B1F0C07E-771B-46D4-9ECE-A2D0B38E5663}" destId="{B708BA76-CDA9-4017-9BC6-0023951B204B}" srcOrd="13" destOrd="0" presId="urn:microsoft.com/office/officeart/2009/3/layout/CircleRelationship"/>
    <dgm:cxn modelId="{87FB9782-5F32-43E9-A535-27AE286D60FC}" type="presParOf" srcId="{B708BA76-CDA9-4017-9BC6-0023951B204B}" destId="{7D184A28-F501-4DE9-A873-969C5856E944}" srcOrd="0" destOrd="0" presId="urn:microsoft.com/office/officeart/2009/3/layout/CircleRelationship"/>
    <dgm:cxn modelId="{2CD967BD-F7CD-4E3A-A14F-1CC56E0561D0}" type="presParOf" srcId="{B1F0C07E-771B-46D4-9ECE-A2D0B38E5663}" destId="{33D903FD-CE21-44D3-9FA9-F03DE89E6D03}" srcOrd="14" destOrd="0" presId="urn:microsoft.com/office/officeart/2009/3/layout/CircleRelationship"/>
    <dgm:cxn modelId="{BE437B30-5DA6-4821-923D-839D516A208B}" type="presParOf" srcId="{B1F0C07E-771B-46D4-9ECE-A2D0B38E5663}" destId="{81DE7D7D-817E-4E2F-8AB9-047B5B5320DE}" srcOrd="15" destOrd="0" presId="urn:microsoft.com/office/officeart/2009/3/layout/CircleRelationship"/>
    <dgm:cxn modelId="{ACFF7380-8DA8-404B-9392-A37F7F4295E4}" type="presParOf" srcId="{81DE7D7D-817E-4E2F-8AB9-047B5B5320DE}" destId="{A1EF1709-5EE4-4AAC-B7D3-62AE3DF40BE1}" srcOrd="0" destOrd="0" presId="urn:microsoft.com/office/officeart/2009/3/layout/CircleRelationship"/>
    <dgm:cxn modelId="{52009E5B-AA06-4CFD-8C35-E2E60B2A9FA0}" type="presParOf" srcId="{B1F0C07E-771B-46D4-9ECE-A2D0B38E5663}" destId="{D553D261-913F-40AE-88C6-EDD6C3D6B779}" srcOrd="16" destOrd="0" presId="urn:microsoft.com/office/officeart/2009/3/layout/CircleRelationship"/>
    <dgm:cxn modelId="{23EF025C-C7F1-42BE-AEC9-29F69074D5F6}" type="presParOf" srcId="{B1F0C07E-771B-46D4-9ECE-A2D0B38E5663}" destId="{2AA07A5E-7BA4-48C7-9295-E7F0E55EFAA5}" srcOrd="17" destOrd="0" presId="urn:microsoft.com/office/officeart/2009/3/layout/CircleRelationship"/>
    <dgm:cxn modelId="{6CAB0EB0-9B94-4F79-9646-27828B103F5E}" type="presParOf" srcId="{2AA07A5E-7BA4-48C7-9295-E7F0E55EFAA5}" destId="{4FDCEB09-E0FA-4761-BA64-0DB2618029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5A85A7-8E90-4EDD-AF3A-4D1BB76579D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E6192240-AF9C-48AB-9082-8A12295554A4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900" b="1" dirty="0" smtClean="0"/>
            <a:t>Bezpieczeństwo</a:t>
          </a:r>
          <a:endParaRPr lang="pl-PL" sz="900" b="1" dirty="0"/>
        </a:p>
      </dgm:t>
    </dgm:pt>
    <dgm:pt modelId="{34C39860-037C-432B-89E0-63F45F3512C6}" type="parTrans" cxnId="{BBE7F7D9-8993-47F1-A284-2319CA313C43}">
      <dgm:prSet/>
      <dgm:spPr/>
      <dgm:t>
        <a:bodyPr/>
        <a:lstStyle/>
        <a:p>
          <a:endParaRPr lang="pl-PL"/>
        </a:p>
      </dgm:t>
    </dgm:pt>
    <dgm:pt modelId="{4BC12C9F-6E80-4A8D-AA3C-26202BA015DE}" type="sibTrans" cxnId="{BBE7F7D9-8993-47F1-A284-2319CA313C43}">
      <dgm:prSet/>
      <dgm:spPr/>
      <dgm:t>
        <a:bodyPr/>
        <a:lstStyle/>
        <a:p>
          <a:endParaRPr lang="pl-PL"/>
        </a:p>
      </dgm:t>
    </dgm:pt>
    <dgm:pt modelId="{88910486-4FD5-43E7-8ACD-4E267214C92F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800" b="1" dirty="0" smtClean="0"/>
            <a:t>Konieczność Importu</a:t>
          </a:r>
          <a:endParaRPr lang="pl-PL" sz="800" b="1" dirty="0"/>
        </a:p>
      </dgm:t>
    </dgm:pt>
    <dgm:pt modelId="{F39124D1-011F-408B-AC8F-FDDF717F203A}" type="parTrans" cxnId="{19EEBFBF-490C-47C5-8F5D-FFA9D08437B4}">
      <dgm:prSet/>
      <dgm:spPr/>
      <dgm:t>
        <a:bodyPr/>
        <a:lstStyle/>
        <a:p>
          <a:endParaRPr lang="pl-PL"/>
        </a:p>
      </dgm:t>
    </dgm:pt>
    <dgm:pt modelId="{58022C5F-4E8D-4749-9C9D-CC8C234B3625}" type="sibTrans" cxnId="{19EEBFBF-490C-47C5-8F5D-FFA9D08437B4}">
      <dgm:prSet/>
      <dgm:spPr/>
      <dgm:t>
        <a:bodyPr/>
        <a:lstStyle/>
        <a:p>
          <a:endParaRPr lang="pl-PL"/>
        </a:p>
      </dgm:t>
    </dgm:pt>
    <dgm:pt modelId="{DF911CEB-F497-41FD-B1A7-4EDCC2F5018D}">
      <dgm:prSet phldrT="[Tekst]" custT="1"/>
      <dgm:spPr/>
      <dgm:t>
        <a:bodyPr/>
        <a:lstStyle/>
        <a:p>
          <a:r>
            <a:rPr lang="pl-PL" sz="700" b="1" dirty="0" smtClean="0"/>
            <a:t>Polityka</a:t>
          </a:r>
          <a:endParaRPr lang="pl-PL" sz="700" b="1" dirty="0"/>
        </a:p>
      </dgm:t>
    </dgm:pt>
    <dgm:pt modelId="{BD81012B-B159-401B-81E6-AB2E31467749}" type="parTrans" cxnId="{64A8753E-4AD2-4185-ACCE-5F40F85921C1}">
      <dgm:prSet/>
      <dgm:spPr/>
      <dgm:t>
        <a:bodyPr/>
        <a:lstStyle/>
        <a:p>
          <a:endParaRPr lang="pl-PL"/>
        </a:p>
      </dgm:t>
    </dgm:pt>
    <dgm:pt modelId="{876251EB-4C7E-4340-81F0-364FE2F854FD}" type="sibTrans" cxnId="{64A8753E-4AD2-4185-ACCE-5F40F85921C1}">
      <dgm:prSet/>
      <dgm:spPr/>
      <dgm:t>
        <a:bodyPr/>
        <a:lstStyle/>
        <a:p>
          <a:endParaRPr lang="pl-PL"/>
        </a:p>
      </dgm:t>
    </dgm:pt>
    <dgm:pt modelId="{94E0E370-B31D-4300-98FC-6E3BD35EDB66}">
      <dgm:prSet custT="1"/>
      <dgm:spPr>
        <a:solidFill>
          <a:srgbClr val="00B0F0"/>
        </a:solidFill>
      </dgm:spPr>
      <dgm:t>
        <a:bodyPr/>
        <a:lstStyle/>
        <a:p>
          <a:r>
            <a:rPr lang="pl-PL" sz="700" b="1" dirty="0" smtClean="0"/>
            <a:t>Pewność dostaw</a:t>
          </a:r>
          <a:endParaRPr lang="pl-PL" sz="700" b="1" dirty="0"/>
        </a:p>
      </dgm:t>
    </dgm:pt>
    <dgm:pt modelId="{11C0FDC6-303D-4CDE-BAD8-DF340ADF3262}" type="parTrans" cxnId="{FAAA5060-5629-426D-BDCB-561F96EC83DE}">
      <dgm:prSet/>
      <dgm:spPr/>
      <dgm:t>
        <a:bodyPr/>
        <a:lstStyle/>
        <a:p>
          <a:endParaRPr lang="pl-PL"/>
        </a:p>
      </dgm:t>
    </dgm:pt>
    <dgm:pt modelId="{FD91C0CC-E2E2-463F-BB5A-AEB689081858}" type="sibTrans" cxnId="{FAAA5060-5629-426D-BDCB-561F96EC83DE}">
      <dgm:prSet/>
      <dgm:spPr/>
      <dgm:t>
        <a:bodyPr/>
        <a:lstStyle/>
        <a:p>
          <a:endParaRPr lang="pl-PL"/>
        </a:p>
      </dgm:t>
    </dgm:pt>
    <dgm:pt modelId="{8EBEF853-D2F2-48B2-AA27-11EB22B98D40}">
      <dgm:prSet phldrT="[Tekst]" custT="1"/>
      <dgm:spPr/>
      <dgm:t>
        <a:bodyPr/>
        <a:lstStyle/>
        <a:p>
          <a:endParaRPr lang="pl-PL" sz="700" b="1" dirty="0"/>
        </a:p>
      </dgm:t>
    </dgm:pt>
    <dgm:pt modelId="{FF9644DE-9CAD-4A45-A41B-AE1A314673FC}" type="parTrans" cxnId="{4EDFDBDB-F87B-4AF5-8DAD-1F9A86937D51}">
      <dgm:prSet/>
      <dgm:spPr/>
      <dgm:t>
        <a:bodyPr/>
        <a:lstStyle/>
        <a:p>
          <a:endParaRPr lang="pl-PL"/>
        </a:p>
      </dgm:t>
    </dgm:pt>
    <dgm:pt modelId="{BCA176F5-41A5-45A4-9031-42F2C4C6E45F}" type="sibTrans" cxnId="{4EDFDBDB-F87B-4AF5-8DAD-1F9A86937D51}">
      <dgm:prSet/>
      <dgm:spPr/>
      <dgm:t>
        <a:bodyPr/>
        <a:lstStyle/>
        <a:p>
          <a:endParaRPr lang="pl-PL"/>
        </a:p>
      </dgm:t>
    </dgm:pt>
    <dgm:pt modelId="{B1F0C07E-771B-46D4-9ECE-A2D0B38E5663}" type="pres">
      <dgm:prSet presAssocID="{095A85A7-8E90-4EDD-AF3A-4D1BB76579D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9563215-322F-4B17-B14C-B9474B00968B}" type="pres">
      <dgm:prSet presAssocID="{E6192240-AF9C-48AB-9082-8A12295554A4}" presName="Parent" presStyleLbl="node0" presStyleIdx="0" presStyleCnt="1" custScaleX="69030" custScaleY="59250" custLinFactNeighborX="8983" custLinFactNeighborY="4275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DF6507FA-EE2B-4EB3-9030-0B1DDE2A7B03}" type="pres">
      <dgm:prSet presAssocID="{E6192240-AF9C-48AB-9082-8A12295554A4}" presName="Accent1" presStyleLbl="node1" presStyleIdx="0" presStyleCnt="15"/>
      <dgm:spPr/>
    </dgm:pt>
    <dgm:pt modelId="{B420FEC3-019C-4519-9AF3-0BC5EED8C32A}" type="pres">
      <dgm:prSet presAssocID="{E6192240-AF9C-48AB-9082-8A12295554A4}" presName="Accent2" presStyleLbl="node1" presStyleIdx="1" presStyleCnt="15"/>
      <dgm:spPr/>
    </dgm:pt>
    <dgm:pt modelId="{D5472F67-A7ED-49C0-879D-0C4E6A3DA4CF}" type="pres">
      <dgm:prSet presAssocID="{E6192240-AF9C-48AB-9082-8A12295554A4}" presName="Accent3" presStyleLbl="node1" presStyleIdx="2" presStyleCnt="15"/>
      <dgm:spPr/>
    </dgm:pt>
    <dgm:pt modelId="{D28DD760-4AB5-4B73-ACC2-3DBEBF025B1E}" type="pres">
      <dgm:prSet presAssocID="{E6192240-AF9C-48AB-9082-8A12295554A4}" presName="Accent4" presStyleLbl="node1" presStyleIdx="3" presStyleCnt="15"/>
      <dgm:spPr/>
    </dgm:pt>
    <dgm:pt modelId="{8EBCAE93-7B9A-4235-80A2-CE7D73ED9E14}" type="pres">
      <dgm:prSet presAssocID="{E6192240-AF9C-48AB-9082-8A12295554A4}" presName="Accent5" presStyleLbl="node1" presStyleIdx="4" presStyleCnt="15"/>
      <dgm:spPr/>
    </dgm:pt>
    <dgm:pt modelId="{4727151B-902A-414E-B790-5F2D74A2A549}" type="pres">
      <dgm:prSet presAssocID="{E6192240-AF9C-48AB-9082-8A12295554A4}" presName="Accent6" presStyleLbl="node1" presStyleIdx="5" presStyleCnt="15"/>
      <dgm:spPr/>
    </dgm:pt>
    <dgm:pt modelId="{C5CB40AB-2CD4-4B35-8403-678E13B55393}" type="pres">
      <dgm:prSet presAssocID="{88910486-4FD5-43E7-8ACD-4E267214C92F}" presName="Child1" presStyleLbl="node1" presStyleIdx="6" presStyleCnt="15" custScaleX="138492" custScaleY="13537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BE5D6A0-8A1D-4FAE-96B0-C69EB392F49B}" type="pres">
      <dgm:prSet presAssocID="{88910486-4FD5-43E7-8ACD-4E267214C92F}" presName="Accent7" presStyleCnt="0"/>
      <dgm:spPr/>
    </dgm:pt>
    <dgm:pt modelId="{07FBCC16-3F30-4802-AB40-B74A09A51EAF}" type="pres">
      <dgm:prSet presAssocID="{88910486-4FD5-43E7-8ACD-4E267214C92F}" presName="AccentHold1" presStyleLbl="node1" presStyleIdx="7" presStyleCnt="15"/>
      <dgm:spPr/>
    </dgm:pt>
    <dgm:pt modelId="{F50AC59F-1BDF-44B8-B87F-52253724AF8A}" type="pres">
      <dgm:prSet presAssocID="{88910486-4FD5-43E7-8ACD-4E267214C92F}" presName="Accent8" presStyleCnt="0"/>
      <dgm:spPr/>
    </dgm:pt>
    <dgm:pt modelId="{510D84FF-7A65-4F55-BCF8-3AD647024ADA}" type="pres">
      <dgm:prSet presAssocID="{88910486-4FD5-43E7-8ACD-4E267214C92F}" presName="AccentHold2" presStyleLbl="node1" presStyleIdx="8" presStyleCnt="15"/>
      <dgm:spPr/>
    </dgm:pt>
    <dgm:pt modelId="{1C0AD8BC-682E-4A22-BAB6-C0EFBA9861D7}" type="pres">
      <dgm:prSet presAssocID="{94E0E370-B31D-4300-98FC-6E3BD35EDB66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8677EB1-1E38-4603-A7F4-D9D6365052CF}" type="pres">
      <dgm:prSet presAssocID="{94E0E370-B31D-4300-98FC-6E3BD35EDB66}" presName="Accent9" presStyleCnt="0"/>
      <dgm:spPr/>
    </dgm:pt>
    <dgm:pt modelId="{E092D265-218A-47A1-80B9-44480601A373}" type="pres">
      <dgm:prSet presAssocID="{94E0E370-B31D-4300-98FC-6E3BD35EDB66}" presName="AccentHold1" presStyleLbl="node1" presStyleIdx="10" presStyleCnt="15"/>
      <dgm:spPr/>
    </dgm:pt>
    <dgm:pt modelId="{DBB560A4-9D9A-4386-9C5B-DC736F4EE76D}" type="pres">
      <dgm:prSet presAssocID="{94E0E370-B31D-4300-98FC-6E3BD35EDB66}" presName="Accent10" presStyleCnt="0"/>
      <dgm:spPr/>
    </dgm:pt>
    <dgm:pt modelId="{FFB2287F-CD39-4F87-AD80-324D4FFE00E6}" type="pres">
      <dgm:prSet presAssocID="{94E0E370-B31D-4300-98FC-6E3BD35EDB66}" presName="AccentHold2" presStyleLbl="node1" presStyleIdx="11" presStyleCnt="15"/>
      <dgm:spPr/>
    </dgm:pt>
    <dgm:pt modelId="{B708BA76-CDA9-4017-9BC6-0023951B204B}" type="pres">
      <dgm:prSet presAssocID="{94E0E370-B31D-4300-98FC-6E3BD35EDB66}" presName="Accent11" presStyleCnt="0"/>
      <dgm:spPr/>
    </dgm:pt>
    <dgm:pt modelId="{7D184A28-F501-4DE9-A873-969C5856E944}" type="pres">
      <dgm:prSet presAssocID="{94E0E370-B31D-4300-98FC-6E3BD35EDB66}" presName="AccentHold3" presStyleLbl="node1" presStyleIdx="12" presStyleCnt="15"/>
      <dgm:spPr/>
    </dgm:pt>
    <dgm:pt modelId="{33D903FD-CE21-44D3-9FA9-F03DE89E6D03}" type="pres">
      <dgm:prSet presAssocID="{DF911CEB-F497-41FD-B1A7-4EDCC2F5018D}" presName="Child3" presStyleLbl="node1" presStyleIdx="13" presStyleCnt="15" custScaleX="120691" custScaleY="12892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1DE7D7D-817E-4E2F-8AB9-047B5B5320DE}" type="pres">
      <dgm:prSet presAssocID="{DF911CEB-F497-41FD-B1A7-4EDCC2F5018D}" presName="Accent12" presStyleCnt="0"/>
      <dgm:spPr/>
    </dgm:pt>
    <dgm:pt modelId="{A1EF1709-5EE4-4AAC-B7D3-62AE3DF40BE1}" type="pres">
      <dgm:prSet presAssocID="{DF911CEB-F497-41FD-B1A7-4EDCC2F5018D}" presName="AccentHold1" presStyleLbl="node1" presStyleIdx="14" presStyleCnt="15"/>
      <dgm:spPr/>
    </dgm:pt>
  </dgm:ptLst>
  <dgm:cxnLst>
    <dgm:cxn modelId="{F2E27161-73B4-4992-B4CF-70C8FD41E679}" type="presOf" srcId="{88910486-4FD5-43E7-8ACD-4E267214C92F}" destId="{C5CB40AB-2CD4-4B35-8403-678E13B55393}" srcOrd="0" destOrd="0" presId="urn:microsoft.com/office/officeart/2009/3/layout/CircleRelationship"/>
    <dgm:cxn modelId="{64A8753E-4AD2-4185-ACCE-5F40F85921C1}" srcId="{E6192240-AF9C-48AB-9082-8A12295554A4}" destId="{DF911CEB-F497-41FD-B1A7-4EDCC2F5018D}" srcOrd="2" destOrd="0" parTransId="{BD81012B-B159-401B-81E6-AB2E31467749}" sibTransId="{876251EB-4C7E-4340-81F0-364FE2F854FD}"/>
    <dgm:cxn modelId="{B71FC53A-CC6F-4C91-B9C8-0C4E36E9864D}" type="presOf" srcId="{E6192240-AF9C-48AB-9082-8A12295554A4}" destId="{59563215-322F-4B17-B14C-B9474B00968B}" srcOrd="0" destOrd="0" presId="urn:microsoft.com/office/officeart/2009/3/layout/CircleRelationship"/>
    <dgm:cxn modelId="{19EEBFBF-490C-47C5-8F5D-FFA9D08437B4}" srcId="{E6192240-AF9C-48AB-9082-8A12295554A4}" destId="{88910486-4FD5-43E7-8ACD-4E267214C92F}" srcOrd="0" destOrd="0" parTransId="{F39124D1-011F-408B-AC8F-FDDF717F203A}" sibTransId="{58022C5F-4E8D-4749-9C9D-CC8C234B3625}"/>
    <dgm:cxn modelId="{4EDFDBDB-F87B-4AF5-8DAD-1F9A86937D51}" srcId="{095A85A7-8E90-4EDD-AF3A-4D1BB76579D9}" destId="{8EBEF853-D2F2-48B2-AA27-11EB22B98D40}" srcOrd="1" destOrd="0" parTransId="{FF9644DE-9CAD-4A45-A41B-AE1A314673FC}" sibTransId="{BCA176F5-41A5-45A4-9031-42F2C4C6E45F}"/>
    <dgm:cxn modelId="{BBE7F7D9-8993-47F1-A284-2319CA313C43}" srcId="{095A85A7-8E90-4EDD-AF3A-4D1BB76579D9}" destId="{E6192240-AF9C-48AB-9082-8A12295554A4}" srcOrd="0" destOrd="0" parTransId="{34C39860-037C-432B-89E0-63F45F3512C6}" sibTransId="{4BC12C9F-6E80-4A8D-AA3C-26202BA015DE}"/>
    <dgm:cxn modelId="{177EB35D-B1D2-47E5-BDD3-7CEC1BC4FCDE}" type="presOf" srcId="{94E0E370-B31D-4300-98FC-6E3BD35EDB66}" destId="{1C0AD8BC-682E-4A22-BAB6-C0EFBA9861D7}" srcOrd="0" destOrd="0" presId="urn:microsoft.com/office/officeart/2009/3/layout/CircleRelationship"/>
    <dgm:cxn modelId="{702788B5-8CFA-4FCE-9333-E8298BDDCD18}" type="presOf" srcId="{095A85A7-8E90-4EDD-AF3A-4D1BB76579D9}" destId="{B1F0C07E-771B-46D4-9ECE-A2D0B38E5663}" srcOrd="0" destOrd="0" presId="urn:microsoft.com/office/officeart/2009/3/layout/CircleRelationship"/>
    <dgm:cxn modelId="{4484BF56-4493-4A30-A290-8A7D6811D8A4}" type="presOf" srcId="{DF911CEB-F497-41FD-B1A7-4EDCC2F5018D}" destId="{33D903FD-CE21-44D3-9FA9-F03DE89E6D03}" srcOrd="0" destOrd="0" presId="urn:microsoft.com/office/officeart/2009/3/layout/CircleRelationship"/>
    <dgm:cxn modelId="{FAAA5060-5629-426D-BDCB-561F96EC83DE}" srcId="{E6192240-AF9C-48AB-9082-8A12295554A4}" destId="{94E0E370-B31D-4300-98FC-6E3BD35EDB66}" srcOrd="1" destOrd="0" parTransId="{11C0FDC6-303D-4CDE-BAD8-DF340ADF3262}" sibTransId="{FD91C0CC-E2E2-463F-BB5A-AEB689081858}"/>
    <dgm:cxn modelId="{FF39CFE4-F655-4938-8963-819A2354A435}" type="presParOf" srcId="{B1F0C07E-771B-46D4-9ECE-A2D0B38E5663}" destId="{59563215-322F-4B17-B14C-B9474B00968B}" srcOrd="0" destOrd="0" presId="urn:microsoft.com/office/officeart/2009/3/layout/CircleRelationship"/>
    <dgm:cxn modelId="{94F20534-28C2-4B23-970A-1DB64C8B6A05}" type="presParOf" srcId="{B1F0C07E-771B-46D4-9ECE-A2D0B38E5663}" destId="{DF6507FA-EE2B-4EB3-9030-0B1DDE2A7B03}" srcOrd="1" destOrd="0" presId="urn:microsoft.com/office/officeart/2009/3/layout/CircleRelationship"/>
    <dgm:cxn modelId="{84EF2AF4-5CD7-4E0B-AB89-8A3D1DFD99C5}" type="presParOf" srcId="{B1F0C07E-771B-46D4-9ECE-A2D0B38E5663}" destId="{B420FEC3-019C-4519-9AF3-0BC5EED8C32A}" srcOrd="2" destOrd="0" presId="urn:microsoft.com/office/officeart/2009/3/layout/CircleRelationship"/>
    <dgm:cxn modelId="{A0077FD0-6233-4F29-AE03-65F120451B48}" type="presParOf" srcId="{B1F0C07E-771B-46D4-9ECE-A2D0B38E5663}" destId="{D5472F67-A7ED-49C0-879D-0C4E6A3DA4CF}" srcOrd="3" destOrd="0" presId="urn:microsoft.com/office/officeart/2009/3/layout/CircleRelationship"/>
    <dgm:cxn modelId="{C4F1D93D-6EA8-4969-BBA3-A922489F7D73}" type="presParOf" srcId="{B1F0C07E-771B-46D4-9ECE-A2D0B38E5663}" destId="{D28DD760-4AB5-4B73-ACC2-3DBEBF025B1E}" srcOrd="4" destOrd="0" presId="urn:microsoft.com/office/officeart/2009/3/layout/CircleRelationship"/>
    <dgm:cxn modelId="{659ECE4C-0E12-401F-B12F-EFA338085F8F}" type="presParOf" srcId="{B1F0C07E-771B-46D4-9ECE-A2D0B38E5663}" destId="{8EBCAE93-7B9A-4235-80A2-CE7D73ED9E14}" srcOrd="5" destOrd="0" presId="urn:microsoft.com/office/officeart/2009/3/layout/CircleRelationship"/>
    <dgm:cxn modelId="{A930D4B6-F856-4536-BF2D-3B85C5D9ED7A}" type="presParOf" srcId="{B1F0C07E-771B-46D4-9ECE-A2D0B38E5663}" destId="{4727151B-902A-414E-B790-5F2D74A2A549}" srcOrd="6" destOrd="0" presId="urn:microsoft.com/office/officeart/2009/3/layout/CircleRelationship"/>
    <dgm:cxn modelId="{3EBAB046-FF75-4E3E-A4E0-217BFAA3AD63}" type="presParOf" srcId="{B1F0C07E-771B-46D4-9ECE-A2D0B38E5663}" destId="{C5CB40AB-2CD4-4B35-8403-678E13B55393}" srcOrd="7" destOrd="0" presId="urn:microsoft.com/office/officeart/2009/3/layout/CircleRelationship"/>
    <dgm:cxn modelId="{0A710A4F-6951-421E-9D1F-82CE05CAD215}" type="presParOf" srcId="{B1F0C07E-771B-46D4-9ECE-A2D0B38E5663}" destId="{FBE5D6A0-8A1D-4FAE-96B0-C69EB392F49B}" srcOrd="8" destOrd="0" presId="urn:microsoft.com/office/officeart/2009/3/layout/CircleRelationship"/>
    <dgm:cxn modelId="{0EEEC0FE-63A9-485C-B191-B0AA3C552B3F}" type="presParOf" srcId="{FBE5D6A0-8A1D-4FAE-96B0-C69EB392F49B}" destId="{07FBCC16-3F30-4802-AB40-B74A09A51EAF}" srcOrd="0" destOrd="0" presId="urn:microsoft.com/office/officeart/2009/3/layout/CircleRelationship"/>
    <dgm:cxn modelId="{0AF8D2F6-7EC8-4B9B-A499-C4FFD7627323}" type="presParOf" srcId="{B1F0C07E-771B-46D4-9ECE-A2D0B38E5663}" destId="{F50AC59F-1BDF-44B8-B87F-52253724AF8A}" srcOrd="9" destOrd="0" presId="urn:microsoft.com/office/officeart/2009/3/layout/CircleRelationship"/>
    <dgm:cxn modelId="{8A4BF811-4CF5-4637-8262-6A3056451513}" type="presParOf" srcId="{F50AC59F-1BDF-44B8-B87F-52253724AF8A}" destId="{510D84FF-7A65-4F55-BCF8-3AD647024ADA}" srcOrd="0" destOrd="0" presId="urn:microsoft.com/office/officeart/2009/3/layout/CircleRelationship"/>
    <dgm:cxn modelId="{51BF5CBB-3AAC-4CAB-9F57-ED97770B3906}" type="presParOf" srcId="{B1F0C07E-771B-46D4-9ECE-A2D0B38E5663}" destId="{1C0AD8BC-682E-4A22-BAB6-C0EFBA9861D7}" srcOrd="10" destOrd="0" presId="urn:microsoft.com/office/officeart/2009/3/layout/CircleRelationship"/>
    <dgm:cxn modelId="{C1C02508-BC54-45C5-9D58-DF205423B9FD}" type="presParOf" srcId="{B1F0C07E-771B-46D4-9ECE-A2D0B38E5663}" destId="{B8677EB1-1E38-4603-A7F4-D9D6365052CF}" srcOrd="11" destOrd="0" presId="urn:microsoft.com/office/officeart/2009/3/layout/CircleRelationship"/>
    <dgm:cxn modelId="{F3D5092D-9351-4237-964F-EF662C3CE950}" type="presParOf" srcId="{B8677EB1-1E38-4603-A7F4-D9D6365052CF}" destId="{E092D265-218A-47A1-80B9-44480601A373}" srcOrd="0" destOrd="0" presId="urn:microsoft.com/office/officeart/2009/3/layout/CircleRelationship"/>
    <dgm:cxn modelId="{B3C915E5-3C64-4461-875B-45681BAB7AEE}" type="presParOf" srcId="{B1F0C07E-771B-46D4-9ECE-A2D0B38E5663}" destId="{DBB560A4-9D9A-4386-9C5B-DC736F4EE76D}" srcOrd="12" destOrd="0" presId="urn:microsoft.com/office/officeart/2009/3/layout/CircleRelationship"/>
    <dgm:cxn modelId="{192E6476-58D6-4303-B002-F874120CFFD9}" type="presParOf" srcId="{DBB560A4-9D9A-4386-9C5B-DC736F4EE76D}" destId="{FFB2287F-CD39-4F87-AD80-324D4FFE00E6}" srcOrd="0" destOrd="0" presId="urn:microsoft.com/office/officeart/2009/3/layout/CircleRelationship"/>
    <dgm:cxn modelId="{3C952BDB-1D93-4CF8-B4F6-1BACC3BCDC77}" type="presParOf" srcId="{B1F0C07E-771B-46D4-9ECE-A2D0B38E5663}" destId="{B708BA76-CDA9-4017-9BC6-0023951B204B}" srcOrd="13" destOrd="0" presId="urn:microsoft.com/office/officeart/2009/3/layout/CircleRelationship"/>
    <dgm:cxn modelId="{85146C0A-6A41-445E-9591-BCDCF1B03F85}" type="presParOf" srcId="{B708BA76-CDA9-4017-9BC6-0023951B204B}" destId="{7D184A28-F501-4DE9-A873-969C5856E944}" srcOrd="0" destOrd="0" presId="urn:microsoft.com/office/officeart/2009/3/layout/CircleRelationship"/>
    <dgm:cxn modelId="{1FC0F3E6-2EB1-4158-99E7-A17894AC9279}" type="presParOf" srcId="{B1F0C07E-771B-46D4-9ECE-A2D0B38E5663}" destId="{33D903FD-CE21-44D3-9FA9-F03DE89E6D03}" srcOrd="14" destOrd="0" presId="urn:microsoft.com/office/officeart/2009/3/layout/CircleRelationship"/>
    <dgm:cxn modelId="{A7B1FB48-1DB2-4513-90D8-5C7B698892E0}" type="presParOf" srcId="{B1F0C07E-771B-46D4-9ECE-A2D0B38E5663}" destId="{81DE7D7D-817E-4E2F-8AB9-047B5B5320DE}" srcOrd="15" destOrd="0" presId="urn:microsoft.com/office/officeart/2009/3/layout/CircleRelationship"/>
    <dgm:cxn modelId="{74DCCE2E-EA04-4847-BA43-5EA2DDB004C5}" type="presParOf" srcId="{81DE7D7D-817E-4E2F-8AB9-047B5B5320DE}" destId="{A1EF1709-5EE4-4AAC-B7D3-62AE3DF40BE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4F39-20CB-4410-BB85-FD8650A7D4B2}">
      <dsp:nvSpPr>
        <dsp:cNvPr id="0" name=""/>
        <dsp:cNvSpPr/>
      </dsp:nvSpPr>
      <dsp:spPr>
        <a:xfrm>
          <a:off x="1144826" y="1887890"/>
          <a:ext cx="1125596" cy="1141660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Paliwo w energetyce</a:t>
          </a:r>
          <a:endParaRPr lang="pl-PL" sz="900" b="1" kern="1200" dirty="0"/>
        </a:p>
      </dsp:txBody>
      <dsp:txXfrm>
        <a:off x="1309666" y="2055082"/>
        <a:ext cx="795916" cy="807276"/>
      </dsp:txXfrm>
    </dsp:sp>
    <dsp:sp modelId="{06493F80-A029-45EE-9097-C5AE6EBA9B35}">
      <dsp:nvSpPr>
        <dsp:cNvPr id="0" name=""/>
        <dsp:cNvSpPr/>
      </dsp:nvSpPr>
      <dsp:spPr>
        <a:xfrm>
          <a:off x="1305806" y="3299083"/>
          <a:ext cx="157145" cy="157129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4B1F-00C0-46A3-81BA-20E25BFCD02D}">
      <dsp:nvSpPr>
        <dsp:cNvPr id="0" name=""/>
        <dsp:cNvSpPr/>
      </dsp:nvSpPr>
      <dsp:spPr>
        <a:xfrm>
          <a:off x="2781292" y="2285582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9395-1040-4177-9373-A928D1D922C9}">
      <dsp:nvSpPr>
        <dsp:cNvPr id="0" name=""/>
        <dsp:cNvSpPr/>
      </dsp:nvSpPr>
      <dsp:spPr>
        <a:xfrm>
          <a:off x="2030354" y="3466316"/>
          <a:ext cx="216724" cy="217054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D447-C5D8-4627-AA96-BBFA312FBA51}">
      <dsp:nvSpPr>
        <dsp:cNvPr id="0" name=""/>
        <dsp:cNvSpPr/>
      </dsp:nvSpPr>
      <dsp:spPr>
        <a:xfrm>
          <a:off x="1349790" y="1713506"/>
          <a:ext cx="157145" cy="157129"/>
        </a:xfrm>
        <a:prstGeom prst="ellipse">
          <a:avLst/>
        </a:prstGeom>
        <a:solidFill>
          <a:schemeClr val="accent6">
            <a:shade val="50000"/>
            <a:hueOff val="267054"/>
            <a:satOff val="-10610"/>
            <a:lumOff val="1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937B5-7161-43F2-BF7D-FE5DCA481308}">
      <dsp:nvSpPr>
        <dsp:cNvPr id="0" name=""/>
        <dsp:cNvSpPr/>
      </dsp:nvSpPr>
      <dsp:spPr>
        <a:xfrm>
          <a:off x="855162" y="2612731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BDE8-3059-48A6-B6EA-C69A9467CAB0}">
      <dsp:nvSpPr>
        <dsp:cNvPr id="0" name=""/>
        <dsp:cNvSpPr/>
      </dsp:nvSpPr>
      <dsp:spPr>
        <a:xfrm>
          <a:off x="-22652" y="1747491"/>
          <a:ext cx="1031882" cy="990125"/>
        </a:xfrm>
        <a:prstGeom prst="ellipse">
          <a:avLst/>
        </a:prstGeom>
        <a:solidFill>
          <a:schemeClr val="accent6">
            <a:shade val="50000"/>
            <a:hueOff val="445090"/>
            <a:satOff val="-17684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Kogeneracja </a:t>
          </a:r>
          <a:endParaRPr lang="pl-PL" sz="700" b="1" kern="1200" dirty="0"/>
        </a:p>
      </dsp:txBody>
      <dsp:txXfrm>
        <a:off x="128464" y="1892491"/>
        <a:ext cx="729650" cy="700125"/>
      </dsp:txXfrm>
    </dsp:sp>
    <dsp:sp modelId="{B7C0D63F-D3BE-47D7-B523-7A82DB54921F}">
      <dsp:nvSpPr>
        <dsp:cNvPr id="0" name=""/>
        <dsp:cNvSpPr/>
      </dsp:nvSpPr>
      <dsp:spPr>
        <a:xfrm>
          <a:off x="1599703" y="1720474"/>
          <a:ext cx="216724" cy="217054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69A19-709C-4919-AF78-2D4F6968AEC1}">
      <dsp:nvSpPr>
        <dsp:cNvPr id="0" name=""/>
        <dsp:cNvSpPr/>
      </dsp:nvSpPr>
      <dsp:spPr>
        <a:xfrm>
          <a:off x="171800" y="2870897"/>
          <a:ext cx="391863" cy="391952"/>
        </a:xfrm>
        <a:prstGeom prst="ellipse">
          <a:avLst/>
        </a:prstGeom>
        <a:solidFill>
          <a:schemeClr val="accent6">
            <a:shade val="50000"/>
            <a:hueOff val="623126"/>
            <a:satOff val="-24757"/>
            <a:lumOff val="3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7C6A-B117-48CB-9E35-AC03497EC652}">
      <dsp:nvSpPr>
        <dsp:cNvPr id="0" name=""/>
        <dsp:cNvSpPr/>
      </dsp:nvSpPr>
      <dsp:spPr>
        <a:xfrm>
          <a:off x="2856066" y="1473457"/>
          <a:ext cx="792524" cy="792614"/>
        </a:xfrm>
        <a:prstGeom prst="ellipse">
          <a:avLst/>
        </a:prstGeom>
        <a:solidFill>
          <a:schemeClr val="accent6">
            <a:shade val="50000"/>
            <a:hueOff val="712144"/>
            <a:satOff val="-28294"/>
            <a:lumOff val="4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Niskie emisje CO2</a:t>
          </a:r>
          <a:endParaRPr lang="pl-PL" sz="800" b="1" kern="1200" dirty="0"/>
        </a:p>
      </dsp:txBody>
      <dsp:txXfrm>
        <a:off x="2972128" y="1589533"/>
        <a:ext cx="560400" cy="560462"/>
      </dsp:txXfrm>
    </dsp:sp>
    <dsp:sp modelId="{D6D33540-E9C5-403D-8FD3-9F7C09015278}">
      <dsp:nvSpPr>
        <dsp:cNvPr id="0" name=""/>
        <dsp:cNvSpPr/>
      </dsp:nvSpPr>
      <dsp:spPr>
        <a:xfrm>
          <a:off x="2502189" y="2020448"/>
          <a:ext cx="216724" cy="217054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BDAD-A4D8-4B5C-B086-81AF52443A0E}">
      <dsp:nvSpPr>
        <dsp:cNvPr id="0" name=""/>
        <dsp:cNvSpPr/>
      </dsp:nvSpPr>
      <dsp:spPr>
        <a:xfrm>
          <a:off x="22652" y="3337407"/>
          <a:ext cx="157145" cy="157129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59CF4-F788-424E-A835-4EF1D6E76C41}">
      <dsp:nvSpPr>
        <dsp:cNvPr id="0" name=""/>
        <dsp:cNvSpPr/>
      </dsp:nvSpPr>
      <dsp:spPr>
        <a:xfrm>
          <a:off x="1588507" y="3113733"/>
          <a:ext cx="157145" cy="157129"/>
        </a:xfrm>
        <a:prstGeom prst="ellipse">
          <a:avLst/>
        </a:prstGeom>
        <a:solidFill>
          <a:schemeClr val="accent6">
            <a:shade val="50000"/>
            <a:hueOff val="712144"/>
            <a:satOff val="-28294"/>
            <a:lumOff val="4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248C-6B95-470A-BAA4-6CB3912BE44F}">
      <dsp:nvSpPr>
        <dsp:cNvPr id="0" name=""/>
        <dsp:cNvSpPr/>
      </dsp:nvSpPr>
      <dsp:spPr>
        <a:xfrm>
          <a:off x="3228737" y="2843025"/>
          <a:ext cx="792524" cy="792614"/>
        </a:xfrm>
        <a:prstGeom prst="ellipse">
          <a:avLst/>
        </a:prstGeom>
        <a:solidFill>
          <a:schemeClr val="accent6">
            <a:shade val="50000"/>
            <a:hueOff val="623126"/>
            <a:satOff val="-24757"/>
            <a:lumOff val="3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Sprawność bloków</a:t>
          </a:r>
          <a:endParaRPr lang="pl-PL" sz="700" b="1" kern="1200" dirty="0"/>
        </a:p>
      </dsp:txBody>
      <dsp:txXfrm>
        <a:off x="3344799" y="2959101"/>
        <a:ext cx="560400" cy="560462"/>
      </dsp:txXfrm>
    </dsp:sp>
    <dsp:sp modelId="{9614A839-C0A4-443B-9FFA-D16044F98D94}">
      <dsp:nvSpPr>
        <dsp:cNvPr id="0" name=""/>
        <dsp:cNvSpPr/>
      </dsp:nvSpPr>
      <dsp:spPr>
        <a:xfrm>
          <a:off x="3005214" y="2815501"/>
          <a:ext cx="157145" cy="157129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E3971-B218-4F71-996B-1920B84579B4}">
      <dsp:nvSpPr>
        <dsp:cNvPr id="0" name=""/>
        <dsp:cNvSpPr/>
      </dsp:nvSpPr>
      <dsp:spPr>
        <a:xfrm>
          <a:off x="2054396" y="519741"/>
          <a:ext cx="1032754" cy="1017907"/>
        </a:xfrm>
        <a:prstGeom prst="ellipse">
          <a:avLst/>
        </a:prstGeom>
        <a:solidFill>
          <a:schemeClr val="accent6">
            <a:shade val="50000"/>
            <a:hueOff val="445090"/>
            <a:satOff val="-17684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Innowacyjność</a:t>
          </a:r>
          <a:endParaRPr lang="pl-PL" sz="700" b="1" kern="1200" dirty="0"/>
        </a:p>
      </dsp:txBody>
      <dsp:txXfrm>
        <a:off x="2205639" y="668810"/>
        <a:ext cx="730268" cy="719769"/>
      </dsp:txXfrm>
    </dsp:sp>
    <dsp:sp modelId="{E0267C1F-B462-4014-8732-AB1A34134A3F}">
      <dsp:nvSpPr>
        <dsp:cNvPr id="0" name=""/>
        <dsp:cNvSpPr/>
      </dsp:nvSpPr>
      <dsp:spPr>
        <a:xfrm>
          <a:off x="1661682" y="3494537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4C7C-A1A2-48FA-9371-F705338DAAF9}">
      <dsp:nvSpPr>
        <dsp:cNvPr id="0" name=""/>
        <dsp:cNvSpPr/>
      </dsp:nvSpPr>
      <dsp:spPr>
        <a:xfrm>
          <a:off x="0" y="805578"/>
          <a:ext cx="792524" cy="792614"/>
        </a:xfrm>
        <a:prstGeom prst="ellipse">
          <a:avLst/>
        </a:prstGeom>
        <a:solidFill>
          <a:schemeClr val="accent6">
            <a:shade val="50000"/>
            <a:hueOff val="267054"/>
            <a:satOff val="-10610"/>
            <a:lumOff val="1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Wysokie koszty</a:t>
          </a:r>
          <a:endParaRPr lang="pl-PL" sz="700" b="1" kern="1200" dirty="0"/>
        </a:p>
      </dsp:txBody>
      <dsp:txXfrm>
        <a:off x="116062" y="921654"/>
        <a:ext cx="560400" cy="560462"/>
      </dsp:txXfrm>
    </dsp:sp>
    <dsp:sp modelId="{75898516-31C1-4DD1-8BA0-3832BB90DBF1}">
      <dsp:nvSpPr>
        <dsp:cNvPr id="0" name=""/>
        <dsp:cNvSpPr/>
      </dsp:nvSpPr>
      <dsp:spPr>
        <a:xfrm>
          <a:off x="732405" y="1689118"/>
          <a:ext cx="157145" cy="157129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A706-84C6-451C-AF90-88A4A9016F24}">
      <dsp:nvSpPr>
        <dsp:cNvPr id="0" name=""/>
        <dsp:cNvSpPr/>
      </dsp:nvSpPr>
      <dsp:spPr>
        <a:xfrm>
          <a:off x="1752798" y="1052877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D6B08-E654-4465-8F5E-A4548B98B7F1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DF04-8AA2-400D-97FB-75DB1AA39155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Perspektywa paliwa</a:t>
          </a:r>
          <a:endParaRPr lang="pl-PL" sz="3800" kern="1200" dirty="0"/>
        </a:p>
      </dsp:txBody>
      <dsp:txXfrm>
        <a:off x="747064" y="580583"/>
        <a:ext cx="5327497" cy="1161003"/>
      </dsp:txXfrm>
    </dsp:sp>
    <dsp:sp modelId="{CFB07DC5-4AFB-4F14-BC89-46B635E1E6B7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31385-DA3F-483D-90CC-5F1B2A2962E3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Perspektywa klienta</a:t>
          </a:r>
          <a:endParaRPr lang="pl-PL" sz="3800" kern="1200" dirty="0"/>
        </a:p>
      </dsp:txBody>
      <dsp:txXfrm>
        <a:off x="747064" y="2322413"/>
        <a:ext cx="5327497" cy="1161003"/>
      </dsp:txXfrm>
    </dsp:sp>
    <dsp:sp modelId="{710C5D88-C7EA-4EB9-BB2F-16BFA4EF4C53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4F39-20CB-4410-BB85-FD8650A7D4B2}">
      <dsp:nvSpPr>
        <dsp:cNvPr id="0" name=""/>
        <dsp:cNvSpPr/>
      </dsp:nvSpPr>
      <dsp:spPr>
        <a:xfrm>
          <a:off x="1144826" y="1887890"/>
          <a:ext cx="1125596" cy="1141660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Paliwo w energetyce</a:t>
          </a:r>
          <a:endParaRPr lang="pl-PL" sz="900" b="1" kern="1200" dirty="0"/>
        </a:p>
      </dsp:txBody>
      <dsp:txXfrm>
        <a:off x="1309666" y="2055082"/>
        <a:ext cx="795916" cy="807276"/>
      </dsp:txXfrm>
    </dsp:sp>
    <dsp:sp modelId="{06493F80-A029-45EE-9097-C5AE6EBA9B35}">
      <dsp:nvSpPr>
        <dsp:cNvPr id="0" name=""/>
        <dsp:cNvSpPr/>
      </dsp:nvSpPr>
      <dsp:spPr>
        <a:xfrm>
          <a:off x="1305806" y="3299083"/>
          <a:ext cx="157145" cy="157129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4B1F-00C0-46A3-81BA-20E25BFCD02D}">
      <dsp:nvSpPr>
        <dsp:cNvPr id="0" name=""/>
        <dsp:cNvSpPr/>
      </dsp:nvSpPr>
      <dsp:spPr>
        <a:xfrm>
          <a:off x="2781292" y="2285582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9395-1040-4177-9373-A928D1D922C9}">
      <dsp:nvSpPr>
        <dsp:cNvPr id="0" name=""/>
        <dsp:cNvSpPr/>
      </dsp:nvSpPr>
      <dsp:spPr>
        <a:xfrm>
          <a:off x="2030354" y="3466316"/>
          <a:ext cx="216724" cy="217054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D447-C5D8-4627-AA96-BBFA312FBA51}">
      <dsp:nvSpPr>
        <dsp:cNvPr id="0" name=""/>
        <dsp:cNvSpPr/>
      </dsp:nvSpPr>
      <dsp:spPr>
        <a:xfrm>
          <a:off x="1349790" y="1713506"/>
          <a:ext cx="157145" cy="157129"/>
        </a:xfrm>
        <a:prstGeom prst="ellipse">
          <a:avLst/>
        </a:prstGeom>
        <a:solidFill>
          <a:schemeClr val="accent6">
            <a:shade val="50000"/>
            <a:hueOff val="267054"/>
            <a:satOff val="-10610"/>
            <a:lumOff val="1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937B5-7161-43F2-BF7D-FE5DCA481308}">
      <dsp:nvSpPr>
        <dsp:cNvPr id="0" name=""/>
        <dsp:cNvSpPr/>
      </dsp:nvSpPr>
      <dsp:spPr>
        <a:xfrm>
          <a:off x="855162" y="2612731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BDE8-3059-48A6-B6EA-C69A9467CAB0}">
      <dsp:nvSpPr>
        <dsp:cNvPr id="0" name=""/>
        <dsp:cNvSpPr/>
      </dsp:nvSpPr>
      <dsp:spPr>
        <a:xfrm>
          <a:off x="-22652" y="1747491"/>
          <a:ext cx="1031882" cy="990125"/>
        </a:xfrm>
        <a:prstGeom prst="ellipse">
          <a:avLst/>
        </a:prstGeom>
        <a:solidFill>
          <a:schemeClr val="accent6">
            <a:shade val="50000"/>
            <a:hueOff val="445090"/>
            <a:satOff val="-17684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Kogeneracja </a:t>
          </a:r>
          <a:endParaRPr lang="pl-PL" sz="700" b="1" kern="1200" dirty="0"/>
        </a:p>
      </dsp:txBody>
      <dsp:txXfrm>
        <a:off x="128464" y="1892491"/>
        <a:ext cx="729650" cy="700125"/>
      </dsp:txXfrm>
    </dsp:sp>
    <dsp:sp modelId="{B7C0D63F-D3BE-47D7-B523-7A82DB54921F}">
      <dsp:nvSpPr>
        <dsp:cNvPr id="0" name=""/>
        <dsp:cNvSpPr/>
      </dsp:nvSpPr>
      <dsp:spPr>
        <a:xfrm>
          <a:off x="1599703" y="1720474"/>
          <a:ext cx="216724" cy="217054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69A19-709C-4919-AF78-2D4F6968AEC1}">
      <dsp:nvSpPr>
        <dsp:cNvPr id="0" name=""/>
        <dsp:cNvSpPr/>
      </dsp:nvSpPr>
      <dsp:spPr>
        <a:xfrm>
          <a:off x="171800" y="2870897"/>
          <a:ext cx="391863" cy="391952"/>
        </a:xfrm>
        <a:prstGeom prst="ellipse">
          <a:avLst/>
        </a:prstGeom>
        <a:solidFill>
          <a:schemeClr val="accent6">
            <a:shade val="50000"/>
            <a:hueOff val="623126"/>
            <a:satOff val="-24757"/>
            <a:lumOff val="3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7C6A-B117-48CB-9E35-AC03497EC652}">
      <dsp:nvSpPr>
        <dsp:cNvPr id="0" name=""/>
        <dsp:cNvSpPr/>
      </dsp:nvSpPr>
      <dsp:spPr>
        <a:xfrm>
          <a:off x="2856066" y="1473457"/>
          <a:ext cx="792524" cy="792614"/>
        </a:xfrm>
        <a:prstGeom prst="ellipse">
          <a:avLst/>
        </a:prstGeom>
        <a:solidFill>
          <a:schemeClr val="accent6">
            <a:shade val="50000"/>
            <a:hueOff val="712144"/>
            <a:satOff val="-28294"/>
            <a:lumOff val="4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Niskie emisje CO2</a:t>
          </a:r>
          <a:endParaRPr lang="pl-PL" sz="800" b="1" kern="1200" dirty="0"/>
        </a:p>
      </dsp:txBody>
      <dsp:txXfrm>
        <a:off x="2972128" y="1589533"/>
        <a:ext cx="560400" cy="560462"/>
      </dsp:txXfrm>
    </dsp:sp>
    <dsp:sp modelId="{D6D33540-E9C5-403D-8FD3-9F7C09015278}">
      <dsp:nvSpPr>
        <dsp:cNvPr id="0" name=""/>
        <dsp:cNvSpPr/>
      </dsp:nvSpPr>
      <dsp:spPr>
        <a:xfrm>
          <a:off x="2502189" y="2020448"/>
          <a:ext cx="216724" cy="217054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BDAD-A4D8-4B5C-B086-81AF52443A0E}">
      <dsp:nvSpPr>
        <dsp:cNvPr id="0" name=""/>
        <dsp:cNvSpPr/>
      </dsp:nvSpPr>
      <dsp:spPr>
        <a:xfrm>
          <a:off x="22652" y="3337407"/>
          <a:ext cx="157145" cy="157129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59CF4-F788-424E-A835-4EF1D6E76C41}">
      <dsp:nvSpPr>
        <dsp:cNvPr id="0" name=""/>
        <dsp:cNvSpPr/>
      </dsp:nvSpPr>
      <dsp:spPr>
        <a:xfrm>
          <a:off x="1588507" y="3113733"/>
          <a:ext cx="157145" cy="157129"/>
        </a:xfrm>
        <a:prstGeom prst="ellipse">
          <a:avLst/>
        </a:prstGeom>
        <a:solidFill>
          <a:schemeClr val="accent6">
            <a:shade val="50000"/>
            <a:hueOff val="712144"/>
            <a:satOff val="-28294"/>
            <a:lumOff val="4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248C-6B95-470A-BAA4-6CB3912BE44F}">
      <dsp:nvSpPr>
        <dsp:cNvPr id="0" name=""/>
        <dsp:cNvSpPr/>
      </dsp:nvSpPr>
      <dsp:spPr>
        <a:xfrm>
          <a:off x="3228737" y="2843025"/>
          <a:ext cx="792524" cy="792614"/>
        </a:xfrm>
        <a:prstGeom prst="ellipse">
          <a:avLst/>
        </a:prstGeom>
        <a:solidFill>
          <a:schemeClr val="accent6">
            <a:shade val="50000"/>
            <a:hueOff val="623126"/>
            <a:satOff val="-24757"/>
            <a:lumOff val="3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Sprawność bloków</a:t>
          </a:r>
          <a:endParaRPr lang="pl-PL" sz="700" b="1" kern="1200" dirty="0"/>
        </a:p>
      </dsp:txBody>
      <dsp:txXfrm>
        <a:off x="3344799" y="2959101"/>
        <a:ext cx="560400" cy="560462"/>
      </dsp:txXfrm>
    </dsp:sp>
    <dsp:sp modelId="{9614A839-C0A4-443B-9FFA-D16044F98D94}">
      <dsp:nvSpPr>
        <dsp:cNvPr id="0" name=""/>
        <dsp:cNvSpPr/>
      </dsp:nvSpPr>
      <dsp:spPr>
        <a:xfrm>
          <a:off x="3005214" y="2815501"/>
          <a:ext cx="157145" cy="157129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E3971-B218-4F71-996B-1920B84579B4}">
      <dsp:nvSpPr>
        <dsp:cNvPr id="0" name=""/>
        <dsp:cNvSpPr/>
      </dsp:nvSpPr>
      <dsp:spPr>
        <a:xfrm>
          <a:off x="2054396" y="519741"/>
          <a:ext cx="1032754" cy="101790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Innowacyjność</a:t>
          </a:r>
          <a:endParaRPr lang="pl-PL" sz="700" b="1" kern="1200" dirty="0"/>
        </a:p>
      </dsp:txBody>
      <dsp:txXfrm>
        <a:off x="2205639" y="668810"/>
        <a:ext cx="730268" cy="719769"/>
      </dsp:txXfrm>
    </dsp:sp>
    <dsp:sp modelId="{E0267C1F-B462-4014-8732-AB1A34134A3F}">
      <dsp:nvSpPr>
        <dsp:cNvPr id="0" name=""/>
        <dsp:cNvSpPr/>
      </dsp:nvSpPr>
      <dsp:spPr>
        <a:xfrm>
          <a:off x="1661682" y="3494537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4C7C-A1A2-48FA-9371-F705338DAAF9}">
      <dsp:nvSpPr>
        <dsp:cNvPr id="0" name=""/>
        <dsp:cNvSpPr/>
      </dsp:nvSpPr>
      <dsp:spPr>
        <a:xfrm>
          <a:off x="0" y="805578"/>
          <a:ext cx="792524" cy="792614"/>
        </a:xfrm>
        <a:prstGeom prst="ellipse">
          <a:avLst/>
        </a:prstGeom>
        <a:solidFill>
          <a:schemeClr val="accent6">
            <a:shade val="50000"/>
            <a:hueOff val="267054"/>
            <a:satOff val="-10610"/>
            <a:lumOff val="1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Wysokie koszty</a:t>
          </a:r>
          <a:endParaRPr lang="pl-PL" sz="700" b="1" kern="1200" dirty="0"/>
        </a:p>
      </dsp:txBody>
      <dsp:txXfrm>
        <a:off x="116062" y="921654"/>
        <a:ext cx="560400" cy="560462"/>
      </dsp:txXfrm>
    </dsp:sp>
    <dsp:sp modelId="{75898516-31C1-4DD1-8BA0-3832BB90DBF1}">
      <dsp:nvSpPr>
        <dsp:cNvPr id="0" name=""/>
        <dsp:cNvSpPr/>
      </dsp:nvSpPr>
      <dsp:spPr>
        <a:xfrm>
          <a:off x="732405" y="1689118"/>
          <a:ext cx="157145" cy="157129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A706-84C6-451C-AF90-88A4A9016F24}">
      <dsp:nvSpPr>
        <dsp:cNvPr id="0" name=""/>
        <dsp:cNvSpPr/>
      </dsp:nvSpPr>
      <dsp:spPr>
        <a:xfrm>
          <a:off x="1752798" y="1052877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9748-273E-4805-8F31-78FE90249DB6}">
      <dsp:nvSpPr>
        <dsp:cNvPr id="0" name=""/>
        <dsp:cNvSpPr/>
      </dsp:nvSpPr>
      <dsp:spPr>
        <a:xfrm>
          <a:off x="1044115" y="1616904"/>
          <a:ext cx="1044121" cy="1119399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Gospodarki</a:t>
          </a:r>
          <a:endParaRPr lang="pl-PL" sz="900" b="1" kern="1200" dirty="0"/>
        </a:p>
      </dsp:txBody>
      <dsp:txXfrm>
        <a:off x="1197023" y="1780836"/>
        <a:ext cx="738305" cy="791535"/>
      </dsp:txXfrm>
    </dsp:sp>
    <dsp:sp modelId="{81C71971-ACFB-47EA-86FA-51D0C1B0A7FE}">
      <dsp:nvSpPr>
        <dsp:cNvPr id="0" name=""/>
        <dsp:cNvSpPr/>
      </dsp:nvSpPr>
      <dsp:spPr>
        <a:xfrm>
          <a:off x="1700132" y="1142205"/>
          <a:ext cx="210753" cy="21098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A5C7-C2E5-4693-BAC1-963C6BF4D898}">
      <dsp:nvSpPr>
        <dsp:cNvPr id="0" name=""/>
        <dsp:cNvSpPr/>
      </dsp:nvSpPr>
      <dsp:spPr>
        <a:xfrm>
          <a:off x="1201246" y="2983618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0823-4722-4684-B3E0-4EA6DCB44E32}">
      <dsp:nvSpPr>
        <dsp:cNvPr id="0" name=""/>
        <dsp:cNvSpPr/>
      </dsp:nvSpPr>
      <dsp:spPr>
        <a:xfrm>
          <a:off x="2636077" y="1998005"/>
          <a:ext cx="152815" cy="152720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D368-C9F5-4566-A0C6-306428776A2E}">
      <dsp:nvSpPr>
        <dsp:cNvPr id="0" name=""/>
        <dsp:cNvSpPr/>
      </dsp:nvSpPr>
      <dsp:spPr>
        <a:xfrm>
          <a:off x="1905830" y="3145954"/>
          <a:ext cx="210753" cy="21098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57D1-0D6A-4C67-A470-A656C5646D67}">
      <dsp:nvSpPr>
        <dsp:cNvPr id="0" name=""/>
        <dsp:cNvSpPr/>
      </dsp:nvSpPr>
      <dsp:spPr>
        <a:xfrm>
          <a:off x="1244019" y="1441707"/>
          <a:ext cx="152815" cy="152720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F1FD-CC87-4CAB-BAD1-A64C9E6AC49E}">
      <dsp:nvSpPr>
        <dsp:cNvPr id="0" name=""/>
        <dsp:cNvSpPr/>
      </dsp:nvSpPr>
      <dsp:spPr>
        <a:xfrm>
          <a:off x="763020" y="2316173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06D7-7E63-4933-A8EB-FCC64700ECD5}">
      <dsp:nvSpPr>
        <dsp:cNvPr id="0" name=""/>
        <dsp:cNvSpPr/>
      </dsp:nvSpPr>
      <dsp:spPr>
        <a:xfrm>
          <a:off x="-57306" y="1512609"/>
          <a:ext cx="936847" cy="88679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Branże zużywające gaz</a:t>
          </a:r>
          <a:endParaRPr lang="pl-PL" sz="600" b="1" kern="1200" dirty="0"/>
        </a:p>
      </dsp:txBody>
      <dsp:txXfrm>
        <a:off x="79892" y="1642477"/>
        <a:ext cx="662451" cy="627061"/>
      </dsp:txXfrm>
    </dsp:sp>
    <dsp:sp modelId="{048FB098-44FF-4BEE-B056-3471F2FADF96}">
      <dsp:nvSpPr>
        <dsp:cNvPr id="0" name=""/>
        <dsp:cNvSpPr/>
      </dsp:nvSpPr>
      <dsp:spPr>
        <a:xfrm>
          <a:off x="1487046" y="1448495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0B0-2652-45B0-B205-9C7B4A9A6E9C}">
      <dsp:nvSpPr>
        <dsp:cNvPr id="0" name=""/>
        <dsp:cNvSpPr/>
      </dsp:nvSpPr>
      <dsp:spPr>
        <a:xfrm>
          <a:off x="98487" y="2567030"/>
          <a:ext cx="381066" cy="381235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D1C3-5C47-4AB7-B77F-A29967C3009E}">
      <dsp:nvSpPr>
        <dsp:cNvPr id="0" name=""/>
        <dsp:cNvSpPr/>
      </dsp:nvSpPr>
      <dsp:spPr>
        <a:xfrm>
          <a:off x="2708791" y="1208101"/>
          <a:ext cx="770687" cy="77067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Konkurencyjność</a:t>
          </a:r>
          <a:endParaRPr lang="pl-PL" sz="800" b="1" kern="1200" dirty="0"/>
        </a:p>
      </dsp:txBody>
      <dsp:txXfrm>
        <a:off x="2821655" y="1320963"/>
        <a:ext cx="544959" cy="544948"/>
      </dsp:txXfrm>
    </dsp:sp>
    <dsp:sp modelId="{C598D589-F4FD-42EF-A8AA-3A87C019DF16}">
      <dsp:nvSpPr>
        <dsp:cNvPr id="0" name=""/>
        <dsp:cNvSpPr/>
      </dsp:nvSpPr>
      <dsp:spPr>
        <a:xfrm>
          <a:off x="2364665" y="1740360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753B-5C9F-4167-8520-5BDE66074F33}">
      <dsp:nvSpPr>
        <dsp:cNvPr id="0" name=""/>
        <dsp:cNvSpPr/>
      </dsp:nvSpPr>
      <dsp:spPr>
        <a:xfrm>
          <a:off x="-46551" y="3020667"/>
          <a:ext cx="152815" cy="152720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4708-5952-4B3C-8EFB-2BE3895EFA3F}">
      <dsp:nvSpPr>
        <dsp:cNvPr id="0" name=""/>
        <dsp:cNvSpPr/>
      </dsp:nvSpPr>
      <dsp:spPr>
        <a:xfrm>
          <a:off x="1476158" y="2803182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9EAB-119B-4246-8672-D1F3049D22B6}">
      <dsp:nvSpPr>
        <dsp:cNvPr id="0" name=""/>
        <dsp:cNvSpPr/>
      </dsp:nvSpPr>
      <dsp:spPr>
        <a:xfrm>
          <a:off x="2967335" y="2426997"/>
          <a:ext cx="978402" cy="99700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Nowe Technologie</a:t>
          </a:r>
          <a:endParaRPr lang="pl-PL" sz="700" b="1" kern="1200" dirty="0"/>
        </a:p>
      </dsp:txBody>
      <dsp:txXfrm>
        <a:off x="3110619" y="2573005"/>
        <a:ext cx="691834" cy="704987"/>
      </dsp:txXfrm>
    </dsp:sp>
    <dsp:sp modelId="{FF85556B-D06F-4F85-8955-086B9024BCA0}">
      <dsp:nvSpPr>
        <dsp:cNvPr id="0" name=""/>
        <dsp:cNvSpPr/>
      </dsp:nvSpPr>
      <dsp:spPr>
        <a:xfrm>
          <a:off x="2853830" y="2513296"/>
          <a:ext cx="152815" cy="15272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5C823-AE9E-458C-8DFA-4B46405A5D23}">
      <dsp:nvSpPr>
        <dsp:cNvPr id="0" name=""/>
        <dsp:cNvSpPr/>
      </dsp:nvSpPr>
      <dsp:spPr>
        <a:xfrm>
          <a:off x="859064" y="3199689"/>
          <a:ext cx="770687" cy="770672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Własne wydobycie</a:t>
          </a:r>
          <a:endParaRPr lang="pl-PL" sz="700" b="1" kern="1200" dirty="0"/>
        </a:p>
      </dsp:txBody>
      <dsp:txXfrm>
        <a:off x="971928" y="3312551"/>
        <a:ext cx="544959" cy="544948"/>
      </dsp:txXfrm>
    </dsp:sp>
    <dsp:sp modelId="{24B74D2E-0D13-4549-97C4-434BA4E7CD32}">
      <dsp:nvSpPr>
        <dsp:cNvPr id="0" name=""/>
        <dsp:cNvSpPr/>
      </dsp:nvSpPr>
      <dsp:spPr>
        <a:xfrm>
          <a:off x="1547316" y="3173670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2397556" y="622101"/>
          <a:ext cx="811256" cy="810076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klientów</a:t>
          </a:r>
          <a:endParaRPr lang="pl-PL" sz="900" b="1" kern="1200" dirty="0"/>
        </a:p>
      </dsp:txBody>
      <dsp:txXfrm>
        <a:off x="2516362" y="740734"/>
        <a:ext cx="573644" cy="572810"/>
      </dsp:txXfrm>
    </dsp:sp>
    <dsp:sp modelId="{DF6507FA-EE2B-4EB3-9030-0B1DDE2A7B03}">
      <dsp:nvSpPr>
        <dsp:cNvPr id="0" name=""/>
        <dsp:cNvSpPr/>
      </dsp:nvSpPr>
      <dsp:spPr>
        <a:xfrm>
          <a:off x="2936201" y="0"/>
          <a:ext cx="209274" cy="20950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440816" y="1828491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865580" y="849795"/>
          <a:ext cx="151743" cy="151648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3140456" y="1989689"/>
          <a:ext cx="209274" cy="20950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483288" y="297400"/>
          <a:ext cx="151743" cy="151648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2005664" y="1165730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1273591" y="425459"/>
          <a:ext cx="765279" cy="765265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Potrzeby rynkowe</a:t>
          </a:r>
          <a:endParaRPr lang="pl-PL" sz="700" b="1" kern="1200" dirty="0"/>
        </a:p>
      </dsp:txBody>
      <dsp:txXfrm>
        <a:off x="1385664" y="537529"/>
        <a:ext cx="541133" cy="541125"/>
      </dsp:txXfrm>
    </dsp:sp>
    <dsp:sp modelId="{07FBCC16-3F30-4802-AB40-B74A09A51EAF}">
      <dsp:nvSpPr>
        <dsp:cNvPr id="0" name=""/>
        <dsp:cNvSpPr/>
      </dsp:nvSpPr>
      <dsp:spPr>
        <a:xfrm>
          <a:off x="2724610" y="304140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1345794" y="1414827"/>
          <a:ext cx="378392" cy="378560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937783" y="65433"/>
          <a:ext cx="765279" cy="76526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Paliwo w domu</a:t>
          </a:r>
          <a:endParaRPr lang="pl-PL" sz="700" b="1" kern="1200" dirty="0"/>
        </a:p>
      </dsp:txBody>
      <dsp:txXfrm>
        <a:off x="4049856" y="177503"/>
        <a:ext cx="541133" cy="541125"/>
      </dsp:txXfrm>
    </dsp:sp>
    <dsp:sp modelId="{E092D265-218A-47A1-80B9-44480601A373}">
      <dsp:nvSpPr>
        <dsp:cNvPr id="0" name=""/>
        <dsp:cNvSpPr/>
      </dsp:nvSpPr>
      <dsp:spPr>
        <a:xfrm>
          <a:off x="3596071" y="593957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1201773" y="1865280"/>
          <a:ext cx="151743" cy="151648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713799" y="1649321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297642" y="1388148"/>
          <a:ext cx="765279" cy="76526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Tanie ogrzewanie</a:t>
          </a:r>
          <a:endParaRPr lang="pl-PL" sz="700" b="1" kern="1200" dirty="0"/>
        </a:p>
      </dsp:txBody>
      <dsp:txXfrm>
        <a:off x="4409715" y="1500218"/>
        <a:ext cx="541133" cy="541125"/>
      </dsp:txXfrm>
    </dsp:sp>
    <dsp:sp modelId="{A1EF1709-5EE4-4AAC-B7D3-62AE3DF40BE1}">
      <dsp:nvSpPr>
        <dsp:cNvPr id="0" name=""/>
        <dsp:cNvSpPr/>
      </dsp:nvSpPr>
      <dsp:spPr>
        <a:xfrm>
          <a:off x="4081804" y="1361469"/>
          <a:ext cx="151743" cy="151648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3D261-913F-40AE-88C6-EDD6C3D6B779}">
      <dsp:nvSpPr>
        <dsp:cNvPr id="0" name=""/>
        <dsp:cNvSpPr/>
      </dsp:nvSpPr>
      <dsp:spPr>
        <a:xfrm>
          <a:off x="2101035" y="2043046"/>
          <a:ext cx="765279" cy="76526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Dostępność</a:t>
          </a:r>
          <a:endParaRPr lang="pl-PL" sz="600" b="1" kern="1200" dirty="0"/>
        </a:p>
      </dsp:txBody>
      <dsp:txXfrm>
        <a:off x="2213108" y="2155116"/>
        <a:ext cx="541133" cy="541125"/>
      </dsp:txXfrm>
    </dsp:sp>
    <dsp:sp modelId="{4FDCEB09-E0FA-4761-BA64-0DB2618029DB}">
      <dsp:nvSpPr>
        <dsp:cNvPr id="0" name=""/>
        <dsp:cNvSpPr/>
      </dsp:nvSpPr>
      <dsp:spPr>
        <a:xfrm>
          <a:off x="2784458" y="2017210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1899686" y="576071"/>
          <a:ext cx="1446513" cy="1241714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Bezpieczeństwo</a:t>
          </a:r>
          <a:endParaRPr lang="pl-PL" sz="900" b="1" kern="1200" dirty="0"/>
        </a:p>
      </dsp:txBody>
      <dsp:txXfrm>
        <a:off x="2111523" y="757916"/>
        <a:ext cx="1022839" cy="878024"/>
      </dsp:txXfrm>
    </dsp:sp>
    <dsp:sp modelId="{DF6507FA-EE2B-4EB3-9030-0B1DDE2A7B03}">
      <dsp:nvSpPr>
        <dsp:cNvPr id="0" name=""/>
        <dsp:cNvSpPr/>
      </dsp:nvSpPr>
      <dsp:spPr>
        <a:xfrm>
          <a:off x="2582787" y="-36005"/>
          <a:ext cx="232974" cy="23307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031298" y="1999487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617419" y="910006"/>
          <a:ext cx="168928" cy="168930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2810174" y="2179190"/>
          <a:ext cx="232974" cy="233075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078581" y="295245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1546865" y="1261578"/>
          <a:ext cx="168928" cy="168930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567916" y="287063"/>
          <a:ext cx="1179881" cy="1153095"/>
        </a:xfrm>
        <a:prstGeom prst="ellipse">
          <a:avLst/>
        </a:prstGeom>
        <a:solidFill>
          <a:schemeClr val="accent6">
            <a:shade val="50000"/>
            <a:hueOff val="676537"/>
            <a:satOff val="-26879"/>
            <a:lumOff val="39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Konieczność Importu</a:t>
          </a:r>
          <a:endParaRPr lang="pl-PL" sz="800" b="1" kern="1200" dirty="0"/>
        </a:p>
      </dsp:txBody>
      <dsp:txXfrm>
        <a:off x="740706" y="455930"/>
        <a:ext cx="834301" cy="815361"/>
      </dsp:txXfrm>
    </dsp:sp>
    <dsp:sp modelId="{07FBCC16-3F30-4802-AB40-B74A09A51EAF}">
      <dsp:nvSpPr>
        <dsp:cNvPr id="0" name=""/>
        <dsp:cNvSpPr/>
      </dsp:nvSpPr>
      <dsp:spPr>
        <a:xfrm>
          <a:off x="2347233" y="302590"/>
          <a:ext cx="232974" cy="233075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812263" y="1539212"/>
          <a:ext cx="421246" cy="421347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697800" y="36952"/>
          <a:ext cx="851949" cy="85175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Pewność dostaw</a:t>
          </a:r>
          <a:endParaRPr lang="pl-PL" sz="700" b="1" kern="1200" dirty="0"/>
        </a:p>
      </dsp:txBody>
      <dsp:txXfrm>
        <a:off x="3822565" y="161688"/>
        <a:ext cx="602419" cy="602281"/>
      </dsp:txXfrm>
    </dsp:sp>
    <dsp:sp modelId="{E092D265-218A-47A1-80B9-44480601A373}">
      <dsp:nvSpPr>
        <dsp:cNvPr id="0" name=""/>
        <dsp:cNvSpPr/>
      </dsp:nvSpPr>
      <dsp:spPr>
        <a:xfrm>
          <a:off x="3317389" y="625027"/>
          <a:ext cx="232974" cy="233075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651931" y="2040618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335197" y="1800198"/>
          <a:ext cx="168928" cy="168930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010275" y="1386162"/>
          <a:ext cx="1028225" cy="1098115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Polityka</a:t>
          </a:r>
          <a:endParaRPr lang="pl-PL" sz="700" b="1" kern="1200" dirty="0"/>
        </a:p>
      </dsp:txBody>
      <dsp:txXfrm>
        <a:off x="4160855" y="1546977"/>
        <a:ext cx="727065" cy="776485"/>
      </dsp:txXfrm>
    </dsp:sp>
    <dsp:sp modelId="{A1EF1709-5EE4-4AAC-B7D3-62AE3DF40BE1}">
      <dsp:nvSpPr>
        <dsp:cNvPr id="0" name=""/>
        <dsp:cNvSpPr/>
      </dsp:nvSpPr>
      <dsp:spPr>
        <a:xfrm>
          <a:off x="3858131" y="1479474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22B4-52F1-414C-A764-17067F34CFE0}">
      <dsp:nvSpPr>
        <dsp:cNvPr id="0" name=""/>
        <dsp:cNvSpPr/>
      </dsp:nvSpPr>
      <dsp:spPr>
        <a:xfrm rot="10800000">
          <a:off x="678726" y="927"/>
          <a:ext cx="2202592" cy="49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7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PGNiG 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89,24%</a:t>
          </a:r>
          <a:endParaRPr lang="pl-PL" sz="1200" b="1" kern="1200" dirty="0"/>
        </a:p>
      </dsp:txBody>
      <dsp:txXfrm rot="10800000">
        <a:off x="802531" y="927"/>
        <a:ext cx="2078787" cy="495221"/>
      </dsp:txXfrm>
    </dsp:sp>
    <dsp:sp modelId="{12D6508F-A33F-4FC3-A8ED-4A9C14F38FD7}">
      <dsp:nvSpPr>
        <dsp:cNvPr id="0" name=""/>
        <dsp:cNvSpPr/>
      </dsp:nvSpPr>
      <dsp:spPr>
        <a:xfrm>
          <a:off x="431049" y="927"/>
          <a:ext cx="495221" cy="49522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AF770-978C-4B3E-AC3F-ED7BD8E4C48A}">
      <dsp:nvSpPr>
        <dsp:cNvPr id="0" name=""/>
        <dsp:cNvSpPr/>
      </dsp:nvSpPr>
      <dsp:spPr>
        <a:xfrm rot="10800000">
          <a:off x="678627" y="643977"/>
          <a:ext cx="2202724" cy="49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7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 smtClean="0"/>
            <a:t>Handen</a:t>
          </a:r>
          <a:r>
            <a:rPr lang="pl-PL" sz="1200" b="1" kern="1200" dirty="0" smtClean="0"/>
            <a:t> Sp. z o.o.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1,09%</a:t>
          </a:r>
          <a:endParaRPr lang="pl-PL" sz="1200" b="1" kern="1200" dirty="0"/>
        </a:p>
      </dsp:txBody>
      <dsp:txXfrm rot="10800000">
        <a:off x="802432" y="643977"/>
        <a:ext cx="2078919" cy="495221"/>
      </dsp:txXfrm>
    </dsp:sp>
    <dsp:sp modelId="{2E5CAE08-B1B9-4085-9E4E-98AA235AA04B}">
      <dsp:nvSpPr>
        <dsp:cNvPr id="0" name=""/>
        <dsp:cNvSpPr/>
      </dsp:nvSpPr>
      <dsp:spPr>
        <a:xfrm>
          <a:off x="431016" y="643977"/>
          <a:ext cx="495221" cy="49522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4796C-E390-4428-84C4-4F81D0341A0C}">
      <dsp:nvSpPr>
        <dsp:cNvPr id="0" name=""/>
        <dsp:cNvSpPr/>
      </dsp:nvSpPr>
      <dsp:spPr>
        <a:xfrm rot="10800000">
          <a:off x="678627" y="1287026"/>
          <a:ext cx="2202724" cy="49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7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 smtClean="0"/>
            <a:t>G.E.N.Gaz</a:t>
          </a:r>
          <a:r>
            <a:rPr lang="pl-PL" sz="1200" b="1" kern="1200" dirty="0" smtClean="0"/>
            <a:t> Energia S.A.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0,62%</a:t>
          </a:r>
          <a:endParaRPr lang="pl-PL" sz="1200" b="1" kern="1200" dirty="0"/>
        </a:p>
      </dsp:txBody>
      <dsp:txXfrm rot="10800000">
        <a:off x="802432" y="1287026"/>
        <a:ext cx="2078919" cy="495221"/>
      </dsp:txXfrm>
    </dsp:sp>
    <dsp:sp modelId="{BC69797A-2BC5-4164-A949-54C1FA96B301}">
      <dsp:nvSpPr>
        <dsp:cNvPr id="0" name=""/>
        <dsp:cNvSpPr/>
      </dsp:nvSpPr>
      <dsp:spPr>
        <a:xfrm>
          <a:off x="431016" y="1287026"/>
          <a:ext cx="495221" cy="49522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6DC21-7690-41C6-BD13-EE4BE62A1553}">
      <dsp:nvSpPr>
        <dsp:cNvPr id="0" name=""/>
        <dsp:cNvSpPr/>
      </dsp:nvSpPr>
      <dsp:spPr>
        <a:xfrm rot="10800000">
          <a:off x="678627" y="1930075"/>
          <a:ext cx="2202724" cy="49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7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 smtClean="0"/>
            <a:t>Duon</a:t>
          </a:r>
          <a:r>
            <a:rPr lang="pl-PL" sz="1200" b="1" kern="1200" dirty="0" smtClean="0"/>
            <a:t> Dystrybucja S.A.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0,55%</a:t>
          </a:r>
        </a:p>
      </dsp:txBody>
      <dsp:txXfrm rot="10800000">
        <a:off x="802432" y="1930075"/>
        <a:ext cx="2078919" cy="495221"/>
      </dsp:txXfrm>
    </dsp:sp>
    <dsp:sp modelId="{40C9BB44-F184-45B6-B4D1-A8479457F1AB}">
      <dsp:nvSpPr>
        <dsp:cNvPr id="0" name=""/>
        <dsp:cNvSpPr/>
      </dsp:nvSpPr>
      <dsp:spPr>
        <a:xfrm>
          <a:off x="431016" y="1930075"/>
          <a:ext cx="495221" cy="49522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00188-DF34-4246-97E9-C6D005581194}">
      <dsp:nvSpPr>
        <dsp:cNvPr id="0" name=""/>
        <dsp:cNvSpPr/>
      </dsp:nvSpPr>
      <dsp:spPr>
        <a:xfrm rot="10800000">
          <a:off x="678627" y="2573124"/>
          <a:ext cx="2202724" cy="673451"/>
        </a:xfrm>
        <a:prstGeom prst="homePlate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7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/>
        </a:p>
      </dsp:txBody>
      <dsp:txXfrm rot="10800000">
        <a:off x="846990" y="2573124"/>
        <a:ext cx="2034361" cy="673451"/>
      </dsp:txXfrm>
    </dsp:sp>
    <dsp:sp modelId="{7E16CA6C-4257-41E2-8B0A-60457950416F}">
      <dsp:nvSpPr>
        <dsp:cNvPr id="0" name=""/>
        <dsp:cNvSpPr/>
      </dsp:nvSpPr>
      <dsp:spPr>
        <a:xfrm>
          <a:off x="431016" y="2662239"/>
          <a:ext cx="495221" cy="49522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9748-273E-4805-8F31-78FE90249DB6}">
      <dsp:nvSpPr>
        <dsp:cNvPr id="0" name=""/>
        <dsp:cNvSpPr/>
      </dsp:nvSpPr>
      <dsp:spPr>
        <a:xfrm>
          <a:off x="1044115" y="1616904"/>
          <a:ext cx="1044121" cy="1119399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Gospodarki</a:t>
          </a:r>
          <a:endParaRPr lang="pl-PL" sz="900" b="1" kern="1200" dirty="0"/>
        </a:p>
      </dsp:txBody>
      <dsp:txXfrm>
        <a:off x="1197023" y="1780836"/>
        <a:ext cx="738305" cy="791535"/>
      </dsp:txXfrm>
    </dsp:sp>
    <dsp:sp modelId="{81C71971-ACFB-47EA-86FA-51D0C1B0A7FE}">
      <dsp:nvSpPr>
        <dsp:cNvPr id="0" name=""/>
        <dsp:cNvSpPr/>
      </dsp:nvSpPr>
      <dsp:spPr>
        <a:xfrm>
          <a:off x="1700132" y="1142205"/>
          <a:ext cx="210753" cy="21098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A5C7-C2E5-4693-BAC1-963C6BF4D898}">
      <dsp:nvSpPr>
        <dsp:cNvPr id="0" name=""/>
        <dsp:cNvSpPr/>
      </dsp:nvSpPr>
      <dsp:spPr>
        <a:xfrm>
          <a:off x="1201246" y="2983618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0823-4722-4684-B3E0-4EA6DCB44E32}">
      <dsp:nvSpPr>
        <dsp:cNvPr id="0" name=""/>
        <dsp:cNvSpPr/>
      </dsp:nvSpPr>
      <dsp:spPr>
        <a:xfrm>
          <a:off x="2636077" y="1998005"/>
          <a:ext cx="152815" cy="152720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D368-C9F5-4566-A0C6-306428776A2E}">
      <dsp:nvSpPr>
        <dsp:cNvPr id="0" name=""/>
        <dsp:cNvSpPr/>
      </dsp:nvSpPr>
      <dsp:spPr>
        <a:xfrm>
          <a:off x="1905830" y="3145954"/>
          <a:ext cx="210753" cy="21098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57D1-0D6A-4C67-A470-A656C5646D67}">
      <dsp:nvSpPr>
        <dsp:cNvPr id="0" name=""/>
        <dsp:cNvSpPr/>
      </dsp:nvSpPr>
      <dsp:spPr>
        <a:xfrm>
          <a:off x="1244019" y="1441707"/>
          <a:ext cx="152815" cy="152720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F1FD-CC87-4CAB-BAD1-A64C9E6AC49E}">
      <dsp:nvSpPr>
        <dsp:cNvPr id="0" name=""/>
        <dsp:cNvSpPr/>
      </dsp:nvSpPr>
      <dsp:spPr>
        <a:xfrm>
          <a:off x="763020" y="2316173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06D7-7E63-4933-A8EB-FCC64700ECD5}">
      <dsp:nvSpPr>
        <dsp:cNvPr id="0" name=""/>
        <dsp:cNvSpPr/>
      </dsp:nvSpPr>
      <dsp:spPr>
        <a:xfrm>
          <a:off x="-57306" y="1512609"/>
          <a:ext cx="936847" cy="886797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Branże zużywające gaz</a:t>
          </a:r>
          <a:endParaRPr lang="pl-PL" sz="600" b="1" kern="1200" dirty="0"/>
        </a:p>
      </dsp:txBody>
      <dsp:txXfrm>
        <a:off x="79892" y="1642477"/>
        <a:ext cx="662451" cy="627061"/>
      </dsp:txXfrm>
    </dsp:sp>
    <dsp:sp modelId="{048FB098-44FF-4BEE-B056-3471F2FADF96}">
      <dsp:nvSpPr>
        <dsp:cNvPr id="0" name=""/>
        <dsp:cNvSpPr/>
      </dsp:nvSpPr>
      <dsp:spPr>
        <a:xfrm>
          <a:off x="1487046" y="1448495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0B0-2652-45B0-B205-9C7B4A9A6E9C}">
      <dsp:nvSpPr>
        <dsp:cNvPr id="0" name=""/>
        <dsp:cNvSpPr/>
      </dsp:nvSpPr>
      <dsp:spPr>
        <a:xfrm>
          <a:off x="98487" y="2567030"/>
          <a:ext cx="381066" cy="381235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D1C3-5C47-4AB7-B77F-A29967C3009E}">
      <dsp:nvSpPr>
        <dsp:cNvPr id="0" name=""/>
        <dsp:cNvSpPr/>
      </dsp:nvSpPr>
      <dsp:spPr>
        <a:xfrm>
          <a:off x="2708791" y="1208101"/>
          <a:ext cx="770687" cy="770672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Konkurencyjność</a:t>
          </a:r>
          <a:endParaRPr lang="pl-PL" sz="800" b="1" kern="1200" dirty="0"/>
        </a:p>
      </dsp:txBody>
      <dsp:txXfrm>
        <a:off x="2821655" y="1320963"/>
        <a:ext cx="544959" cy="544948"/>
      </dsp:txXfrm>
    </dsp:sp>
    <dsp:sp modelId="{C598D589-F4FD-42EF-A8AA-3A87C019DF16}">
      <dsp:nvSpPr>
        <dsp:cNvPr id="0" name=""/>
        <dsp:cNvSpPr/>
      </dsp:nvSpPr>
      <dsp:spPr>
        <a:xfrm>
          <a:off x="2364665" y="1740360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753B-5C9F-4167-8520-5BDE66074F33}">
      <dsp:nvSpPr>
        <dsp:cNvPr id="0" name=""/>
        <dsp:cNvSpPr/>
      </dsp:nvSpPr>
      <dsp:spPr>
        <a:xfrm>
          <a:off x="-46551" y="3020667"/>
          <a:ext cx="152815" cy="152720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4708-5952-4B3C-8EFB-2BE3895EFA3F}">
      <dsp:nvSpPr>
        <dsp:cNvPr id="0" name=""/>
        <dsp:cNvSpPr/>
      </dsp:nvSpPr>
      <dsp:spPr>
        <a:xfrm>
          <a:off x="1476158" y="2803182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9EAB-119B-4246-8672-D1F3049D22B6}">
      <dsp:nvSpPr>
        <dsp:cNvPr id="0" name=""/>
        <dsp:cNvSpPr/>
      </dsp:nvSpPr>
      <dsp:spPr>
        <a:xfrm>
          <a:off x="2967335" y="2426997"/>
          <a:ext cx="978402" cy="997003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Nowe Technologie</a:t>
          </a:r>
          <a:endParaRPr lang="pl-PL" sz="700" b="1" kern="1200" dirty="0"/>
        </a:p>
      </dsp:txBody>
      <dsp:txXfrm>
        <a:off x="3110619" y="2573005"/>
        <a:ext cx="691834" cy="704987"/>
      </dsp:txXfrm>
    </dsp:sp>
    <dsp:sp modelId="{FF85556B-D06F-4F85-8955-086B9024BCA0}">
      <dsp:nvSpPr>
        <dsp:cNvPr id="0" name=""/>
        <dsp:cNvSpPr/>
      </dsp:nvSpPr>
      <dsp:spPr>
        <a:xfrm>
          <a:off x="2853830" y="2513296"/>
          <a:ext cx="152815" cy="15272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5C823-AE9E-458C-8DFA-4B46405A5D23}">
      <dsp:nvSpPr>
        <dsp:cNvPr id="0" name=""/>
        <dsp:cNvSpPr/>
      </dsp:nvSpPr>
      <dsp:spPr>
        <a:xfrm>
          <a:off x="859064" y="3199689"/>
          <a:ext cx="770687" cy="770672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Własne wydobycie</a:t>
          </a:r>
          <a:endParaRPr lang="pl-PL" sz="700" b="1" kern="1200" dirty="0"/>
        </a:p>
      </dsp:txBody>
      <dsp:txXfrm>
        <a:off x="971928" y="3312551"/>
        <a:ext cx="544959" cy="544948"/>
      </dsp:txXfrm>
    </dsp:sp>
    <dsp:sp modelId="{24B74D2E-0D13-4549-97C4-434BA4E7CD32}">
      <dsp:nvSpPr>
        <dsp:cNvPr id="0" name=""/>
        <dsp:cNvSpPr/>
      </dsp:nvSpPr>
      <dsp:spPr>
        <a:xfrm>
          <a:off x="1547316" y="3173670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2397556" y="622101"/>
          <a:ext cx="811256" cy="810076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klientów</a:t>
          </a:r>
          <a:endParaRPr lang="pl-PL" sz="900" b="1" kern="1200" dirty="0"/>
        </a:p>
      </dsp:txBody>
      <dsp:txXfrm>
        <a:off x="2516362" y="740734"/>
        <a:ext cx="573644" cy="572810"/>
      </dsp:txXfrm>
    </dsp:sp>
    <dsp:sp modelId="{DF6507FA-EE2B-4EB3-9030-0B1DDE2A7B03}">
      <dsp:nvSpPr>
        <dsp:cNvPr id="0" name=""/>
        <dsp:cNvSpPr/>
      </dsp:nvSpPr>
      <dsp:spPr>
        <a:xfrm>
          <a:off x="2936201" y="0"/>
          <a:ext cx="209274" cy="20950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440816" y="1828491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865580" y="849795"/>
          <a:ext cx="151743" cy="151648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3140456" y="1989689"/>
          <a:ext cx="209274" cy="20950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483288" y="297400"/>
          <a:ext cx="151743" cy="151648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2005664" y="1165730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1273591" y="425459"/>
          <a:ext cx="765279" cy="765265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Potrzeby rynkowe</a:t>
          </a:r>
          <a:endParaRPr lang="pl-PL" sz="700" b="1" kern="1200" dirty="0"/>
        </a:p>
      </dsp:txBody>
      <dsp:txXfrm>
        <a:off x="1385664" y="537529"/>
        <a:ext cx="541133" cy="541125"/>
      </dsp:txXfrm>
    </dsp:sp>
    <dsp:sp modelId="{07FBCC16-3F30-4802-AB40-B74A09A51EAF}">
      <dsp:nvSpPr>
        <dsp:cNvPr id="0" name=""/>
        <dsp:cNvSpPr/>
      </dsp:nvSpPr>
      <dsp:spPr>
        <a:xfrm>
          <a:off x="2724610" y="304140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1345794" y="1414827"/>
          <a:ext cx="378392" cy="378560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937783" y="65433"/>
          <a:ext cx="765279" cy="765265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Paliwo w domu</a:t>
          </a:r>
          <a:endParaRPr lang="pl-PL" sz="700" b="1" kern="1200" dirty="0"/>
        </a:p>
      </dsp:txBody>
      <dsp:txXfrm>
        <a:off x="4049856" y="177503"/>
        <a:ext cx="541133" cy="541125"/>
      </dsp:txXfrm>
    </dsp:sp>
    <dsp:sp modelId="{E092D265-218A-47A1-80B9-44480601A373}">
      <dsp:nvSpPr>
        <dsp:cNvPr id="0" name=""/>
        <dsp:cNvSpPr/>
      </dsp:nvSpPr>
      <dsp:spPr>
        <a:xfrm>
          <a:off x="3596071" y="593957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1201773" y="1865280"/>
          <a:ext cx="151743" cy="151648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713799" y="1649321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297642" y="1388148"/>
          <a:ext cx="765279" cy="765265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Tanie ogrzewanie</a:t>
          </a:r>
          <a:endParaRPr lang="pl-PL" sz="700" b="1" kern="1200" dirty="0"/>
        </a:p>
      </dsp:txBody>
      <dsp:txXfrm>
        <a:off x="4409715" y="1500218"/>
        <a:ext cx="541133" cy="541125"/>
      </dsp:txXfrm>
    </dsp:sp>
    <dsp:sp modelId="{A1EF1709-5EE4-4AAC-B7D3-62AE3DF40BE1}">
      <dsp:nvSpPr>
        <dsp:cNvPr id="0" name=""/>
        <dsp:cNvSpPr/>
      </dsp:nvSpPr>
      <dsp:spPr>
        <a:xfrm>
          <a:off x="4081804" y="1361469"/>
          <a:ext cx="151743" cy="151648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3D261-913F-40AE-88C6-EDD6C3D6B779}">
      <dsp:nvSpPr>
        <dsp:cNvPr id="0" name=""/>
        <dsp:cNvSpPr/>
      </dsp:nvSpPr>
      <dsp:spPr>
        <a:xfrm>
          <a:off x="2101035" y="2043046"/>
          <a:ext cx="765279" cy="765265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Dostępność</a:t>
          </a:r>
          <a:endParaRPr lang="pl-PL" sz="600" b="1" kern="1200" dirty="0"/>
        </a:p>
      </dsp:txBody>
      <dsp:txXfrm>
        <a:off x="2213108" y="2155116"/>
        <a:ext cx="541133" cy="541125"/>
      </dsp:txXfrm>
    </dsp:sp>
    <dsp:sp modelId="{4FDCEB09-E0FA-4761-BA64-0DB2618029DB}">
      <dsp:nvSpPr>
        <dsp:cNvPr id="0" name=""/>
        <dsp:cNvSpPr/>
      </dsp:nvSpPr>
      <dsp:spPr>
        <a:xfrm>
          <a:off x="2784458" y="2017210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1899686" y="576071"/>
          <a:ext cx="1446513" cy="1241714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Bezpieczeństwo</a:t>
          </a:r>
          <a:endParaRPr lang="pl-PL" sz="900" b="1" kern="1200" dirty="0"/>
        </a:p>
      </dsp:txBody>
      <dsp:txXfrm>
        <a:off x="2111523" y="757916"/>
        <a:ext cx="1022839" cy="878024"/>
      </dsp:txXfrm>
    </dsp:sp>
    <dsp:sp modelId="{DF6507FA-EE2B-4EB3-9030-0B1DDE2A7B03}">
      <dsp:nvSpPr>
        <dsp:cNvPr id="0" name=""/>
        <dsp:cNvSpPr/>
      </dsp:nvSpPr>
      <dsp:spPr>
        <a:xfrm>
          <a:off x="2582787" y="-36005"/>
          <a:ext cx="232974" cy="23307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031298" y="1999487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617419" y="910006"/>
          <a:ext cx="168928" cy="168930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2810174" y="2179190"/>
          <a:ext cx="232974" cy="233075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078581" y="295245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1546865" y="1261578"/>
          <a:ext cx="168928" cy="168930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567916" y="287063"/>
          <a:ext cx="1179881" cy="1153095"/>
        </a:xfrm>
        <a:prstGeom prst="ellipse">
          <a:avLst/>
        </a:prstGeom>
        <a:solidFill>
          <a:schemeClr val="accent6">
            <a:shade val="50000"/>
            <a:hueOff val="676537"/>
            <a:satOff val="-26879"/>
            <a:lumOff val="39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Konieczność Importu</a:t>
          </a:r>
          <a:endParaRPr lang="pl-PL" sz="800" b="1" kern="1200" dirty="0"/>
        </a:p>
      </dsp:txBody>
      <dsp:txXfrm>
        <a:off x="740706" y="455930"/>
        <a:ext cx="834301" cy="815361"/>
      </dsp:txXfrm>
    </dsp:sp>
    <dsp:sp modelId="{07FBCC16-3F30-4802-AB40-B74A09A51EAF}">
      <dsp:nvSpPr>
        <dsp:cNvPr id="0" name=""/>
        <dsp:cNvSpPr/>
      </dsp:nvSpPr>
      <dsp:spPr>
        <a:xfrm>
          <a:off x="2347233" y="302590"/>
          <a:ext cx="232974" cy="233075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812263" y="1539212"/>
          <a:ext cx="421246" cy="421347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697800" y="36952"/>
          <a:ext cx="851949" cy="851753"/>
        </a:xfrm>
        <a:prstGeom prst="ellipse">
          <a:avLst/>
        </a:prstGeom>
        <a:solidFill>
          <a:schemeClr val="accent6">
            <a:shade val="50000"/>
            <a:hueOff val="676537"/>
            <a:satOff val="-26879"/>
            <a:lumOff val="39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Pewność dostaw</a:t>
          </a:r>
          <a:endParaRPr lang="pl-PL" sz="700" b="1" kern="1200" dirty="0"/>
        </a:p>
      </dsp:txBody>
      <dsp:txXfrm>
        <a:off x="3822565" y="161688"/>
        <a:ext cx="602419" cy="602281"/>
      </dsp:txXfrm>
    </dsp:sp>
    <dsp:sp modelId="{E092D265-218A-47A1-80B9-44480601A373}">
      <dsp:nvSpPr>
        <dsp:cNvPr id="0" name=""/>
        <dsp:cNvSpPr/>
      </dsp:nvSpPr>
      <dsp:spPr>
        <a:xfrm>
          <a:off x="3317389" y="625027"/>
          <a:ext cx="232974" cy="233075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651931" y="2040618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335197" y="1800198"/>
          <a:ext cx="168928" cy="168930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010275" y="1386162"/>
          <a:ext cx="1028225" cy="1098115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Polityka</a:t>
          </a:r>
          <a:endParaRPr lang="pl-PL" sz="700" b="1" kern="1200" dirty="0"/>
        </a:p>
      </dsp:txBody>
      <dsp:txXfrm>
        <a:off x="4160855" y="1546977"/>
        <a:ext cx="727065" cy="776485"/>
      </dsp:txXfrm>
    </dsp:sp>
    <dsp:sp modelId="{A1EF1709-5EE4-4AAC-B7D3-62AE3DF40BE1}">
      <dsp:nvSpPr>
        <dsp:cNvPr id="0" name=""/>
        <dsp:cNvSpPr/>
      </dsp:nvSpPr>
      <dsp:spPr>
        <a:xfrm>
          <a:off x="3858131" y="1479474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D6B08-E654-4465-8F5E-A4548B98B7F1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DF04-8AA2-400D-97FB-75DB1AA39155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Perspektywa paliwa</a:t>
          </a:r>
          <a:endParaRPr lang="pl-PL" sz="3800" kern="1200" dirty="0"/>
        </a:p>
      </dsp:txBody>
      <dsp:txXfrm>
        <a:off x="747064" y="580583"/>
        <a:ext cx="5327497" cy="1161003"/>
      </dsp:txXfrm>
    </dsp:sp>
    <dsp:sp modelId="{CFB07DC5-4AFB-4F14-BC89-46B635E1E6B7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31385-DA3F-483D-90CC-5F1B2A2962E3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Perspektywa klienta</a:t>
          </a:r>
          <a:endParaRPr lang="pl-PL" sz="3800" kern="1200" dirty="0"/>
        </a:p>
      </dsp:txBody>
      <dsp:txXfrm>
        <a:off x="747064" y="2322413"/>
        <a:ext cx="5327497" cy="1161003"/>
      </dsp:txXfrm>
    </dsp:sp>
    <dsp:sp modelId="{710C5D88-C7EA-4EB9-BB2F-16BFA4EF4C53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4F39-20CB-4410-BB85-FD8650A7D4B2}">
      <dsp:nvSpPr>
        <dsp:cNvPr id="0" name=""/>
        <dsp:cNvSpPr/>
      </dsp:nvSpPr>
      <dsp:spPr>
        <a:xfrm>
          <a:off x="1144826" y="1887890"/>
          <a:ext cx="1125596" cy="114166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Paliwo w energetyce</a:t>
          </a:r>
          <a:endParaRPr lang="pl-PL" sz="900" b="1" kern="1200" dirty="0"/>
        </a:p>
      </dsp:txBody>
      <dsp:txXfrm>
        <a:off x="1309666" y="2055082"/>
        <a:ext cx="795916" cy="807276"/>
      </dsp:txXfrm>
    </dsp:sp>
    <dsp:sp modelId="{06493F80-A029-45EE-9097-C5AE6EBA9B35}">
      <dsp:nvSpPr>
        <dsp:cNvPr id="0" name=""/>
        <dsp:cNvSpPr/>
      </dsp:nvSpPr>
      <dsp:spPr>
        <a:xfrm>
          <a:off x="1305806" y="3299083"/>
          <a:ext cx="157145" cy="157129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4B1F-00C0-46A3-81BA-20E25BFCD02D}">
      <dsp:nvSpPr>
        <dsp:cNvPr id="0" name=""/>
        <dsp:cNvSpPr/>
      </dsp:nvSpPr>
      <dsp:spPr>
        <a:xfrm>
          <a:off x="2781292" y="2285582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9395-1040-4177-9373-A928D1D922C9}">
      <dsp:nvSpPr>
        <dsp:cNvPr id="0" name=""/>
        <dsp:cNvSpPr/>
      </dsp:nvSpPr>
      <dsp:spPr>
        <a:xfrm>
          <a:off x="2030354" y="3466316"/>
          <a:ext cx="216724" cy="217054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D447-C5D8-4627-AA96-BBFA312FBA51}">
      <dsp:nvSpPr>
        <dsp:cNvPr id="0" name=""/>
        <dsp:cNvSpPr/>
      </dsp:nvSpPr>
      <dsp:spPr>
        <a:xfrm>
          <a:off x="1349790" y="1713506"/>
          <a:ext cx="157145" cy="157129"/>
        </a:xfrm>
        <a:prstGeom prst="ellipse">
          <a:avLst/>
        </a:prstGeom>
        <a:solidFill>
          <a:schemeClr val="accent6">
            <a:shade val="50000"/>
            <a:hueOff val="267054"/>
            <a:satOff val="-10610"/>
            <a:lumOff val="1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937B5-7161-43F2-BF7D-FE5DCA481308}">
      <dsp:nvSpPr>
        <dsp:cNvPr id="0" name=""/>
        <dsp:cNvSpPr/>
      </dsp:nvSpPr>
      <dsp:spPr>
        <a:xfrm>
          <a:off x="855162" y="2612731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BDE8-3059-48A6-B6EA-C69A9467CAB0}">
      <dsp:nvSpPr>
        <dsp:cNvPr id="0" name=""/>
        <dsp:cNvSpPr/>
      </dsp:nvSpPr>
      <dsp:spPr>
        <a:xfrm>
          <a:off x="-22652" y="1747491"/>
          <a:ext cx="1031882" cy="99012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Kogeneracja </a:t>
          </a:r>
          <a:endParaRPr lang="pl-PL" sz="700" b="1" kern="1200" dirty="0"/>
        </a:p>
      </dsp:txBody>
      <dsp:txXfrm>
        <a:off x="128464" y="1892491"/>
        <a:ext cx="729650" cy="700125"/>
      </dsp:txXfrm>
    </dsp:sp>
    <dsp:sp modelId="{B7C0D63F-D3BE-47D7-B523-7A82DB54921F}">
      <dsp:nvSpPr>
        <dsp:cNvPr id="0" name=""/>
        <dsp:cNvSpPr/>
      </dsp:nvSpPr>
      <dsp:spPr>
        <a:xfrm>
          <a:off x="1599703" y="1720474"/>
          <a:ext cx="216724" cy="217054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69A19-709C-4919-AF78-2D4F6968AEC1}">
      <dsp:nvSpPr>
        <dsp:cNvPr id="0" name=""/>
        <dsp:cNvSpPr/>
      </dsp:nvSpPr>
      <dsp:spPr>
        <a:xfrm>
          <a:off x="171800" y="2870897"/>
          <a:ext cx="391863" cy="391952"/>
        </a:xfrm>
        <a:prstGeom prst="ellipse">
          <a:avLst/>
        </a:prstGeom>
        <a:solidFill>
          <a:schemeClr val="accent6">
            <a:shade val="50000"/>
            <a:hueOff val="623126"/>
            <a:satOff val="-24757"/>
            <a:lumOff val="3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7C6A-B117-48CB-9E35-AC03497EC652}">
      <dsp:nvSpPr>
        <dsp:cNvPr id="0" name=""/>
        <dsp:cNvSpPr/>
      </dsp:nvSpPr>
      <dsp:spPr>
        <a:xfrm>
          <a:off x="2856066" y="1473457"/>
          <a:ext cx="792524" cy="79261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Niskie emisje CO2</a:t>
          </a:r>
          <a:endParaRPr lang="pl-PL" sz="800" b="1" kern="1200" dirty="0"/>
        </a:p>
      </dsp:txBody>
      <dsp:txXfrm>
        <a:off x="2972128" y="1589533"/>
        <a:ext cx="560400" cy="560462"/>
      </dsp:txXfrm>
    </dsp:sp>
    <dsp:sp modelId="{D6D33540-E9C5-403D-8FD3-9F7C09015278}">
      <dsp:nvSpPr>
        <dsp:cNvPr id="0" name=""/>
        <dsp:cNvSpPr/>
      </dsp:nvSpPr>
      <dsp:spPr>
        <a:xfrm>
          <a:off x="2502189" y="2020448"/>
          <a:ext cx="216724" cy="217054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BDAD-A4D8-4B5C-B086-81AF52443A0E}">
      <dsp:nvSpPr>
        <dsp:cNvPr id="0" name=""/>
        <dsp:cNvSpPr/>
      </dsp:nvSpPr>
      <dsp:spPr>
        <a:xfrm>
          <a:off x="22652" y="3337407"/>
          <a:ext cx="157145" cy="157129"/>
        </a:xfrm>
        <a:prstGeom prst="ellipse">
          <a:avLst/>
        </a:prstGeom>
        <a:solidFill>
          <a:schemeClr val="accent6">
            <a:shade val="50000"/>
            <a:hueOff val="801162"/>
            <a:satOff val="-31831"/>
            <a:lumOff val="4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59CF4-F788-424E-A835-4EF1D6E76C41}">
      <dsp:nvSpPr>
        <dsp:cNvPr id="0" name=""/>
        <dsp:cNvSpPr/>
      </dsp:nvSpPr>
      <dsp:spPr>
        <a:xfrm>
          <a:off x="1588507" y="3113733"/>
          <a:ext cx="157145" cy="157129"/>
        </a:xfrm>
        <a:prstGeom prst="ellipse">
          <a:avLst/>
        </a:prstGeom>
        <a:solidFill>
          <a:schemeClr val="accent6">
            <a:shade val="50000"/>
            <a:hueOff val="712144"/>
            <a:satOff val="-28294"/>
            <a:lumOff val="4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248C-6B95-470A-BAA4-6CB3912BE44F}">
      <dsp:nvSpPr>
        <dsp:cNvPr id="0" name=""/>
        <dsp:cNvSpPr/>
      </dsp:nvSpPr>
      <dsp:spPr>
        <a:xfrm>
          <a:off x="3228737" y="2843025"/>
          <a:ext cx="792524" cy="79261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Sprawność bloków</a:t>
          </a:r>
          <a:endParaRPr lang="pl-PL" sz="700" b="1" kern="1200" dirty="0"/>
        </a:p>
      </dsp:txBody>
      <dsp:txXfrm>
        <a:off x="3344799" y="2959101"/>
        <a:ext cx="560400" cy="560462"/>
      </dsp:txXfrm>
    </dsp:sp>
    <dsp:sp modelId="{9614A839-C0A4-443B-9FFA-D16044F98D94}">
      <dsp:nvSpPr>
        <dsp:cNvPr id="0" name=""/>
        <dsp:cNvSpPr/>
      </dsp:nvSpPr>
      <dsp:spPr>
        <a:xfrm>
          <a:off x="3005214" y="2815501"/>
          <a:ext cx="157145" cy="157129"/>
        </a:xfrm>
        <a:prstGeom prst="ellipse">
          <a:avLst/>
        </a:prstGeom>
        <a:solidFill>
          <a:schemeClr val="accent6">
            <a:shade val="50000"/>
            <a:hueOff val="534108"/>
            <a:satOff val="-21220"/>
            <a:lumOff val="31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E3971-B218-4F71-996B-1920B84579B4}">
      <dsp:nvSpPr>
        <dsp:cNvPr id="0" name=""/>
        <dsp:cNvSpPr/>
      </dsp:nvSpPr>
      <dsp:spPr>
        <a:xfrm>
          <a:off x="2007030" y="519741"/>
          <a:ext cx="1127484" cy="1017907"/>
        </a:xfrm>
        <a:prstGeom prst="ellipse">
          <a:avLst/>
        </a:prstGeom>
        <a:solidFill>
          <a:schemeClr val="accent6">
            <a:shade val="50000"/>
            <a:hueOff val="445090"/>
            <a:satOff val="-17684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Innowacyjność</a:t>
          </a:r>
          <a:endParaRPr lang="pl-PL" sz="700" b="1" kern="1200" dirty="0"/>
        </a:p>
      </dsp:txBody>
      <dsp:txXfrm>
        <a:off x="2172146" y="668810"/>
        <a:ext cx="797252" cy="719769"/>
      </dsp:txXfrm>
    </dsp:sp>
    <dsp:sp modelId="{E0267C1F-B462-4014-8732-AB1A34134A3F}">
      <dsp:nvSpPr>
        <dsp:cNvPr id="0" name=""/>
        <dsp:cNvSpPr/>
      </dsp:nvSpPr>
      <dsp:spPr>
        <a:xfrm>
          <a:off x="1661682" y="3494537"/>
          <a:ext cx="157145" cy="157129"/>
        </a:xfrm>
        <a:prstGeom prst="ellipse">
          <a:avLst/>
        </a:prstGeom>
        <a:solidFill>
          <a:schemeClr val="accent6">
            <a:shade val="50000"/>
            <a:hueOff val="356072"/>
            <a:satOff val="-14147"/>
            <a:lumOff val="2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4C7C-A1A2-48FA-9371-F705338DAAF9}">
      <dsp:nvSpPr>
        <dsp:cNvPr id="0" name=""/>
        <dsp:cNvSpPr/>
      </dsp:nvSpPr>
      <dsp:spPr>
        <a:xfrm>
          <a:off x="0" y="805578"/>
          <a:ext cx="792524" cy="79261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Wysokie koszty</a:t>
          </a:r>
          <a:endParaRPr lang="pl-PL" sz="900" b="1" kern="1200" dirty="0"/>
        </a:p>
      </dsp:txBody>
      <dsp:txXfrm>
        <a:off x="116062" y="921654"/>
        <a:ext cx="560400" cy="560462"/>
      </dsp:txXfrm>
    </dsp:sp>
    <dsp:sp modelId="{75898516-31C1-4DD1-8BA0-3832BB90DBF1}">
      <dsp:nvSpPr>
        <dsp:cNvPr id="0" name=""/>
        <dsp:cNvSpPr/>
      </dsp:nvSpPr>
      <dsp:spPr>
        <a:xfrm>
          <a:off x="732405" y="1689118"/>
          <a:ext cx="157145" cy="157129"/>
        </a:xfrm>
        <a:prstGeom prst="ellipse">
          <a:avLst/>
        </a:prstGeom>
        <a:solidFill>
          <a:schemeClr val="accent6">
            <a:shade val="50000"/>
            <a:hueOff val="178036"/>
            <a:satOff val="-7073"/>
            <a:lumOff val="10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A706-84C6-451C-AF90-88A4A9016F24}">
      <dsp:nvSpPr>
        <dsp:cNvPr id="0" name=""/>
        <dsp:cNvSpPr/>
      </dsp:nvSpPr>
      <dsp:spPr>
        <a:xfrm>
          <a:off x="1752798" y="1052877"/>
          <a:ext cx="157145" cy="157129"/>
        </a:xfrm>
        <a:prstGeom prst="ellipse">
          <a:avLst/>
        </a:prstGeom>
        <a:solidFill>
          <a:schemeClr val="accent6">
            <a:shade val="50000"/>
            <a:hueOff val="89018"/>
            <a:satOff val="-3537"/>
            <a:lumOff val="5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9748-273E-4805-8F31-78FE90249DB6}">
      <dsp:nvSpPr>
        <dsp:cNvPr id="0" name=""/>
        <dsp:cNvSpPr/>
      </dsp:nvSpPr>
      <dsp:spPr>
        <a:xfrm>
          <a:off x="1044115" y="1616904"/>
          <a:ext cx="1044121" cy="1119399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Gospodarki</a:t>
          </a:r>
          <a:endParaRPr lang="pl-PL" sz="900" b="1" kern="1200" dirty="0"/>
        </a:p>
      </dsp:txBody>
      <dsp:txXfrm>
        <a:off x="1197023" y="1780836"/>
        <a:ext cx="738305" cy="791535"/>
      </dsp:txXfrm>
    </dsp:sp>
    <dsp:sp modelId="{81C71971-ACFB-47EA-86FA-51D0C1B0A7FE}">
      <dsp:nvSpPr>
        <dsp:cNvPr id="0" name=""/>
        <dsp:cNvSpPr/>
      </dsp:nvSpPr>
      <dsp:spPr>
        <a:xfrm>
          <a:off x="1700132" y="1142205"/>
          <a:ext cx="210753" cy="21098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A5C7-C2E5-4693-BAC1-963C6BF4D898}">
      <dsp:nvSpPr>
        <dsp:cNvPr id="0" name=""/>
        <dsp:cNvSpPr/>
      </dsp:nvSpPr>
      <dsp:spPr>
        <a:xfrm>
          <a:off x="1201246" y="2983618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0823-4722-4684-B3E0-4EA6DCB44E32}">
      <dsp:nvSpPr>
        <dsp:cNvPr id="0" name=""/>
        <dsp:cNvSpPr/>
      </dsp:nvSpPr>
      <dsp:spPr>
        <a:xfrm>
          <a:off x="2636077" y="1998005"/>
          <a:ext cx="152815" cy="152720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D368-C9F5-4566-A0C6-306428776A2E}">
      <dsp:nvSpPr>
        <dsp:cNvPr id="0" name=""/>
        <dsp:cNvSpPr/>
      </dsp:nvSpPr>
      <dsp:spPr>
        <a:xfrm>
          <a:off x="1905830" y="3145954"/>
          <a:ext cx="210753" cy="21098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57D1-0D6A-4C67-A470-A656C5646D67}">
      <dsp:nvSpPr>
        <dsp:cNvPr id="0" name=""/>
        <dsp:cNvSpPr/>
      </dsp:nvSpPr>
      <dsp:spPr>
        <a:xfrm>
          <a:off x="1244019" y="1441707"/>
          <a:ext cx="152815" cy="152720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F1FD-CC87-4CAB-BAD1-A64C9E6AC49E}">
      <dsp:nvSpPr>
        <dsp:cNvPr id="0" name=""/>
        <dsp:cNvSpPr/>
      </dsp:nvSpPr>
      <dsp:spPr>
        <a:xfrm>
          <a:off x="763020" y="2316173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06D7-7E63-4933-A8EB-FCC64700ECD5}">
      <dsp:nvSpPr>
        <dsp:cNvPr id="0" name=""/>
        <dsp:cNvSpPr/>
      </dsp:nvSpPr>
      <dsp:spPr>
        <a:xfrm>
          <a:off x="-57306" y="1512609"/>
          <a:ext cx="936847" cy="886797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Branże zużywające gaz</a:t>
          </a:r>
          <a:endParaRPr lang="pl-PL" sz="600" b="1" kern="1200" dirty="0"/>
        </a:p>
      </dsp:txBody>
      <dsp:txXfrm>
        <a:off x="79892" y="1642477"/>
        <a:ext cx="662451" cy="627061"/>
      </dsp:txXfrm>
    </dsp:sp>
    <dsp:sp modelId="{048FB098-44FF-4BEE-B056-3471F2FADF96}">
      <dsp:nvSpPr>
        <dsp:cNvPr id="0" name=""/>
        <dsp:cNvSpPr/>
      </dsp:nvSpPr>
      <dsp:spPr>
        <a:xfrm>
          <a:off x="1487046" y="1448495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0B0-2652-45B0-B205-9C7B4A9A6E9C}">
      <dsp:nvSpPr>
        <dsp:cNvPr id="0" name=""/>
        <dsp:cNvSpPr/>
      </dsp:nvSpPr>
      <dsp:spPr>
        <a:xfrm>
          <a:off x="98487" y="2567030"/>
          <a:ext cx="381066" cy="381235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D1C3-5C47-4AB7-B77F-A29967C3009E}">
      <dsp:nvSpPr>
        <dsp:cNvPr id="0" name=""/>
        <dsp:cNvSpPr/>
      </dsp:nvSpPr>
      <dsp:spPr>
        <a:xfrm>
          <a:off x="2708791" y="1208101"/>
          <a:ext cx="770687" cy="7706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Konkurencyjność</a:t>
          </a:r>
          <a:endParaRPr lang="pl-PL" sz="800" b="1" kern="1200" dirty="0"/>
        </a:p>
      </dsp:txBody>
      <dsp:txXfrm>
        <a:off x="2821655" y="1320963"/>
        <a:ext cx="544959" cy="544948"/>
      </dsp:txXfrm>
    </dsp:sp>
    <dsp:sp modelId="{C598D589-F4FD-42EF-A8AA-3A87C019DF16}">
      <dsp:nvSpPr>
        <dsp:cNvPr id="0" name=""/>
        <dsp:cNvSpPr/>
      </dsp:nvSpPr>
      <dsp:spPr>
        <a:xfrm>
          <a:off x="2364665" y="1740360"/>
          <a:ext cx="210753" cy="21098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753B-5C9F-4167-8520-5BDE66074F33}">
      <dsp:nvSpPr>
        <dsp:cNvPr id="0" name=""/>
        <dsp:cNvSpPr/>
      </dsp:nvSpPr>
      <dsp:spPr>
        <a:xfrm>
          <a:off x="-46551" y="3020667"/>
          <a:ext cx="152815" cy="152720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4708-5952-4B3C-8EFB-2BE3895EFA3F}">
      <dsp:nvSpPr>
        <dsp:cNvPr id="0" name=""/>
        <dsp:cNvSpPr/>
      </dsp:nvSpPr>
      <dsp:spPr>
        <a:xfrm>
          <a:off x="1476158" y="2803182"/>
          <a:ext cx="152815" cy="152720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9EAB-119B-4246-8672-D1F3049D22B6}">
      <dsp:nvSpPr>
        <dsp:cNvPr id="0" name=""/>
        <dsp:cNvSpPr/>
      </dsp:nvSpPr>
      <dsp:spPr>
        <a:xfrm>
          <a:off x="2967335" y="2426997"/>
          <a:ext cx="978402" cy="997003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Nowe Technologie</a:t>
          </a:r>
          <a:endParaRPr lang="pl-PL" sz="700" b="1" kern="1200" dirty="0"/>
        </a:p>
      </dsp:txBody>
      <dsp:txXfrm>
        <a:off x="3110619" y="2573005"/>
        <a:ext cx="691834" cy="704987"/>
      </dsp:txXfrm>
    </dsp:sp>
    <dsp:sp modelId="{FF85556B-D06F-4F85-8955-086B9024BCA0}">
      <dsp:nvSpPr>
        <dsp:cNvPr id="0" name=""/>
        <dsp:cNvSpPr/>
      </dsp:nvSpPr>
      <dsp:spPr>
        <a:xfrm>
          <a:off x="2853830" y="2513296"/>
          <a:ext cx="152815" cy="15272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5C823-AE9E-458C-8DFA-4B46405A5D23}">
      <dsp:nvSpPr>
        <dsp:cNvPr id="0" name=""/>
        <dsp:cNvSpPr/>
      </dsp:nvSpPr>
      <dsp:spPr>
        <a:xfrm>
          <a:off x="859064" y="3199689"/>
          <a:ext cx="770687" cy="770672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Własne wydobycie</a:t>
          </a:r>
          <a:endParaRPr lang="pl-PL" sz="700" b="1" kern="1200" dirty="0"/>
        </a:p>
      </dsp:txBody>
      <dsp:txXfrm>
        <a:off x="971928" y="3312551"/>
        <a:ext cx="544959" cy="544948"/>
      </dsp:txXfrm>
    </dsp:sp>
    <dsp:sp modelId="{24B74D2E-0D13-4549-97C4-434BA4E7CD32}">
      <dsp:nvSpPr>
        <dsp:cNvPr id="0" name=""/>
        <dsp:cNvSpPr/>
      </dsp:nvSpPr>
      <dsp:spPr>
        <a:xfrm>
          <a:off x="1547316" y="3173670"/>
          <a:ext cx="152815" cy="152720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2397556" y="622101"/>
          <a:ext cx="811256" cy="810076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Gaz dla klientów</a:t>
          </a:r>
          <a:endParaRPr lang="pl-PL" sz="900" b="1" kern="1200" dirty="0"/>
        </a:p>
      </dsp:txBody>
      <dsp:txXfrm>
        <a:off x="2516362" y="740734"/>
        <a:ext cx="573644" cy="572810"/>
      </dsp:txXfrm>
    </dsp:sp>
    <dsp:sp modelId="{DF6507FA-EE2B-4EB3-9030-0B1DDE2A7B03}">
      <dsp:nvSpPr>
        <dsp:cNvPr id="0" name=""/>
        <dsp:cNvSpPr/>
      </dsp:nvSpPr>
      <dsp:spPr>
        <a:xfrm>
          <a:off x="2936201" y="0"/>
          <a:ext cx="209274" cy="20950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440816" y="1828491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865580" y="849795"/>
          <a:ext cx="151743" cy="151648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3140456" y="1989689"/>
          <a:ext cx="209274" cy="209500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483288" y="297400"/>
          <a:ext cx="151743" cy="151648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2005664" y="1165730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1273591" y="425459"/>
          <a:ext cx="765279" cy="765265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Potrzeby rynkowe</a:t>
          </a:r>
          <a:endParaRPr lang="pl-PL" sz="700" b="1" kern="1200" dirty="0"/>
        </a:p>
      </dsp:txBody>
      <dsp:txXfrm>
        <a:off x="1385664" y="537529"/>
        <a:ext cx="541133" cy="541125"/>
      </dsp:txXfrm>
    </dsp:sp>
    <dsp:sp modelId="{07FBCC16-3F30-4802-AB40-B74A09A51EAF}">
      <dsp:nvSpPr>
        <dsp:cNvPr id="0" name=""/>
        <dsp:cNvSpPr/>
      </dsp:nvSpPr>
      <dsp:spPr>
        <a:xfrm>
          <a:off x="2724610" y="304140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1345794" y="1414827"/>
          <a:ext cx="378392" cy="378560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937783" y="65433"/>
          <a:ext cx="765279" cy="765265"/>
        </a:xfrm>
        <a:prstGeom prst="ellipse">
          <a:avLst/>
        </a:prstGeom>
        <a:solidFill>
          <a:schemeClr val="accent6">
            <a:shade val="50000"/>
            <a:hueOff val="795925"/>
            <a:satOff val="-31623"/>
            <a:lumOff val="46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Paliwo w domu</a:t>
          </a:r>
          <a:endParaRPr lang="pl-PL" sz="700" b="1" kern="1200" dirty="0"/>
        </a:p>
      </dsp:txBody>
      <dsp:txXfrm>
        <a:off x="4049856" y="177503"/>
        <a:ext cx="541133" cy="541125"/>
      </dsp:txXfrm>
    </dsp:sp>
    <dsp:sp modelId="{E092D265-218A-47A1-80B9-44480601A373}">
      <dsp:nvSpPr>
        <dsp:cNvPr id="0" name=""/>
        <dsp:cNvSpPr/>
      </dsp:nvSpPr>
      <dsp:spPr>
        <a:xfrm>
          <a:off x="3596071" y="593957"/>
          <a:ext cx="209274" cy="209500"/>
        </a:xfrm>
        <a:prstGeom prst="ellipse">
          <a:avLst/>
        </a:prstGeom>
        <a:solidFill>
          <a:schemeClr val="accent6">
            <a:shade val="50000"/>
            <a:hueOff val="696435"/>
            <a:satOff val="-27670"/>
            <a:lumOff val="40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1201773" y="1865280"/>
          <a:ext cx="151743" cy="151648"/>
        </a:xfrm>
        <a:prstGeom prst="ellipse">
          <a:avLst/>
        </a:prstGeom>
        <a:solidFill>
          <a:schemeClr val="accent6">
            <a:shade val="50000"/>
            <a:hueOff val="596944"/>
            <a:satOff val="-23717"/>
            <a:lumOff val="34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713799" y="1649321"/>
          <a:ext cx="151743" cy="151648"/>
        </a:xfrm>
        <a:prstGeom prst="ellipse">
          <a:avLst/>
        </a:prstGeom>
        <a:solidFill>
          <a:schemeClr val="accent6">
            <a:shade val="50000"/>
            <a:hueOff val="497453"/>
            <a:satOff val="-19764"/>
            <a:lumOff val="29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297642" y="1388148"/>
          <a:ext cx="765279" cy="765265"/>
        </a:xfrm>
        <a:prstGeom prst="ellipse">
          <a:avLst/>
        </a:prstGeom>
        <a:solidFill>
          <a:schemeClr val="accent6">
            <a:shade val="50000"/>
            <a:hueOff val="397963"/>
            <a:satOff val="-15811"/>
            <a:lumOff val="23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Tanie ogrzewanie</a:t>
          </a:r>
          <a:endParaRPr lang="pl-PL" sz="700" b="1" kern="1200" dirty="0"/>
        </a:p>
      </dsp:txBody>
      <dsp:txXfrm>
        <a:off x="4409715" y="1500218"/>
        <a:ext cx="541133" cy="541125"/>
      </dsp:txXfrm>
    </dsp:sp>
    <dsp:sp modelId="{A1EF1709-5EE4-4AAC-B7D3-62AE3DF40BE1}">
      <dsp:nvSpPr>
        <dsp:cNvPr id="0" name=""/>
        <dsp:cNvSpPr/>
      </dsp:nvSpPr>
      <dsp:spPr>
        <a:xfrm>
          <a:off x="4081804" y="1361469"/>
          <a:ext cx="151743" cy="151648"/>
        </a:xfrm>
        <a:prstGeom prst="ellipse">
          <a:avLst/>
        </a:prstGeom>
        <a:solidFill>
          <a:schemeClr val="accent6">
            <a:shade val="50000"/>
            <a:hueOff val="298472"/>
            <a:satOff val="-11858"/>
            <a:lumOff val="17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3D261-913F-40AE-88C6-EDD6C3D6B779}">
      <dsp:nvSpPr>
        <dsp:cNvPr id="0" name=""/>
        <dsp:cNvSpPr/>
      </dsp:nvSpPr>
      <dsp:spPr>
        <a:xfrm>
          <a:off x="2101035" y="2043046"/>
          <a:ext cx="765279" cy="765265"/>
        </a:xfrm>
        <a:prstGeom prst="ellipse">
          <a:avLst/>
        </a:prstGeom>
        <a:solidFill>
          <a:schemeClr val="accent6">
            <a:shade val="50000"/>
            <a:hueOff val="198981"/>
            <a:satOff val="-7906"/>
            <a:lumOff val="1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1" kern="1200" dirty="0" smtClean="0"/>
            <a:t>Dostępność</a:t>
          </a:r>
          <a:endParaRPr lang="pl-PL" sz="600" b="1" kern="1200" dirty="0"/>
        </a:p>
      </dsp:txBody>
      <dsp:txXfrm>
        <a:off x="2213108" y="2155116"/>
        <a:ext cx="541133" cy="541125"/>
      </dsp:txXfrm>
    </dsp:sp>
    <dsp:sp modelId="{4FDCEB09-E0FA-4761-BA64-0DB2618029DB}">
      <dsp:nvSpPr>
        <dsp:cNvPr id="0" name=""/>
        <dsp:cNvSpPr/>
      </dsp:nvSpPr>
      <dsp:spPr>
        <a:xfrm>
          <a:off x="2784458" y="2017210"/>
          <a:ext cx="151743" cy="151648"/>
        </a:xfrm>
        <a:prstGeom prst="ellipse">
          <a:avLst/>
        </a:prstGeom>
        <a:solidFill>
          <a:schemeClr val="accent6">
            <a:shade val="50000"/>
            <a:hueOff val="99491"/>
            <a:satOff val="-3953"/>
            <a:lumOff val="5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3215-322F-4B17-B14C-B9474B00968B}">
      <dsp:nvSpPr>
        <dsp:cNvPr id="0" name=""/>
        <dsp:cNvSpPr/>
      </dsp:nvSpPr>
      <dsp:spPr>
        <a:xfrm>
          <a:off x="1899686" y="576071"/>
          <a:ext cx="1446513" cy="124171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Bezpieczeństwo</a:t>
          </a:r>
          <a:endParaRPr lang="pl-PL" sz="900" b="1" kern="1200" dirty="0"/>
        </a:p>
      </dsp:txBody>
      <dsp:txXfrm>
        <a:off x="2111523" y="757916"/>
        <a:ext cx="1022839" cy="878024"/>
      </dsp:txXfrm>
    </dsp:sp>
    <dsp:sp modelId="{DF6507FA-EE2B-4EB3-9030-0B1DDE2A7B03}">
      <dsp:nvSpPr>
        <dsp:cNvPr id="0" name=""/>
        <dsp:cNvSpPr/>
      </dsp:nvSpPr>
      <dsp:spPr>
        <a:xfrm>
          <a:off x="2582787" y="-36005"/>
          <a:ext cx="232974" cy="23307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FEC3-019C-4519-9AF3-0BC5EED8C32A}">
      <dsp:nvSpPr>
        <dsp:cNvPr id="0" name=""/>
        <dsp:cNvSpPr/>
      </dsp:nvSpPr>
      <dsp:spPr>
        <a:xfrm>
          <a:off x="2031298" y="1999487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F67-A7ED-49C0-879D-0C4E6A3DA4CF}">
      <dsp:nvSpPr>
        <dsp:cNvPr id="0" name=""/>
        <dsp:cNvSpPr/>
      </dsp:nvSpPr>
      <dsp:spPr>
        <a:xfrm>
          <a:off x="3617419" y="910006"/>
          <a:ext cx="168928" cy="168930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D760-4AB5-4B73-ACC2-3DBEBF025B1E}">
      <dsp:nvSpPr>
        <dsp:cNvPr id="0" name=""/>
        <dsp:cNvSpPr/>
      </dsp:nvSpPr>
      <dsp:spPr>
        <a:xfrm>
          <a:off x="2810174" y="2179190"/>
          <a:ext cx="232974" cy="233075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AE93-7B9A-4235-80A2-CE7D73ED9E14}">
      <dsp:nvSpPr>
        <dsp:cNvPr id="0" name=""/>
        <dsp:cNvSpPr/>
      </dsp:nvSpPr>
      <dsp:spPr>
        <a:xfrm>
          <a:off x="2078581" y="295245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151B-902A-414E-B790-5F2D74A2A549}">
      <dsp:nvSpPr>
        <dsp:cNvPr id="0" name=""/>
        <dsp:cNvSpPr/>
      </dsp:nvSpPr>
      <dsp:spPr>
        <a:xfrm>
          <a:off x="1546865" y="1261578"/>
          <a:ext cx="168928" cy="168930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40AB-2CD4-4B35-8403-678E13B55393}">
      <dsp:nvSpPr>
        <dsp:cNvPr id="0" name=""/>
        <dsp:cNvSpPr/>
      </dsp:nvSpPr>
      <dsp:spPr>
        <a:xfrm>
          <a:off x="567916" y="287063"/>
          <a:ext cx="1179881" cy="115309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Konieczność Importu</a:t>
          </a:r>
          <a:endParaRPr lang="pl-PL" sz="800" b="1" kern="1200" dirty="0"/>
        </a:p>
      </dsp:txBody>
      <dsp:txXfrm>
        <a:off x="740706" y="455930"/>
        <a:ext cx="834301" cy="815361"/>
      </dsp:txXfrm>
    </dsp:sp>
    <dsp:sp modelId="{07FBCC16-3F30-4802-AB40-B74A09A51EAF}">
      <dsp:nvSpPr>
        <dsp:cNvPr id="0" name=""/>
        <dsp:cNvSpPr/>
      </dsp:nvSpPr>
      <dsp:spPr>
        <a:xfrm>
          <a:off x="2347233" y="302590"/>
          <a:ext cx="232974" cy="233075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84FF-7A65-4F55-BCF8-3AD647024ADA}">
      <dsp:nvSpPr>
        <dsp:cNvPr id="0" name=""/>
        <dsp:cNvSpPr/>
      </dsp:nvSpPr>
      <dsp:spPr>
        <a:xfrm>
          <a:off x="812263" y="1539212"/>
          <a:ext cx="421246" cy="421347"/>
        </a:xfrm>
        <a:prstGeom prst="ellipse">
          <a:avLst/>
        </a:prstGeom>
        <a:solidFill>
          <a:schemeClr val="accent6">
            <a:shade val="50000"/>
            <a:hueOff val="789293"/>
            <a:satOff val="-31359"/>
            <a:lumOff val="46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8BC-682E-4A22-BAB6-C0EFBA9861D7}">
      <dsp:nvSpPr>
        <dsp:cNvPr id="0" name=""/>
        <dsp:cNvSpPr/>
      </dsp:nvSpPr>
      <dsp:spPr>
        <a:xfrm>
          <a:off x="3697800" y="36952"/>
          <a:ext cx="851949" cy="85175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Pewność dostaw</a:t>
          </a:r>
          <a:endParaRPr lang="pl-PL" sz="700" b="1" kern="1200" dirty="0"/>
        </a:p>
      </dsp:txBody>
      <dsp:txXfrm>
        <a:off x="3822565" y="161688"/>
        <a:ext cx="602419" cy="602281"/>
      </dsp:txXfrm>
    </dsp:sp>
    <dsp:sp modelId="{E092D265-218A-47A1-80B9-44480601A373}">
      <dsp:nvSpPr>
        <dsp:cNvPr id="0" name=""/>
        <dsp:cNvSpPr/>
      </dsp:nvSpPr>
      <dsp:spPr>
        <a:xfrm>
          <a:off x="3317389" y="625027"/>
          <a:ext cx="232974" cy="233075"/>
        </a:xfrm>
        <a:prstGeom prst="ellipse">
          <a:avLst/>
        </a:prstGeom>
        <a:solidFill>
          <a:schemeClr val="accent6">
            <a:shade val="50000"/>
            <a:hueOff val="563781"/>
            <a:satOff val="-22399"/>
            <a:lumOff val="33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287F-CD39-4F87-AD80-324D4FFE00E6}">
      <dsp:nvSpPr>
        <dsp:cNvPr id="0" name=""/>
        <dsp:cNvSpPr/>
      </dsp:nvSpPr>
      <dsp:spPr>
        <a:xfrm>
          <a:off x="651931" y="2040618"/>
          <a:ext cx="168928" cy="168930"/>
        </a:xfrm>
        <a:prstGeom prst="ellipse">
          <a:avLst/>
        </a:prstGeom>
        <a:solidFill>
          <a:schemeClr val="accent6">
            <a:shade val="50000"/>
            <a:hueOff val="451024"/>
            <a:satOff val="-17919"/>
            <a:lumOff val="26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A28-F501-4DE9-A873-969C5856E944}">
      <dsp:nvSpPr>
        <dsp:cNvPr id="0" name=""/>
        <dsp:cNvSpPr/>
      </dsp:nvSpPr>
      <dsp:spPr>
        <a:xfrm>
          <a:off x="2335197" y="1800198"/>
          <a:ext cx="168928" cy="168930"/>
        </a:xfrm>
        <a:prstGeom prst="ellipse">
          <a:avLst/>
        </a:prstGeom>
        <a:solidFill>
          <a:schemeClr val="accent6">
            <a:shade val="50000"/>
            <a:hueOff val="338268"/>
            <a:satOff val="-13440"/>
            <a:lumOff val="19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903FD-CE21-44D3-9FA9-F03DE89E6D03}">
      <dsp:nvSpPr>
        <dsp:cNvPr id="0" name=""/>
        <dsp:cNvSpPr/>
      </dsp:nvSpPr>
      <dsp:spPr>
        <a:xfrm>
          <a:off x="4010275" y="1386162"/>
          <a:ext cx="1028225" cy="1098115"/>
        </a:xfrm>
        <a:prstGeom prst="ellipse">
          <a:avLst/>
        </a:prstGeom>
        <a:solidFill>
          <a:schemeClr val="accent6">
            <a:shade val="50000"/>
            <a:hueOff val="225512"/>
            <a:satOff val="-8960"/>
            <a:lumOff val="13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b="1" kern="1200" dirty="0" smtClean="0"/>
            <a:t>Polityka</a:t>
          </a:r>
          <a:endParaRPr lang="pl-PL" sz="700" b="1" kern="1200" dirty="0"/>
        </a:p>
      </dsp:txBody>
      <dsp:txXfrm>
        <a:off x="4160855" y="1546977"/>
        <a:ext cx="727065" cy="776485"/>
      </dsp:txXfrm>
    </dsp:sp>
    <dsp:sp modelId="{A1EF1709-5EE4-4AAC-B7D3-62AE3DF40BE1}">
      <dsp:nvSpPr>
        <dsp:cNvPr id="0" name=""/>
        <dsp:cNvSpPr/>
      </dsp:nvSpPr>
      <dsp:spPr>
        <a:xfrm>
          <a:off x="3858131" y="1479474"/>
          <a:ext cx="168928" cy="168930"/>
        </a:xfrm>
        <a:prstGeom prst="ellipse">
          <a:avLst/>
        </a:prstGeom>
        <a:solidFill>
          <a:schemeClr val="accent6">
            <a:shade val="50000"/>
            <a:hueOff val="112756"/>
            <a:satOff val="-4480"/>
            <a:lumOff val="6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0.39307</cdr:x>
      <cdr:y>0.40473</cdr:y>
    </cdr:from>
    <cdr:to>
      <cdr:x>0.68295</cdr:x>
      <cdr:y>0.68556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625378" y="1080120"/>
          <a:ext cx="1198646" cy="749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/>
            <a:t>  Konsumpcja</a:t>
          </a:r>
        </a:p>
        <a:p xmlns:a="http://schemas.openxmlformats.org/drawingml/2006/main">
          <a:r>
            <a:rPr lang="pl-PL" dirty="0" smtClean="0"/>
            <a:t>      roczna:</a:t>
          </a:r>
          <a:endParaRPr lang="pl-PL" dirty="0"/>
        </a:p>
        <a:p xmlns:a="http://schemas.openxmlformats.org/drawingml/2006/main">
          <a:r>
            <a:rPr lang="pl-PL" sz="1600" b="1" dirty="0" smtClean="0"/>
            <a:t>16,3</a:t>
          </a:r>
          <a:r>
            <a:rPr lang="pl-PL" sz="1600" b="1" baseline="0" dirty="0" smtClean="0"/>
            <a:t> </a:t>
          </a:r>
          <a:r>
            <a:rPr lang="pl-PL" baseline="0" dirty="0"/>
            <a:t>mld m3</a:t>
          </a:r>
          <a:endParaRPr lang="pl-PL" dirty="0"/>
        </a:p>
      </cdr:txBody>
    </cdr:sp>
  </cdr:relSizeAnchor>
  <cdr:relSizeAnchor xmlns:cdr="http://schemas.openxmlformats.org/drawingml/2006/chartDrawing">
    <cdr:from>
      <cdr:x>0.09995</cdr:x>
      <cdr:y>0.13491</cdr:y>
    </cdr:from>
    <cdr:to>
      <cdr:x>0.35117</cdr:x>
      <cdr:y>0.41574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13294" y="360040"/>
          <a:ext cx="1038827" cy="74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 smtClean="0"/>
            <a:t>Wydobycie </a:t>
          </a:r>
        </a:p>
        <a:p xmlns:a="http://schemas.openxmlformats.org/drawingml/2006/main">
          <a:r>
            <a:rPr lang="pl-PL" sz="1000" dirty="0"/>
            <a:t> </a:t>
          </a:r>
          <a:r>
            <a:rPr lang="pl-PL" sz="1000" dirty="0" smtClean="0"/>
            <a:t>  krajowe:</a:t>
          </a:r>
        </a:p>
        <a:p xmlns:a="http://schemas.openxmlformats.org/drawingml/2006/main">
          <a:r>
            <a:rPr lang="pl-PL" sz="1400" b="1" dirty="0" smtClean="0"/>
            <a:t>4,2 </a:t>
          </a:r>
          <a:r>
            <a:rPr lang="pl-PL" sz="1000" dirty="0" smtClean="0"/>
            <a:t>mld m3</a:t>
          </a:r>
          <a:endParaRPr lang="pl-PL" sz="1000" dirty="0"/>
        </a:p>
      </cdr:txBody>
    </cdr:sp>
  </cdr:relSizeAnchor>
  <cdr:relSizeAnchor xmlns:cdr="http://schemas.openxmlformats.org/drawingml/2006/chartDrawing">
    <cdr:from>
      <cdr:x>0.70699</cdr:x>
      <cdr:y>0.67455</cdr:y>
    </cdr:from>
    <cdr:to>
      <cdr:x>0.99197</cdr:x>
      <cdr:y>0.95538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923451" y="1800200"/>
          <a:ext cx="1178387" cy="749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 smtClean="0"/>
            <a:t>      Import:</a:t>
          </a:r>
        </a:p>
        <a:p xmlns:a="http://schemas.openxmlformats.org/drawingml/2006/main">
          <a:r>
            <a:rPr lang="pl-PL" sz="1400" b="1" dirty="0" smtClean="0"/>
            <a:t>12,1 </a:t>
          </a:r>
          <a:r>
            <a:rPr lang="pl-PL" sz="1000" dirty="0" smtClean="0"/>
            <a:t>mld m3</a:t>
          </a:r>
          <a:endParaRPr lang="pl-PL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0.37006</cdr:y>
    </cdr:from>
    <cdr:to>
      <cdr:x>0.72612</cdr:x>
      <cdr:y>0.7086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01256" y="719477"/>
          <a:ext cx="1124013" cy="65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 smtClean="0"/>
            <a:t> Konsumpcja </a:t>
          </a:r>
        </a:p>
        <a:p xmlns:a="http://schemas.openxmlformats.org/drawingml/2006/main">
          <a:r>
            <a:rPr lang="pl-PL" sz="1000" dirty="0"/>
            <a:t> </a:t>
          </a:r>
          <a:r>
            <a:rPr lang="pl-PL" sz="1000" dirty="0" smtClean="0"/>
            <a:t>    roczna:</a:t>
          </a:r>
          <a:endParaRPr lang="pl-PL" sz="1000" dirty="0"/>
        </a:p>
        <a:p xmlns:a="http://schemas.openxmlformats.org/drawingml/2006/main">
          <a:r>
            <a:rPr lang="pl-PL" sz="1200" b="1" dirty="0" smtClean="0"/>
            <a:t>386,9</a:t>
          </a:r>
          <a:r>
            <a:rPr lang="pl-PL" sz="1000" b="1" dirty="0" smtClean="0"/>
            <a:t> </a:t>
          </a:r>
          <a:r>
            <a:rPr lang="pl-PL" sz="1000" baseline="0" dirty="0" smtClean="0"/>
            <a:t>mld </a:t>
          </a:r>
          <a:r>
            <a:rPr lang="pl-PL" sz="1000" baseline="0" dirty="0"/>
            <a:t>m3</a:t>
          </a:r>
          <a:endParaRPr lang="pl-PL" sz="1000" dirty="0"/>
        </a:p>
      </cdr:txBody>
    </cdr:sp>
  </cdr:relSizeAnchor>
  <cdr:relSizeAnchor xmlns:cdr="http://schemas.openxmlformats.org/drawingml/2006/chartDrawing">
    <cdr:from>
      <cdr:x>0.6852</cdr:x>
      <cdr:y>0.68218</cdr:y>
    </cdr:from>
    <cdr:to>
      <cdr:x>1</cdr:x>
      <cdr:y>0.96296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194228" y="1326301"/>
          <a:ext cx="1008112" cy="54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      </a:t>
          </a:r>
          <a:r>
            <a:rPr lang="pl-PL" sz="900" dirty="0" smtClean="0"/>
            <a:t>Import:</a:t>
          </a:r>
        </a:p>
        <a:p xmlns:a="http://schemas.openxmlformats.org/drawingml/2006/main">
          <a:r>
            <a:rPr lang="pl-PL" sz="1200" b="1" dirty="0" smtClean="0"/>
            <a:t>254,6 </a:t>
          </a:r>
          <a:r>
            <a:rPr lang="pl-PL" sz="900" dirty="0" smtClean="0"/>
            <a:t>mld m3</a:t>
          </a:r>
          <a:endParaRPr lang="pl-PL" sz="900" dirty="0"/>
        </a:p>
      </cdr:txBody>
    </cdr:sp>
  </cdr:relSizeAnchor>
  <cdr:relSizeAnchor xmlns:cdr="http://schemas.openxmlformats.org/drawingml/2006/chartDrawing">
    <cdr:from>
      <cdr:x>0.02649</cdr:x>
      <cdr:y>0.034</cdr:y>
    </cdr:from>
    <cdr:to>
      <cdr:x>0.3446</cdr:x>
      <cdr:y>0.28336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84815" y="66094"/>
          <a:ext cx="1018696" cy="48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   </a:t>
          </a:r>
          <a:r>
            <a:rPr lang="pl-PL" sz="900" dirty="0" smtClean="0"/>
            <a:t>Wydobycie </a:t>
          </a:r>
        </a:p>
        <a:p xmlns:a="http://schemas.openxmlformats.org/drawingml/2006/main">
          <a:r>
            <a:rPr lang="pl-PL" sz="900" dirty="0" smtClean="0"/>
            <a:t>       własne:</a:t>
          </a:r>
        </a:p>
        <a:p xmlns:a="http://schemas.openxmlformats.org/drawingml/2006/main">
          <a:r>
            <a:rPr lang="pl-PL" sz="1200" b="1" dirty="0" smtClean="0"/>
            <a:t>123,3 </a:t>
          </a:r>
          <a:r>
            <a:rPr lang="pl-PL" sz="900" dirty="0" smtClean="0"/>
            <a:t>mld m3</a:t>
          </a:r>
          <a:endParaRPr lang="pl-PL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1F59-50C3-44CA-99CF-629638AC1315}" type="datetimeFigureOut">
              <a:rPr lang="pl-PL" smtClean="0"/>
              <a:t>2016-05-17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3BA8-8023-4C8E-855A-251403D43A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60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88DF6A-DDE3-4A9B-86F7-71FA76B3D4B5}" type="datetimeFigureOut">
              <a:rPr lang="pl-PL"/>
              <a:pPr>
                <a:defRPr/>
              </a:pPr>
              <a:t>2016-05-17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B8D86E-99A7-469C-9A2C-7D9C62DF522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8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48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860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343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933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1168571" y="4211960"/>
            <a:ext cx="4572000" cy="4536504"/>
          </a:xfrm>
        </p:spPr>
        <p:txBody>
          <a:bodyPr>
            <a:noAutofit/>
          </a:bodyPr>
          <a:lstStyle/>
          <a:p>
            <a:pPr lvl="0" algn="just"/>
            <a:r>
              <a:rPr lang="pl-PL" sz="700" b="1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DUAL FUEL BAZOWY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obejmujący sprzedaż osobno energii elektrycznej i gazu przez </a:t>
            </a:r>
            <a:r>
              <a:rPr lang="pl-PL" sz="700" u="sng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te same kanały sprzedaży i pod wspólną marką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. Wartością dodaną dla klienta jest </a:t>
            </a:r>
            <a:r>
              <a:rPr lang="pl-PL" sz="700" u="sng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wspólna obsługa klienta i wspólne procesy posprzedażowe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oraz możliwość dokonania </a:t>
            </a:r>
            <a:r>
              <a:rPr lang="pl-PL" sz="700" u="sng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jednej płatności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za oba media. </a:t>
            </a:r>
            <a:r>
              <a:rPr lang="pl-PL" sz="700" u="sng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Rachunek może być wspólny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na oba media </a:t>
            </a:r>
            <a:r>
              <a:rPr lang="pl-PL" sz="700" u="sng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albo też osobny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(z opcją wspólnej wysyłki przez spółkę obsługowa – „jedna koperta”)</a:t>
            </a:r>
          </a:p>
          <a:p>
            <a:pPr algn="just"/>
            <a:r>
              <a:rPr lang="pl-PL" sz="700" b="1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DUAL FUEL ROZSZERZONY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– polega na ofertowaniu do klienta obu mediów łącznie, ale jako 2 oddzielne produkty. Oprócz elementów produktu bazowego, klient otrzymuje gratyfikację w formie rabatu, nagrody/dyskonta za zmianę sprzedawcy (gazu/energii).</a:t>
            </a:r>
          </a:p>
          <a:p>
            <a:pPr algn="just"/>
            <a:r>
              <a:rPr lang="pl-PL" sz="700" b="1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DUAL FUEL PREMIUM (BUNDLE) </a:t>
            </a:r>
            <a:r>
              <a:rPr lang="pl-PL" sz="700" kern="1200" dirty="0" smtClean="0">
                <a:solidFill>
                  <a:srgbClr val="AD0040"/>
                </a:solidFill>
                <a:latin typeface="+mn-lt"/>
                <a:ea typeface="+mn-ea"/>
                <a:cs typeface="+mn-cs"/>
              </a:rPr>
              <a:t>– jedna umowa, jeden produkt, połączone korzyści. Produktu Premium nie można rozdzielić na 2 osobne usługi z zachowaniem korzyści każdego z produktów.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600" dirty="0" smtClean="0">
              <a:solidFill>
                <a:srgbClr val="AD0040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Samo uwolnienie rynku energii </a:t>
            </a:r>
            <a:r>
              <a:rPr lang="pl-PL" sz="600" dirty="0" smtClean="0">
                <a:solidFill>
                  <a:schemeClr val="tx1"/>
                </a:solidFill>
              </a:rPr>
              <a:t>(UK 1990r., Niemcy 1998r.) i nawet jego efektywna liberalizacja (UK 2000r., Niemcy 2005r.) nie skutkują pojawieniem się produktu Dual fuel. Dopiero </a:t>
            </a:r>
            <a:r>
              <a:rPr lang="pl-PL" sz="600" u="sng" dirty="0" smtClean="0">
                <a:solidFill>
                  <a:schemeClr val="tx1"/>
                </a:solidFill>
              </a:rPr>
              <a:t>połączenie efektywnie uwolnionego rynku energii </a:t>
            </a:r>
            <a:r>
              <a:rPr lang="pl-PL" sz="600" dirty="0" smtClean="0">
                <a:solidFill>
                  <a:schemeClr val="tx1"/>
                </a:solidFill>
              </a:rPr>
              <a:t>oraz          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Efektywna liberalizacja rynku gazu </a:t>
            </a:r>
            <a:r>
              <a:rPr lang="pl-PL" sz="600" dirty="0" smtClean="0">
                <a:solidFill>
                  <a:schemeClr val="tx1"/>
                </a:solidFill>
              </a:rPr>
              <a:t>(UK 1996-1999r., Niemcy 1998-2008r.) czyli przełamanie monopolu gracza zasiedziałego i </a:t>
            </a:r>
            <a:r>
              <a:rPr lang="pl-PL" sz="600" dirty="0" err="1" smtClean="0">
                <a:solidFill>
                  <a:schemeClr val="tx1"/>
                </a:solidFill>
              </a:rPr>
              <a:t>unbundling</a:t>
            </a:r>
            <a:r>
              <a:rPr lang="pl-PL" sz="600" dirty="0" smtClean="0">
                <a:solidFill>
                  <a:schemeClr val="tx1"/>
                </a:solidFill>
              </a:rPr>
              <a:t>, dywersyfikacja źródeł surowca, udostępnienie alokacji przesyłowych, efektywny dostęp do rynku hurtowego, zniesienie taryfikacji w handlu detalicznym oraz wysoka stopa świadomości zmiany dostawcy sprawiają, że </a:t>
            </a:r>
            <a:r>
              <a:rPr lang="pl-PL" sz="600" dirty="0" smtClean="0">
                <a:solidFill>
                  <a:srgbClr val="AD0040"/>
                </a:solidFill>
              </a:rPr>
              <a:t>na masową skalę sprzedawcy gazu zaczynają sprzedawać również </a:t>
            </a:r>
            <a:r>
              <a:rPr lang="pl-PL" sz="600" dirty="0" err="1" smtClean="0">
                <a:solidFill>
                  <a:srgbClr val="AD0040"/>
                </a:solidFill>
              </a:rPr>
              <a:t>e.e</a:t>
            </a:r>
            <a:r>
              <a:rPr lang="pl-PL" sz="600" dirty="0" smtClean="0">
                <a:solidFill>
                  <a:srgbClr val="AD0040"/>
                </a:solidFill>
              </a:rPr>
              <a:t>. i odwrotnie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Przewaga firm gazowych </a:t>
            </a:r>
            <a:r>
              <a:rPr lang="pl-PL" sz="600" dirty="0" smtClean="0">
                <a:solidFill>
                  <a:schemeClr val="tx1"/>
                </a:solidFill>
              </a:rPr>
              <a:t>– doświadczenia brytyjskie i niemieckie sugerują, że </a:t>
            </a:r>
            <a:r>
              <a:rPr lang="pl-PL" sz="600" u="sng" dirty="0" smtClean="0">
                <a:solidFill>
                  <a:schemeClr val="tx1"/>
                </a:solidFill>
              </a:rPr>
              <a:t>procesowo (synergie kosztowe) sprzedawcom gazu łatwiej i szybciej jest dodać sprzedaż energii</a:t>
            </a:r>
            <a:r>
              <a:rPr lang="pl-PL" sz="600" dirty="0" smtClean="0">
                <a:solidFill>
                  <a:schemeClr val="tx1"/>
                </a:solidFill>
              </a:rPr>
              <a:t> do oferty niż sprzedawcom energii gaz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Udziały rynkowe </a:t>
            </a:r>
            <a:r>
              <a:rPr lang="pl-PL" sz="600" dirty="0" smtClean="0">
                <a:solidFill>
                  <a:schemeClr val="tx1"/>
                </a:solidFill>
              </a:rPr>
              <a:t>– w efekcie liberalizacji sprzedawcy gazu stracili co prawda udziały rynkowe w tym rynku ale </a:t>
            </a:r>
            <a:r>
              <a:rPr lang="pl-PL" sz="600" u="sng" dirty="0" smtClean="0">
                <a:solidFill>
                  <a:schemeClr val="tx1"/>
                </a:solidFill>
              </a:rPr>
              <a:t>skompensowali je udziałami w rynku energii</a:t>
            </a:r>
            <a:r>
              <a:rPr lang="pl-PL" sz="600" dirty="0" smtClean="0">
                <a:solidFill>
                  <a:schemeClr val="tx1"/>
                </a:solidFill>
              </a:rPr>
              <a:t>. Odwrotny proces nastąpił też u sprzedawców energii ale na mniejszą skalę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Konkurencja – efekt domina- aby nie utracić rynku </a:t>
            </a:r>
            <a:r>
              <a:rPr lang="pl-PL" sz="600" u="sng" dirty="0" smtClean="0">
                <a:solidFill>
                  <a:srgbClr val="AD0040"/>
                </a:solidFill>
              </a:rPr>
              <a:t>energii</a:t>
            </a:r>
            <a:r>
              <a:rPr lang="pl-PL" sz="600" dirty="0" smtClean="0">
                <a:solidFill>
                  <a:srgbClr val="AD0040"/>
                </a:solidFill>
              </a:rPr>
              <a:t> wszyscy główni sprzedawcy energii sprzedają też gaz </a:t>
            </a:r>
            <a:r>
              <a:rPr lang="pl-PL" sz="600" dirty="0" smtClean="0">
                <a:solidFill>
                  <a:schemeClr val="tx1"/>
                </a:solidFill>
              </a:rPr>
              <a:t>(wyjątek: gracze niszowi, ograniczenia infrastruktury)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Optymalny moment wejścia na rynek gazu – </a:t>
            </a:r>
            <a:r>
              <a:rPr lang="pl-PL" sz="600" dirty="0" smtClean="0">
                <a:solidFill>
                  <a:schemeClr val="tx1"/>
                </a:solidFill>
              </a:rPr>
              <a:t>determinowany jest przez możliwość zakupu gazu na giełdzie lub ze źródeł alternatywnych (uzależnioną m.in. od ww. rozwoju infrastruktury) oraz uwolnienie taryf w sprzedaży gazu dające opłacalny biznesowo </a:t>
            </a:r>
            <a:r>
              <a:rPr lang="pl-PL" sz="600" dirty="0" err="1" smtClean="0">
                <a:solidFill>
                  <a:srgbClr val="AD0040"/>
                </a:solidFill>
              </a:rPr>
              <a:t>spread</a:t>
            </a:r>
            <a:r>
              <a:rPr lang="pl-PL" sz="600" dirty="0" smtClean="0">
                <a:solidFill>
                  <a:srgbClr val="AD0040"/>
                </a:solidFill>
              </a:rPr>
              <a:t> między rynkiem hurtowym i detalicznym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Wartość dodana dla klienta </a:t>
            </a:r>
            <a:r>
              <a:rPr lang="pl-PL" sz="600" dirty="0" smtClean="0">
                <a:solidFill>
                  <a:schemeClr val="tx1"/>
                </a:solidFill>
              </a:rPr>
              <a:t>– benchmarki pokazują, że sprzedawca </a:t>
            </a:r>
            <a:r>
              <a:rPr lang="pl-PL" sz="600" dirty="0" err="1" smtClean="0">
                <a:solidFill>
                  <a:schemeClr val="tx1"/>
                </a:solidFill>
              </a:rPr>
              <a:t>e.e</a:t>
            </a:r>
            <a:r>
              <a:rPr lang="pl-PL" sz="600" dirty="0" smtClean="0">
                <a:solidFill>
                  <a:schemeClr val="tx1"/>
                </a:solidFill>
              </a:rPr>
              <a:t>. poprzez sprzedaż gazu zaoferować klientowi pewną formę wartości dodanej czy to w postaci wspólnej obsługi klienta, jednego rachunku na oba media, nagrody w zamian za zmianę sprzedawcy lub za pobór obu mediów jednocześnie lub wręcz obniżkę cen na prąd + gaz w produkcie Dual fuel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Organizacja </a:t>
            </a:r>
            <a:r>
              <a:rPr lang="pl-PL" sz="600" dirty="0" smtClean="0">
                <a:solidFill>
                  <a:schemeClr val="tx1"/>
                </a:solidFill>
              </a:rPr>
              <a:t>–konieczność stworzenia podwalin procesowych/IT do sprzedaży gazu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Model biznesowy </a:t>
            </a:r>
            <a:r>
              <a:rPr lang="pl-PL" sz="600" dirty="0" smtClean="0">
                <a:solidFill>
                  <a:schemeClr val="tx1"/>
                </a:solidFill>
              </a:rPr>
              <a:t>–model „</a:t>
            </a:r>
            <a:r>
              <a:rPr lang="pl-PL" sz="600" dirty="0" err="1" smtClean="0">
                <a:solidFill>
                  <a:schemeClr val="tx1"/>
                </a:solidFill>
              </a:rPr>
              <a:t>greenfield</a:t>
            </a:r>
            <a:r>
              <a:rPr lang="pl-PL" sz="600" dirty="0" smtClean="0">
                <a:solidFill>
                  <a:schemeClr val="tx1"/>
                </a:solidFill>
              </a:rPr>
              <a:t>” (organiczny wzrost) przejęcia mniejszych graczy na rynku gazu lub po stworzenie osobnych podmiotów do ekspansji na tym rynku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Marka </a:t>
            </a:r>
            <a:r>
              <a:rPr lang="pl-PL" sz="600" dirty="0" smtClean="0">
                <a:solidFill>
                  <a:schemeClr val="tx1"/>
                </a:solidFill>
              </a:rPr>
              <a:t>– niemieckie i brytyjskie benchmarki sugerują duże zaufanie klientów do tradycyjnego dostawcy gazu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Migracja produktowa</a:t>
            </a:r>
            <a:r>
              <a:rPr lang="pl-PL" sz="600" dirty="0" smtClean="0">
                <a:solidFill>
                  <a:schemeClr val="tx1"/>
                </a:solidFill>
              </a:rPr>
              <a:t>– klienci </a:t>
            </a:r>
            <a:r>
              <a:rPr lang="pl-PL" sz="600" dirty="0" err="1" smtClean="0">
                <a:solidFill>
                  <a:schemeClr val="tx1"/>
                </a:solidFill>
              </a:rPr>
              <a:t>zmigrowani</a:t>
            </a:r>
            <a:r>
              <a:rPr lang="pl-PL" sz="600" dirty="0" smtClean="0">
                <a:solidFill>
                  <a:schemeClr val="tx1"/>
                </a:solidFill>
              </a:rPr>
              <a:t> raz do produktu Dual fuel tradycyjnego sprzedawcy </a:t>
            </a:r>
            <a:r>
              <a:rPr lang="pl-PL" sz="600" u="sng" dirty="0" smtClean="0">
                <a:solidFill>
                  <a:schemeClr val="tx1"/>
                </a:solidFill>
              </a:rPr>
              <a:t>bardzo rzadko zmieniają po raz kolejny sprzedawcę Dual fuel - </a:t>
            </a:r>
            <a:r>
              <a:rPr lang="pl-PL" sz="600" dirty="0" smtClean="0">
                <a:solidFill>
                  <a:schemeClr val="tx1"/>
                </a:solidFill>
              </a:rPr>
              <a:t>czas czyli </a:t>
            </a:r>
            <a:r>
              <a:rPr lang="pl-PL" sz="600" u="sng" dirty="0" smtClean="0">
                <a:solidFill>
                  <a:schemeClr val="tx1"/>
                </a:solidFill>
              </a:rPr>
              <a:t>moment utrzymania klienta </a:t>
            </a:r>
            <a:r>
              <a:rPr lang="pl-PL" sz="600" dirty="0" smtClean="0">
                <a:solidFill>
                  <a:schemeClr val="tx1"/>
                </a:solidFill>
              </a:rPr>
              <a:t>tuż po efektywnym otwarciu </a:t>
            </a:r>
            <a:r>
              <a:rPr lang="pl-PL" sz="600" u="sng" dirty="0" smtClean="0">
                <a:solidFill>
                  <a:schemeClr val="tx1"/>
                </a:solidFill>
              </a:rPr>
              <a:t>rynku gazu jest czynnikiem krytycznym.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00" dirty="0" smtClean="0">
                <a:solidFill>
                  <a:srgbClr val="AD0040"/>
                </a:solidFill>
              </a:rPr>
              <a:t>Percepcja czyli obietnica oszczędności </a:t>
            </a:r>
            <a:r>
              <a:rPr lang="pl-PL" sz="600" dirty="0" smtClean="0">
                <a:solidFill>
                  <a:schemeClr val="tx1"/>
                </a:solidFill>
              </a:rPr>
              <a:t>– na rynku niemieckim a zwłaszcza brytyjskim </a:t>
            </a:r>
            <a:r>
              <a:rPr lang="pl-PL" sz="600" u="sng" dirty="0" smtClean="0">
                <a:solidFill>
                  <a:schemeClr val="tx1"/>
                </a:solidFill>
              </a:rPr>
              <a:t>pierwsza migracja do produktu Dual fuel wiązała się dla klienta z największą oszczędnością</a:t>
            </a:r>
            <a:r>
              <a:rPr lang="pl-PL" sz="600" dirty="0" smtClean="0">
                <a:solidFill>
                  <a:schemeClr val="tx1"/>
                </a:solidFill>
              </a:rPr>
              <a:t>, stąd nowe oferty nie miały już takiego efektu na klientach. </a:t>
            </a:r>
            <a:endParaRPr lang="pl-PL" sz="600" dirty="0" smtClean="0">
              <a:solidFill>
                <a:srgbClr val="AD004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838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499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2852938"/>
            <a:ext cx="6432799" cy="259228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8" name="Grupa 7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57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grpSp>
        <p:nvGrpSpPr>
          <p:cNvPr id="4" name="Grupa 20"/>
          <p:cNvGrpSpPr>
            <a:grpSpLocks/>
          </p:cNvGrpSpPr>
          <p:nvPr userDrawn="1"/>
        </p:nvGrpSpPr>
        <p:grpSpPr bwMode="auto">
          <a:xfrm>
            <a:off x="7380312" y="301627"/>
            <a:ext cx="1439838" cy="686835"/>
            <a:chOff x="4689475" y="3868738"/>
            <a:chExt cx="1917700" cy="9144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1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altLang="pl-PL"/>
            </a:p>
          </p:txBody>
        </p:sp>
      </p:grp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4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4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68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0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mtClean="0"/>
              <a:t>Kliknij ikonę, aby dodać wykres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50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6" y="1340768"/>
            <a:ext cx="8178105" cy="46806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0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2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79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4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5624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grpSp>
        <p:nvGrpSpPr>
          <p:cNvPr id="6" name="Grupa 5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39822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grpSp>
        <p:nvGrpSpPr>
          <p:cNvPr id="11" name="Grupa 10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277276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7892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8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9367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0" y="1659579"/>
            <a:ext cx="5983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3200" b="0" dirty="0" smtClean="0">
                <a:solidFill>
                  <a:srgbClr val="E2007A"/>
                </a:solidFill>
              </a:rPr>
              <a:t>Spis treści </a:t>
            </a:r>
            <a:endParaRPr lang="pl-PL" sz="3200" b="0" dirty="0">
              <a:solidFill>
                <a:srgbClr val="E2007A"/>
              </a:solidFill>
            </a:endParaRP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0" y="2564904"/>
            <a:ext cx="7632848" cy="3312368"/>
          </a:xfrm>
        </p:spPr>
        <p:txBody>
          <a:bodyPr vert="horz"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6781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2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/>
          </p:cNvGrpSpPr>
          <p:nvPr userDrawn="1"/>
        </p:nvGrpSpPr>
        <p:grpSpPr bwMode="auto">
          <a:xfrm>
            <a:off x="7377003" y="299942"/>
            <a:ext cx="1439838" cy="686835"/>
            <a:chOff x="4689475" y="3868738"/>
            <a:chExt cx="1917700" cy="914400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915087" y="3877548"/>
              <a:ext cx="317267" cy="318894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01" y="188"/>
                </a:cxn>
                <a:cxn ang="0">
                  <a:pos x="598" y="211"/>
                </a:cxn>
                <a:cxn ang="0">
                  <a:pos x="589" y="232"/>
                </a:cxn>
                <a:cxn ang="0">
                  <a:pos x="574" y="252"/>
                </a:cxn>
                <a:cxn ang="0">
                  <a:pos x="556" y="272"/>
                </a:cxn>
                <a:cxn ang="0">
                  <a:pos x="533" y="289"/>
                </a:cxn>
                <a:cxn ang="0">
                  <a:pos x="505" y="307"/>
                </a:cxn>
                <a:cxn ang="0">
                  <a:pos x="476" y="323"/>
                </a:cxn>
                <a:cxn ang="0">
                  <a:pos x="443" y="340"/>
                </a:cxn>
                <a:cxn ang="0">
                  <a:pos x="408" y="356"/>
                </a:cxn>
                <a:cxn ang="0">
                  <a:pos x="371" y="372"/>
                </a:cxn>
                <a:cxn ang="0">
                  <a:pos x="334" y="387"/>
                </a:cxn>
                <a:cxn ang="0">
                  <a:pos x="300" y="401"/>
                </a:cxn>
                <a:cxn ang="0">
                  <a:pos x="265" y="416"/>
                </a:cxn>
                <a:cxn ang="0">
                  <a:pos x="227" y="433"/>
                </a:cxn>
                <a:cxn ang="0">
                  <a:pos x="189" y="451"/>
                </a:cxn>
                <a:cxn ang="0">
                  <a:pos x="152" y="471"/>
                </a:cxn>
                <a:cxn ang="0">
                  <a:pos x="115" y="493"/>
                </a:cxn>
                <a:cxn ang="0">
                  <a:pos x="81" y="517"/>
                </a:cxn>
                <a:cxn ang="0">
                  <a:pos x="51" y="543"/>
                </a:cxn>
                <a:cxn ang="0">
                  <a:pos x="23" y="571"/>
                </a:cxn>
                <a:cxn ang="0">
                  <a:pos x="0" y="601"/>
                </a:cxn>
                <a:cxn ang="0">
                  <a:pos x="19" y="543"/>
                </a:cxn>
                <a:cxn ang="0">
                  <a:pos x="39" y="482"/>
                </a:cxn>
                <a:cxn ang="0">
                  <a:pos x="59" y="420"/>
                </a:cxn>
                <a:cxn ang="0">
                  <a:pos x="78" y="361"/>
                </a:cxn>
                <a:cxn ang="0">
                  <a:pos x="89" y="336"/>
                </a:cxn>
                <a:cxn ang="0">
                  <a:pos x="104" y="311"/>
                </a:cxn>
                <a:cxn ang="0">
                  <a:pos x="123" y="290"/>
                </a:cxn>
                <a:cxn ang="0">
                  <a:pos x="146" y="271"/>
                </a:cxn>
                <a:cxn ang="0">
                  <a:pos x="174" y="253"/>
                </a:cxn>
                <a:cxn ang="0">
                  <a:pos x="204" y="236"/>
                </a:cxn>
                <a:cxn ang="0">
                  <a:pos x="238" y="218"/>
                </a:cxn>
                <a:cxn ang="0">
                  <a:pos x="276" y="202"/>
                </a:cxn>
                <a:cxn ang="0">
                  <a:pos x="317" y="184"/>
                </a:cxn>
                <a:cxn ang="0">
                  <a:pos x="388" y="155"/>
                </a:cxn>
                <a:cxn ang="0">
                  <a:pos x="422" y="142"/>
                </a:cxn>
                <a:cxn ang="0">
                  <a:pos x="455" y="128"/>
                </a:cxn>
                <a:cxn ang="0">
                  <a:pos x="487" y="113"/>
                </a:cxn>
                <a:cxn ang="0">
                  <a:pos x="515" y="97"/>
                </a:cxn>
                <a:cxn ang="0">
                  <a:pos x="540" y="81"/>
                </a:cxn>
                <a:cxn ang="0">
                  <a:pos x="562" y="63"/>
                </a:cxn>
                <a:cxn ang="0">
                  <a:pos x="580" y="44"/>
                </a:cxn>
                <a:cxn ang="0">
                  <a:pos x="593" y="24"/>
                </a:cxn>
                <a:cxn ang="0">
                  <a:pos x="601" y="0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693000" y="4111873"/>
              <a:ext cx="336656" cy="19908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1"/>
                </a:cxn>
                <a:cxn ang="0">
                  <a:pos x="63" y="18"/>
                </a:cxn>
                <a:cxn ang="0">
                  <a:pos x="95" y="14"/>
                </a:cxn>
                <a:cxn ang="0">
                  <a:pos x="126" y="11"/>
                </a:cxn>
                <a:cxn ang="0">
                  <a:pos x="156" y="8"/>
                </a:cxn>
                <a:cxn ang="0">
                  <a:pos x="182" y="6"/>
                </a:cxn>
                <a:cxn ang="0">
                  <a:pos x="204" y="3"/>
                </a:cxn>
                <a:cxn ang="0">
                  <a:pos x="221" y="1"/>
                </a:cxn>
                <a:cxn ang="0">
                  <a:pos x="234" y="0"/>
                </a:cxn>
                <a:cxn ang="0">
                  <a:pos x="257" y="0"/>
                </a:cxn>
                <a:cxn ang="0">
                  <a:pos x="279" y="6"/>
                </a:cxn>
                <a:cxn ang="0">
                  <a:pos x="298" y="16"/>
                </a:cxn>
                <a:cxn ang="0">
                  <a:pos x="316" y="30"/>
                </a:cxn>
                <a:cxn ang="0">
                  <a:pos x="333" y="49"/>
                </a:cxn>
                <a:cxn ang="0">
                  <a:pos x="350" y="69"/>
                </a:cxn>
                <a:cxn ang="0">
                  <a:pos x="366" y="94"/>
                </a:cxn>
                <a:cxn ang="0">
                  <a:pos x="382" y="119"/>
                </a:cxn>
                <a:cxn ang="0">
                  <a:pos x="397" y="146"/>
                </a:cxn>
                <a:cxn ang="0">
                  <a:pos x="414" y="175"/>
                </a:cxn>
                <a:cxn ang="0">
                  <a:pos x="431" y="206"/>
                </a:cxn>
                <a:cxn ang="0">
                  <a:pos x="450" y="235"/>
                </a:cxn>
                <a:cxn ang="0">
                  <a:pos x="470" y="264"/>
                </a:cxn>
                <a:cxn ang="0">
                  <a:pos x="492" y="290"/>
                </a:cxn>
                <a:cxn ang="0">
                  <a:pos x="515" y="314"/>
                </a:cxn>
                <a:cxn ang="0">
                  <a:pos x="541" y="335"/>
                </a:cxn>
                <a:cxn ang="0">
                  <a:pos x="570" y="353"/>
                </a:cxn>
                <a:cxn ang="0">
                  <a:pos x="600" y="367"/>
                </a:cxn>
                <a:cxn ang="0">
                  <a:pos x="635" y="377"/>
                </a:cxn>
                <a:cxn ang="0">
                  <a:pos x="331" y="377"/>
                </a:cxn>
                <a:cxn ang="0">
                  <a:pos x="303" y="375"/>
                </a:cxn>
                <a:cxn ang="0">
                  <a:pos x="276" y="368"/>
                </a:cxn>
                <a:cxn ang="0">
                  <a:pos x="254" y="358"/>
                </a:cxn>
                <a:cxn ang="0">
                  <a:pos x="234" y="345"/>
                </a:cxn>
                <a:cxn ang="0">
                  <a:pos x="216" y="329"/>
                </a:cxn>
                <a:cxn ang="0">
                  <a:pos x="199" y="310"/>
                </a:cxn>
                <a:cxn ang="0">
                  <a:pos x="184" y="289"/>
                </a:cxn>
                <a:cxn ang="0">
                  <a:pos x="171" y="265"/>
                </a:cxn>
                <a:cxn ang="0">
                  <a:pos x="157" y="240"/>
                </a:cxn>
                <a:cxn ang="0">
                  <a:pos x="130" y="185"/>
                </a:cxn>
                <a:cxn ang="0">
                  <a:pos x="118" y="157"/>
                </a:cxn>
                <a:cxn ang="0">
                  <a:pos x="105" y="131"/>
                </a:cxn>
                <a:cxn ang="0">
                  <a:pos x="93" y="106"/>
                </a:cxn>
                <a:cxn ang="0">
                  <a:pos x="80" y="84"/>
                </a:cxn>
                <a:cxn ang="0">
                  <a:pos x="65" y="64"/>
                </a:cxn>
                <a:cxn ang="0">
                  <a:pos x="51" y="47"/>
                </a:cxn>
                <a:cxn ang="0">
                  <a:pos x="35" y="35"/>
                </a:cxn>
                <a:cxn ang="0">
                  <a:pos x="18" y="28"/>
                </a:cxn>
                <a:cxn ang="0">
                  <a:pos x="0" y="24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768792" y="4207013"/>
              <a:ext cx="463561" cy="4369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290"/>
                </a:cxn>
                <a:cxn ang="0">
                  <a:pos x="874" y="318"/>
                </a:cxn>
                <a:cxn ang="0">
                  <a:pos x="866" y="343"/>
                </a:cxn>
                <a:cxn ang="0">
                  <a:pos x="852" y="367"/>
                </a:cxn>
                <a:cxn ang="0">
                  <a:pos x="834" y="389"/>
                </a:cxn>
                <a:cxn ang="0">
                  <a:pos x="812" y="410"/>
                </a:cxn>
                <a:cxn ang="0">
                  <a:pos x="786" y="430"/>
                </a:cxn>
                <a:cxn ang="0">
                  <a:pos x="756" y="447"/>
                </a:cxn>
                <a:cxn ang="0">
                  <a:pos x="724" y="465"/>
                </a:cxn>
                <a:cxn ang="0">
                  <a:pos x="690" y="482"/>
                </a:cxn>
                <a:cxn ang="0">
                  <a:pos x="654" y="497"/>
                </a:cxn>
                <a:cxn ang="0">
                  <a:pos x="615" y="512"/>
                </a:cxn>
                <a:cxn ang="0">
                  <a:pos x="539" y="541"/>
                </a:cxn>
                <a:cxn ang="0">
                  <a:pos x="499" y="555"/>
                </a:cxn>
                <a:cxn ang="0">
                  <a:pos x="456" y="570"/>
                </a:cxn>
                <a:cxn ang="0">
                  <a:pos x="412" y="585"/>
                </a:cxn>
                <a:cxn ang="0">
                  <a:pos x="368" y="601"/>
                </a:cxn>
                <a:cxn ang="0">
                  <a:pos x="324" y="617"/>
                </a:cxn>
                <a:cxn ang="0">
                  <a:pos x="237" y="652"/>
                </a:cxn>
                <a:cxn ang="0">
                  <a:pos x="195" y="672"/>
                </a:cxn>
                <a:cxn ang="0">
                  <a:pos x="155" y="692"/>
                </a:cxn>
                <a:cxn ang="0">
                  <a:pos x="118" y="714"/>
                </a:cxn>
                <a:cxn ang="0">
                  <a:pos x="83" y="740"/>
                </a:cxn>
                <a:cxn ang="0">
                  <a:pos x="52" y="766"/>
                </a:cxn>
                <a:cxn ang="0">
                  <a:pos x="24" y="795"/>
                </a:cxn>
                <a:cxn ang="0">
                  <a:pos x="0" y="826"/>
                </a:cxn>
                <a:cxn ang="0">
                  <a:pos x="64" y="634"/>
                </a:cxn>
                <a:cxn ang="0">
                  <a:pos x="126" y="441"/>
                </a:cxn>
                <a:cxn ang="0">
                  <a:pos x="138" y="409"/>
                </a:cxn>
                <a:cxn ang="0">
                  <a:pos x="155" y="379"/>
                </a:cxn>
                <a:cxn ang="0">
                  <a:pos x="176" y="354"/>
                </a:cxn>
                <a:cxn ang="0">
                  <a:pos x="200" y="331"/>
                </a:cxn>
                <a:cxn ang="0">
                  <a:pos x="229" y="311"/>
                </a:cxn>
                <a:cxn ang="0">
                  <a:pos x="260" y="293"/>
                </a:cxn>
                <a:cxn ang="0">
                  <a:pos x="294" y="277"/>
                </a:cxn>
                <a:cxn ang="0">
                  <a:pos x="330" y="262"/>
                </a:cxn>
                <a:cxn ang="0">
                  <a:pos x="369" y="249"/>
                </a:cxn>
                <a:cxn ang="0">
                  <a:pos x="410" y="235"/>
                </a:cxn>
                <a:cxn ang="0">
                  <a:pos x="453" y="222"/>
                </a:cxn>
                <a:cxn ang="0">
                  <a:pos x="497" y="210"/>
                </a:cxn>
                <a:cxn ang="0">
                  <a:pos x="542" y="197"/>
                </a:cxn>
                <a:cxn ang="0">
                  <a:pos x="593" y="182"/>
                </a:cxn>
                <a:cxn ang="0">
                  <a:pos x="642" y="167"/>
                </a:cxn>
                <a:cxn ang="0">
                  <a:pos x="686" y="153"/>
                </a:cxn>
                <a:cxn ang="0">
                  <a:pos x="725" y="139"/>
                </a:cxn>
                <a:cxn ang="0">
                  <a:pos x="759" y="124"/>
                </a:cxn>
                <a:cxn ang="0">
                  <a:pos x="790" y="109"/>
                </a:cxn>
                <a:cxn ang="0">
                  <a:pos x="816" y="92"/>
                </a:cxn>
                <a:cxn ang="0">
                  <a:pos x="838" y="73"/>
                </a:cxn>
                <a:cxn ang="0">
                  <a:pos x="856" y="51"/>
                </a:cxn>
                <a:cxn ang="0">
                  <a:pos x="868" y="28"/>
                </a:cxn>
                <a:cxn ang="0">
                  <a:pos x="877" y="0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110735" y="4062541"/>
              <a:ext cx="488237" cy="2484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3" y="30"/>
                </a:cxn>
                <a:cxn ang="0">
                  <a:pos x="68" y="26"/>
                </a:cxn>
                <a:cxn ang="0">
                  <a:pos x="103" y="22"/>
                </a:cxn>
                <a:cxn ang="0">
                  <a:pos x="140" y="19"/>
                </a:cxn>
                <a:cxn ang="0">
                  <a:pos x="174" y="15"/>
                </a:cxn>
                <a:cxn ang="0">
                  <a:pos x="208" y="11"/>
                </a:cxn>
                <a:cxn ang="0">
                  <a:pos x="238" y="9"/>
                </a:cxn>
                <a:cxn ang="0">
                  <a:pos x="265" y="5"/>
                </a:cxn>
                <a:cxn ang="0">
                  <a:pos x="288" y="3"/>
                </a:cxn>
                <a:cxn ang="0">
                  <a:pos x="305" y="1"/>
                </a:cxn>
                <a:cxn ang="0">
                  <a:pos x="318" y="0"/>
                </a:cxn>
                <a:cxn ang="0">
                  <a:pos x="348" y="0"/>
                </a:cxn>
                <a:cxn ang="0">
                  <a:pos x="378" y="5"/>
                </a:cxn>
                <a:cxn ang="0">
                  <a:pos x="408" y="17"/>
                </a:cxn>
                <a:cxn ang="0">
                  <a:pos x="435" y="34"/>
                </a:cxn>
                <a:cxn ang="0">
                  <a:pos x="463" y="56"/>
                </a:cxn>
                <a:cxn ang="0">
                  <a:pos x="490" y="81"/>
                </a:cxn>
                <a:cxn ang="0">
                  <a:pos x="516" y="111"/>
                </a:cxn>
                <a:cxn ang="0">
                  <a:pos x="540" y="143"/>
                </a:cxn>
                <a:cxn ang="0">
                  <a:pos x="566" y="178"/>
                </a:cxn>
                <a:cxn ang="0">
                  <a:pos x="589" y="215"/>
                </a:cxn>
                <a:cxn ang="0">
                  <a:pos x="613" y="253"/>
                </a:cxn>
                <a:cxn ang="0">
                  <a:pos x="638" y="289"/>
                </a:cxn>
                <a:cxn ang="0">
                  <a:pos x="667" y="324"/>
                </a:cxn>
                <a:cxn ang="0">
                  <a:pos x="696" y="356"/>
                </a:cxn>
                <a:cxn ang="0">
                  <a:pos x="728" y="384"/>
                </a:cxn>
                <a:cxn ang="0">
                  <a:pos x="762" y="411"/>
                </a:cxn>
                <a:cxn ang="0">
                  <a:pos x="800" y="433"/>
                </a:cxn>
                <a:cxn ang="0">
                  <a:pos x="838" y="450"/>
                </a:cxn>
                <a:cxn ang="0">
                  <a:pos x="879" y="462"/>
                </a:cxn>
                <a:cxn ang="0">
                  <a:pos x="923" y="469"/>
                </a:cxn>
                <a:cxn ang="0">
                  <a:pos x="452" y="469"/>
                </a:cxn>
                <a:cxn ang="0">
                  <a:pos x="420" y="466"/>
                </a:cxn>
                <a:cxn ang="0">
                  <a:pos x="392" y="460"/>
                </a:cxn>
                <a:cxn ang="0">
                  <a:pos x="368" y="450"/>
                </a:cxn>
                <a:cxn ang="0">
                  <a:pos x="347" y="437"/>
                </a:cxn>
                <a:cxn ang="0">
                  <a:pos x="329" y="421"/>
                </a:cxn>
                <a:cxn ang="0">
                  <a:pos x="313" y="403"/>
                </a:cxn>
                <a:cxn ang="0">
                  <a:pos x="299" y="383"/>
                </a:cxn>
                <a:cxn ang="0">
                  <a:pos x="286" y="361"/>
                </a:cxn>
                <a:cxn ang="0">
                  <a:pos x="275" y="338"/>
                </a:cxn>
                <a:cxn ang="0">
                  <a:pos x="253" y="290"/>
                </a:cxn>
                <a:cxn ang="0">
                  <a:pos x="231" y="239"/>
                </a:cxn>
                <a:cxn ang="0">
                  <a:pos x="213" y="204"/>
                </a:cxn>
                <a:cxn ang="0">
                  <a:pos x="193" y="171"/>
                </a:cxn>
                <a:cxn ang="0">
                  <a:pos x="173" y="141"/>
                </a:cxn>
                <a:cxn ang="0">
                  <a:pos x="148" y="112"/>
                </a:cxn>
                <a:cxn ang="0">
                  <a:pos x="123" y="88"/>
                </a:cxn>
                <a:cxn ang="0">
                  <a:pos x="96" y="67"/>
                </a:cxn>
                <a:cxn ang="0">
                  <a:pos x="66" y="50"/>
                </a:cxn>
                <a:cxn ang="0">
                  <a:pos x="34" y="39"/>
                </a:cxn>
                <a:cxn ang="0">
                  <a:pos x="0" y="33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5308145" y="4392008"/>
              <a:ext cx="1290217" cy="227278"/>
            </a:xfrm>
            <a:custGeom>
              <a:avLst/>
              <a:gdLst/>
              <a:ahLst/>
              <a:cxnLst>
                <a:cxn ang="0">
                  <a:pos x="365" y="3"/>
                </a:cxn>
                <a:cxn ang="0">
                  <a:pos x="135" y="427"/>
                </a:cxn>
                <a:cxn ang="0">
                  <a:pos x="556" y="3"/>
                </a:cxn>
                <a:cxn ang="0">
                  <a:pos x="424" y="328"/>
                </a:cxn>
                <a:cxn ang="0">
                  <a:pos x="443" y="254"/>
                </a:cxn>
                <a:cxn ang="0">
                  <a:pos x="824" y="257"/>
                </a:cxn>
                <a:cxn ang="0">
                  <a:pos x="836" y="319"/>
                </a:cxn>
                <a:cxn ang="0">
                  <a:pos x="899" y="358"/>
                </a:cxn>
                <a:cxn ang="0">
                  <a:pos x="974" y="349"/>
                </a:cxn>
                <a:cxn ang="0">
                  <a:pos x="1009" y="310"/>
                </a:cxn>
                <a:cxn ang="0">
                  <a:pos x="1014" y="3"/>
                </a:cxn>
                <a:cxn ang="0">
                  <a:pos x="1100" y="311"/>
                </a:cxn>
                <a:cxn ang="0">
                  <a:pos x="1062" y="386"/>
                </a:cxn>
                <a:cxn ang="0">
                  <a:pos x="955" y="428"/>
                </a:cxn>
                <a:cxn ang="0">
                  <a:pos x="820" y="415"/>
                </a:cxn>
                <a:cxn ang="0">
                  <a:pos x="751" y="355"/>
                </a:cxn>
                <a:cxn ang="0">
                  <a:pos x="734" y="259"/>
                </a:cxn>
                <a:cxn ang="0">
                  <a:pos x="1258" y="427"/>
                </a:cxn>
                <a:cxn ang="0">
                  <a:pos x="1408" y="4"/>
                </a:cxn>
                <a:cxn ang="0">
                  <a:pos x="1499" y="25"/>
                </a:cxn>
                <a:cxn ang="0">
                  <a:pos x="1544" y="83"/>
                </a:cxn>
                <a:cxn ang="0">
                  <a:pos x="1542" y="174"/>
                </a:cxn>
                <a:cxn ang="0">
                  <a:pos x="1488" y="236"/>
                </a:cxn>
                <a:cxn ang="0">
                  <a:pos x="1518" y="276"/>
                </a:cxn>
                <a:cxn ang="0">
                  <a:pos x="1543" y="333"/>
                </a:cxn>
                <a:cxn ang="0">
                  <a:pos x="1551" y="412"/>
                </a:cxn>
                <a:cxn ang="0">
                  <a:pos x="1448" y="394"/>
                </a:cxn>
                <a:cxn ang="0">
                  <a:pos x="1432" y="310"/>
                </a:cxn>
                <a:cxn ang="0">
                  <a:pos x="1383" y="271"/>
                </a:cxn>
                <a:cxn ang="0">
                  <a:pos x="1258" y="190"/>
                </a:cxn>
                <a:cxn ang="0">
                  <a:pos x="1429" y="181"/>
                </a:cxn>
                <a:cxn ang="0">
                  <a:pos x="1450" y="132"/>
                </a:cxn>
                <a:cxn ang="0">
                  <a:pos x="1420" y="82"/>
                </a:cxn>
                <a:cxn ang="0">
                  <a:pos x="1258" y="78"/>
                </a:cxn>
                <a:cxn ang="0">
                  <a:pos x="1862" y="5"/>
                </a:cxn>
                <a:cxn ang="0">
                  <a:pos x="1953" y="48"/>
                </a:cxn>
                <a:cxn ang="0">
                  <a:pos x="2003" y="143"/>
                </a:cxn>
                <a:cxn ang="0">
                  <a:pos x="2006" y="282"/>
                </a:cxn>
                <a:cxn ang="0">
                  <a:pos x="1954" y="381"/>
                </a:cxn>
                <a:cxn ang="0">
                  <a:pos x="1844" y="427"/>
                </a:cxn>
                <a:cxn ang="0">
                  <a:pos x="1712" y="415"/>
                </a:cxn>
                <a:cxn ang="0">
                  <a:pos x="1629" y="355"/>
                </a:cxn>
                <a:cxn ang="0">
                  <a:pos x="1593" y="250"/>
                </a:cxn>
                <a:cxn ang="0">
                  <a:pos x="1607" y="113"/>
                </a:cxn>
                <a:cxn ang="0">
                  <a:pos x="1674" y="28"/>
                </a:cxn>
                <a:cxn ang="0">
                  <a:pos x="1802" y="0"/>
                </a:cxn>
                <a:cxn ang="0">
                  <a:pos x="1740" y="87"/>
                </a:cxn>
                <a:cxn ang="0">
                  <a:pos x="1697" y="154"/>
                </a:cxn>
                <a:cxn ang="0">
                  <a:pos x="1699" y="279"/>
                </a:cxn>
                <a:cxn ang="0">
                  <a:pos x="1752" y="349"/>
                </a:cxn>
                <a:cxn ang="0">
                  <a:pos x="1851" y="349"/>
                </a:cxn>
                <a:cxn ang="0">
                  <a:pos x="1905" y="279"/>
                </a:cxn>
                <a:cxn ang="0">
                  <a:pos x="1906" y="157"/>
                </a:cxn>
                <a:cxn ang="0">
                  <a:pos x="1864" y="87"/>
                </a:cxn>
                <a:cxn ang="0">
                  <a:pos x="2155" y="116"/>
                </a:cxn>
                <a:cxn ang="0">
                  <a:pos x="2184" y="3"/>
                </a:cxn>
                <a:cxn ang="0">
                  <a:pos x="2439" y="427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5380411" y="4675665"/>
              <a:ext cx="1217952" cy="9866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37" y="95"/>
                </a:cxn>
                <a:cxn ang="0">
                  <a:pos x="29" y="95"/>
                </a:cxn>
                <a:cxn ang="0">
                  <a:pos x="115" y="59"/>
                </a:cxn>
                <a:cxn ang="0">
                  <a:pos x="29" y="95"/>
                </a:cxn>
                <a:cxn ang="0">
                  <a:pos x="342" y="69"/>
                </a:cxn>
                <a:cxn ang="0">
                  <a:pos x="291" y="182"/>
                </a:cxn>
                <a:cxn ang="0">
                  <a:pos x="177" y="149"/>
                </a:cxn>
                <a:cxn ang="0">
                  <a:pos x="186" y="26"/>
                </a:cxn>
                <a:cxn ang="0">
                  <a:pos x="224" y="29"/>
                </a:cxn>
                <a:cxn ang="0">
                  <a:pos x="202" y="131"/>
                </a:cxn>
                <a:cxn ang="0">
                  <a:pos x="287" y="158"/>
                </a:cxn>
                <a:cxn ang="0">
                  <a:pos x="308" y="57"/>
                </a:cxn>
                <a:cxn ang="0">
                  <a:pos x="399" y="2"/>
                </a:cxn>
                <a:cxn ang="0">
                  <a:pos x="418" y="157"/>
                </a:cxn>
                <a:cxn ang="0">
                  <a:pos x="408" y="181"/>
                </a:cxn>
                <a:cxn ang="0">
                  <a:pos x="371" y="2"/>
                </a:cxn>
                <a:cxn ang="0">
                  <a:pos x="630" y="143"/>
                </a:cxn>
                <a:cxn ang="0">
                  <a:pos x="572" y="105"/>
                </a:cxn>
                <a:cxn ang="0">
                  <a:pos x="509" y="40"/>
                </a:cxn>
                <a:cxn ang="0">
                  <a:pos x="578" y="2"/>
                </a:cxn>
                <a:cxn ang="0">
                  <a:pos x="543" y="36"/>
                </a:cxn>
                <a:cxn ang="0">
                  <a:pos x="565" y="78"/>
                </a:cxn>
                <a:cxn ang="0">
                  <a:pos x="652" y="96"/>
                </a:cxn>
                <a:cxn ang="0">
                  <a:pos x="637" y="179"/>
                </a:cxn>
                <a:cxn ang="0">
                  <a:pos x="718" y="185"/>
                </a:cxn>
                <a:cxn ang="0">
                  <a:pos x="749" y="91"/>
                </a:cxn>
                <a:cxn ang="0">
                  <a:pos x="1045" y="185"/>
                </a:cxn>
                <a:cxn ang="0">
                  <a:pos x="917" y="114"/>
                </a:cxn>
                <a:cxn ang="0">
                  <a:pos x="1207" y="27"/>
                </a:cxn>
                <a:cxn ang="0">
                  <a:pos x="1173" y="81"/>
                </a:cxn>
                <a:cxn ang="0">
                  <a:pos x="1199" y="157"/>
                </a:cxn>
                <a:cxn ang="0">
                  <a:pos x="1185" y="180"/>
                </a:cxn>
                <a:cxn ang="0">
                  <a:pos x="1142" y="76"/>
                </a:cxn>
                <a:cxn ang="0">
                  <a:pos x="1211" y="3"/>
                </a:cxn>
                <a:cxn ang="0">
                  <a:pos x="1354" y="2"/>
                </a:cxn>
                <a:cxn ang="0">
                  <a:pos x="1651" y="2"/>
                </a:cxn>
                <a:cxn ang="0">
                  <a:pos x="1553" y="42"/>
                </a:cxn>
                <a:cxn ang="0">
                  <a:pos x="1544" y="123"/>
                </a:cxn>
                <a:cxn ang="0">
                  <a:pos x="1651" y="185"/>
                </a:cxn>
                <a:cxn ang="0">
                  <a:pos x="1515" y="139"/>
                </a:cxn>
                <a:cxn ang="0">
                  <a:pos x="1538" y="19"/>
                </a:cxn>
                <a:cxn ang="0">
                  <a:pos x="1717" y="185"/>
                </a:cxn>
                <a:cxn ang="0">
                  <a:pos x="1830" y="19"/>
                </a:cxn>
                <a:cxn ang="0">
                  <a:pos x="1817" y="96"/>
                </a:cxn>
                <a:cxn ang="0">
                  <a:pos x="1839" y="171"/>
                </a:cxn>
                <a:cxn ang="0">
                  <a:pos x="1810" y="173"/>
                </a:cxn>
                <a:cxn ang="0">
                  <a:pos x="1746" y="107"/>
                </a:cxn>
                <a:cxn ang="0">
                  <a:pos x="1806" y="72"/>
                </a:cxn>
                <a:cxn ang="0">
                  <a:pos x="1783" y="25"/>
                </a:cxn>
                <a:cxn ang="0">
                  <a:pos x="1925" y="183"/>
                </a:cxn>
                <a:cxn ang="0">
                  <a:pos x="1867" y="114"/>
                </a:cxn>
                <a:cxn ang="0">
                  <a:pos x="1911" y="8"/>
                </a:cxn>
                <a:cxn ang="0">
                  <a:pos x="1945" y="26"/>
                </a:cxn>
                <a:cxn ang="0">
                  <a:pos x="1897" y="71"/>
                </a:cxn>
                <a:cxn ang="0">
                  <a:pos x="1926" y="158"/>
                </a:cxn>
                <a:cxn ang="0">
                  <a:pos x="1938" y="80"/>
                </a:cxn>
                <a:cxn ang="0">
                  <a:pos x="2193" y="2"/>
                </a:cxn>
                <a:cxn ang="0">
                  <a:pos x="2117" y="185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pl-PL" altLang="pl-PL"/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0" y="365127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7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539552" y="652235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tx2"/>
                </a:solidFill>
              </a:rPr>
              <a:t>GAZ</a:t>
            </a:r>
            <a:r>
              <a:rPr lang="pl-PL" sz="1200" baseline="0" dirty="0" smtClean="0">
                <a:solidFill>
                  <a:schemeClr val="tx2"/>
                </a:solidFill>
              </a:rPr>
              <a:t> – paliwo i produkt w elektroenergetyce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5921857" y="6517985"/>
            <a:ext cx="2894984" cy="28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tx2"/>
                </a:solidFill>
              </a:rPr>
              <a:t>Piotr Zawistowski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  <p:sldLayoutId id="2147483714" r:id="rId3"/>
    <p:sldLayoutId id="2147483715" r:id="rId4"/>
    <p:sldLayoutId id="2147483692" r:id="rId5"/>
    <p:sldLayoutId id="2147483701" r:id="rId6"/>
    <p:sldLayoutId id="2147483693" r:id="rId7"/>
    <p:sldLayoutId id="2147483707" r:id="rId8"/>
    <p:sldLayoutId id="2147483704" r:id="rId9"/>
    <p:sldLayoutId id="2147483706" r:id="rId10"/>
    <p:sldLayoutId id="2147483711" r:id="rId11"/>
    <p:sldLayoutId id="2147483695" r:id="rId12"/>
    <p:sldLayoutId id="2147483708" r:id="rId13"/>
    <p:sldLayoutId id="2147483703" r:id="rId14"/>
    <p:sldLayoutId id="2147483698" r:id="rId15"/>
    <p:sldLayoutId id="2147483709" r:id="rId16"/>
    <p:sldLayoutId id="2147483705" r:id="rId17"/>
    <p:sldLayoutId id="214748371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2007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5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diagramData" Target="../diagrams/data1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GAZ</a:t>
            </a:r>
          </a:p>
          <a:p>
            <a:r>
              <a:rPr lang="pl-PL" sz="2800" dirty="0" smtClean="0"/>
              <a:t>paliwo i produkt elektroenergetyczny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7161902" cy="460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63145"/>
            <a:ext cx="5243014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rynku gazu i energii</a:t>
            </a:r>
            <a:endParaRPr lang="pl-PL" dirty="0"/>
          </a:p>
        </p:txBody>
      </p:sp>
      <p:sp>
        <p:nvSpPr>
          <p:cNvPr id="6" name="Strzałka w dół 5"/>
          <p:cNvSpPr/>
          <p:nvPr/>
        </p:nvSpPr>
        <p:spPr>
          <a:xfrm rot="10800000">
            <a:off x="6489789" y="1340768"/>
            <a:ext cx="919947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673676" y="197869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2009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73676" y="364356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2003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650361" y="51879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1998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7327660" y="5187981"/>
            <a:ext cx="1707957" cy="30777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 smtClean="0">
                <a:solidFill>
                  <a:schemeClr val="accent1"/>
                </a:solidFill>
              </a:rPr>
              <a:t>I Pakiet Liberalizacyjny UE</a:t>
            </a:r>
            <a:endParaRPr lang="pl-PL" sz="900" b="1" dirty="0">
              <a:solidFill>
                <a:schemeClr val="accent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7326152" y="3645024"/>
            <a:ext cx="1707957" cy="30777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 smtClean="0">
                <a:solidFill>
                  <a:schemeClr val="accent1"/>
                </a:solidFill>
              </a:rPr>
              <a:t>II Pakiet Liberalizacyjny UE</a:t>
            </a:r>
            <a:endParaRPr lang="pl-PL" sz="900" b="1" dirty="0">
              <a:solidFill>
                <a:schemeClr val="accent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7326152" y="1916832"/>
            <a:ext cx="1726400" cy="30777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 smtClean="0">
                <a:solidFill>
                  <a:schemeClr val="accent1"/>
                </a:solidFill>
              </a:rPr>
              <a:t>III Pakiet Liberalizacyjny UE</a:t>
            </a:r>
            <a:endParaRPr lang="pl-PL" sz="900" b="1" dirty="0">
              <a:solidFill>
                <a:schemeClr val="accent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310097" y="5482480"/>
            <a:ext cx="17079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>Dyrektywa Parlamentu Europejskiego i Rady </a:t>
            </a:r>
            <a:r>
              <a:rPr lang="pl-PL" sz="700" dirty="0">
                <a:solidFill>
                  <a:schemeClr val="tx1">
                    <a:lumMod val="75000"/>
                  </a:schemeClr>
                </a:solidFill>
              </a:rPr>
              <a:t>nr 98/30/EC</a:t>
            </a:r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w sprawie wspólnych zasad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w odniesieniu do rynku wewnętrznego gazu ziemnego.</a:t>
            </a:r>
            <a:endParaRPr lang="pl-PL" sz="7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45779" y="5733564"/>
            <a:ext cx="6120680" cy="57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Począwszy od końca lat 90 Unia Europejska dąży do stworzenia wspólnego europejskiego rynku gazu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92512" y="1136591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Występowanie regulacji cen w UE oraz Norwegii</a:t>
            </a:r>
            <a:endParaRPr lang="pl-PL" sz="16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8" y="1489893"/>
            <a:ext cx="6370442" cy="35052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5092382"/>
            <a:ext cx="142875" cy="2667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045106"/>
            <a:ext cx="133350" cy="285750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790438" y="5062885"/>
            <a:ext cx="13069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Ceny regulowane</a:t>
            </a:r>
            <a:endParaRPr lang="pl-PL" sz="7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85810" y="5192409"/>
            <a:ext cx="1985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Ceny regulowane z planami ich usunięcia</a:t>
            </a:r>
            <a:endParaRPr lang="pl-PL" sz="7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2870919" y="5022107"/>
            <a:ext cx="13069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Ceny nieregulowane</a:t>
            </a:r>
            <a:endParaRPr lang="pl-PL" sz="7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871308" y="5153579"/>
            <a:ext cx="29687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Ceny nieregulowane z dopuszczalną ingerencją w ustalanie cen </a:t>
            </a:r>
            <a:endParaRPr lang="pl-PL" sz="7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34193" y="5401320"/>
            <a:ext cx="24376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bg1">
                    <a:lumMod val="65000"/>
                  </a:schemeClr>
                </a:solidFill>
              </a:rPr>
              <a:t>Źródło: CEER </a:t>
            </a:r>
            <a:r>
              <a:rPr lang="pl-PL" sz="800" dirty="0" err="1" smtClean="0">
                <a:solidFill>
                  <a:schemeClr val="bg1">
                    <a:lumMod val="65000"/>
                  </a:schemeClr>
                </a:solidFill>
              </a:rPr>
              <a:t>National</a:t>
            </a:r>
            <a:r>
              <a:rPr lang="pl-PL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800" dirty="0" err="1" smtClean="0">
                <a:solidFill>
                  <a:schemeClr val="bg1">
                    <a:lumMod val="65000"/>
                  </a:schemeClr>
                </a:solidFill>
              </a:rPr>
              <a:t>Indicators</a:t>
            </a:r>
            <a:r>
              <a:rPr lang="pl-PL" sz="800" dirty="0" smtClean="0">
                <a:solidFill>
                  <a:schemeClr val="bg1">
                    <a:lumMod val="65000"/>
                  </a:schemeClr>
                </a:solidFill>
              </a:rPr>
              <a:t> Database </a:t>
            </a:r>
            <a:endParaRPr lang="pl-PL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658480" y="5317279"/>
            <a:ext cx="3599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/>
              <a:t>NHH</a:t>
            </a:r>
            <a:endParaRPr lang="pl-PL" sz="6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2880308" y="5308987"/>
            <a:ext cx="29687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/>
              <a:t>Regulacja cen dla przedsiębiorstw</a:t>
            </a:r>
            <a:endParaRPr lang="pl-PL" sz="7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7310097" y="3927602"/>
            <a:ext cx="170795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>Dyrektywa Parlamentu Europejskiego i Rady </a:t>
            </a:r>
            <a:r>
              <a:rPr lang="pl-PL" sz="700" dirty="0">
                <a:solidFill>
                  <a:schemeClr val="tx1">
                    <a:lumMod val="75000"/>
                  </a:schemeClr>
                </a:solidFill>
              </a:rPr>
              <a:t>nr 2003/55/WE dotycząca </a:t>
            </a: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wspólnych zasad rynku wewnętrznego gazu ziemnego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i uchylająca dyrektywę 98/30/WE.</a:t>
            </a:r>
          </a:p>
          <a:p>
            <a:pPr>
              <a:spcBef>
                <a:spcPts val="200"/>
              </a:spcBef>
            </a:pPr>
            <a:endParaRPr lang="pl-PL" sz="2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>Rozporządzenie Parlamentu Europejskiego i Rady </a:t>
            </a:r>
            <a:r>
              <a:rPr lang="pl-PL" sz="700" dirty="0">
                <a:solidFill>
                  <a:schemeClr val="tx1">
                    <a:lumMod val="75000"/>
                  </a:schemeClr>
                </a:solidFill>
              </a:rPr>
              <a:t>nr 1775/2005</a:t>
            </a: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w sprawie warunków dostępu do sieci przesyłowych gazu ziemnego.</a:t>
            </a:r>
            <a:endParaRPr lang="pl-PL" sz="7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310097" y="2239318"/>
            <a:ext cx="172401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>Dyrektywa Parlamentu Europejskiego i Rady </a:t>
            </a: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nr 2009/73/WE dotycząca wspólnych zasad rynku wewnętrznego gazu ziemnego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i uchylająca dyrektywę 2003/55/WE.</a:t>
            </a:r>
          </a:p>
          <a:p>
            <a:pPr>
              <a:spcBef>
                <a:spcPts val="200"/>
              </a:spcBef>
            </a:pPr>
            <a:endParaRPr lang="pl-PL" sz="2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700" b="1" dirty="0" smtClean="0">
                <a:solidFill>
                  <a:schemeClr val="tx1">
                    <a:lumMod val="75000"/>
                  </a:schemeClr>
                </a:solidFill>
              </a:rPr>
              <a:t>Rozporządzenie Parlamentu Europejskiego i Rady </a:t>
            </a: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nr 715/2009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w sprawie warunków dostępu do sieci przesyłowych gazu ziemnego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i uchylające rozporządzenie </a:t>
            </a:r>
            <a:b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700" dirty="0" smtClean="0">
                <a:solidFill>
                  <a:schemeClr val="tx1">
                    <a:lumMod val="75000"/>
                  </a:schemeClr>
                </a:solidFill>
              </a:rPr>
              <a:t>nr 1775/2005.</a:t>
            </a:r>
            <a:endParaRPr lang="pl-PL" sz="7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55576" y="18864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317658"/>
              </p:ext>
            </p:extLst>
          </p:nvPr>
        </p:nvGraphicFramePr>
        <p:xfrm>
          <a:off x="4605838" y="2852936"/>
          <a:ext cx="399860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1377281"/>
              </p:ext>
            </p:extLst>
          </p:nvPr>
        </p:nvGraphicFramePr>
        <p:xfrm>
          <a:off x="251520" y="2276872"/>
          <a:ext cx="3888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41286168"/>
              </p:ext>
            </p:extLst>
          </p:nvPr>
        </p:nvGraphicFramePr>
        <p:xfrm>
          <a:off x="3286251" y="1196752"/>
          <a:ext cx="626469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80877274"/>
              </p:ext>
            </p:extLst>
          </p:nvPr>
        </p:nvGraphicFramePr>
        <p:xfrm>
          <a:off x="-386157" y="1268760"/>
          <a:ext cx="56064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156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Dual fuel - benchmarki</a:t>
            </a:r>
            <a:endParaRPr lang="pl-PL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711016" y="5159804"/>
            <a:ext cx="8106099" cy="1203012"/>
          </a:xfrm>
          <a:prstGeom prst="roundRect">
            <a:avLst/>
          </a:prstGeom>
          <a:solidFill>
            <a:srgbClr val="707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b="1" dirty="0" smtClean="0">
                <a:solidFill>
                  <a:schemeClr val="bg1"/>
                </a:solidFill>
              </a:rPr>
              <a:t>W Polsce niska popularność ofert dual fuel wśród odbiorców w segmencie gospodarstw domowych jest związana z regulacją cen i dużą koncentracją zwłaszcza w segmencie </a:t>
            </a:r>
            <a:r>
              <a:rPr lang="pl-PL" sz="1400" b="1" dirty="0">
                <a:solidFill>
                  <a:schemeClr val="bg1"/>
                </a:solidFill>
              </a:rPr>
              <a:t>obrotu gazem </a:t>
            </a:r>
            <a:r>
              <a:rPr lang="pl-PL" sz="1400" b="1" dirty="0" smtClean="0">
                <a:solidFill>
                  <a:schemeClr val="bg1"/>
                </a:solidFill>
              </a:rPr>
              <a:t>– prawie </a:t>
            </a:r>
            <a:r>
              <a:rPr lang="pl-PL" sz="1400" b="1" dirty="0">
                <a:solidFill>
                  <a:schemeClr val="bg1"/>
                </a:solidFill>
              </a:rPr>
              <a:t>90% udziału PGNiG </a:t>
            </a:r>
            <a:r>
              <a:rPr lang="pl-PL" sz="1400" b="1" dirty="0" smtClean="0">
                <a:solidFill>
                  <a:schemeClr val="bg1"/>
                </a:solidFill>
              </a:rPr>
              <a:t>SA. Przedsiębiorstwa energetyczne w większości przypadków pozostają przy swojej podstawowej działalności (gaz lub energia elektryczna) ze względu na ograniczone marże sprzedażowe. 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" y="1358578"/>
            <a:ext cx="6453656" cy="3512965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47514044"/>
              </p:ext>
            </p:extLst>
          </p:nvPr>
        </p:nvGraphicFramePr>
        <p:xfrm>
          <a:off x="6156176" y="1765672"/>
          <a:ext cx="3312368" cy="324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318" y="1947523"/>
            <a:ext cx="423926" cy="16304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224" y="2582650"/>
            <a:ext cx="375231" cy="22513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9366" y="3123046"/>
            <a:ext cx="338730" cy="33873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224" y="3811069"/>
            <a:ext cx="376580" cy="225948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6998962" y="1136532"/>
            <a:ext cx="1846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Rynek sprzedaży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 gazu w Polsce</a:t>
            </a:r>
            <a:endParaRPr lang="pl-PL" sz="1600" b="1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288" y="4461000"/>
            <a:ext cx="471734" cy="21251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17882" y="4356875"/>
            <a:ext cx="520150" cy="17149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3894" y="4418371"/>
            <a:ext cx="404091" cy="1717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2072" y="4706126"/>
            <a:ext cx="463950" cy="2225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04448" y="4878371"/>
            <a:ext cx="384082" cy="930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1358" y="4675832"/>
            <a:ext cx="403498" cy="14643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8032" y="4381779"/>
            <a:ext cx="555898" cy="17199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42795" y="4590110"/>
            <a:ext cx="526554" cy="1262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96814" y="4871543"/>
            <a:ext cx="394544" cy="10669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2"/>
          <a:srcRect t="21165" b="30300"/>
          <a:stretch/>
        </p:blipFill>
        <p:spPr>
          <a:xfrm>
            <a:off x="7594512" y="4729072"/>
            <a:ext cx="296565" cy="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Dual fuel – benchmarki</a:t>
            </a:r>
            <a:endParaRPr lang="pl-PL" dirty="0"/>
          </a:p>
        </p:txBody>
      </p:sp>
      <p:grpSp>
        <p:nvGrpSpPr>
          <p:cNvPr id="62" name="Grupa 61"/>
          <p:cNvGrpSpPr/>
          <p:nvPr/>
        </p:nvGrpSpPr>
        <p:grpSpPr>
          <a:xfrm>
            <a:off x="35497" y="2420886"/>
            <a:ext cx="9252060" cy="3009727"/>
            <a:chOff x="35497" y="2060846"/>
            <a:chExt cx="9252060" cy="3009727"/>
          </a:xfrm>
        </p:grpSpPr>
        <p:grpSp>
          <p:nvGrpSpPr>
            <p:cNvPr id="53" name="Grupa 52"/>
            <p:cNvGrpSpPr/>
            <p:nvPr/>
          </p:nvGrpSpPr>
          <p:grpSpPr>
            <a:xfrm>
              <a:off x="35497" y="2060846"/>
              <a:ext cx="7976101" cy="3009727"/>
              <a:chOff x="350235" y="2843132"/>
              <a:chExt cx="8326221" cy="3291795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1475656" y="3574342"/>
                <a:ext cx="1296144" cy="2711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Produkt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1475656" y="390990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prstClr val="white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Oferta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1475656" y="426329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prstClr val="white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Marka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1475656" y="461668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prstClr val="white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Obsługa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1475656" y="497007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prstClr val="white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Kanał sprzedaży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2843808" y="3574342"/>
                <a:ext cx="1296144" cy="2711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Produkt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2843808" y="390990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prstClr val="white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Oferta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2843808" y="426329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Marka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2843808" y="461668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Obsługa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2843808" y="497007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Kanał sprzedaży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4211960" y="357434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Produkt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4211960" y="3909902"/>
                <a:ext cx="1296144" cy="271181"/>
              </a:xfrm>
              <a:prstGeom prst="rect">
                <a:avLst/>
              </a:prstGeom>
              <a:pattFill prst="pct25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rgbClr val="E2007A"/>
                    </a:solidFill>
                  </a:rPr>
                  <a:t>Oferta</a:t>
                </a:r>
                <a:endParaRPr lang="pl-PL" sz="1050" b="1" dirty="0">
                  <a:solidFill>
                    <a:srgbClr val="E2007A"/>
                  </a:solidFill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4211960" y="426329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Marka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4211960" y="461668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Obsługa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4211960" y="497007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Kanał sprzedaży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5580112" y="357434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Produkt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5580112" y="390990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Oferta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5580112" y="426329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Marka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5580112" y="461668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Obsługa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5580112" y="497007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Kanał sprzedaży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6948264" y="357434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Produkt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6948264" y="390990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Oferta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6948264" y="426329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Marka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rostokąt 29"/>
              <p:cNvSpPr/>
              <p:nvPr/>
            </p:nvSpPr>
            <p:spPr>
              <a:xfrm>
                <a:off x="6948264" y="461668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Obsługa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6948264" y="4970072"/>
                <a:ext cx="1296144" cy="271181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Kanał sprzedaży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5" name="Łącznik prosty ze strzałką 34"/>
              <p:cNvCxnSpPr/>
              <p:nvPr/>
            </p:nvCxnSpPr>
            <p:spPr>
              <a:xfrm flipV="1">
                <a:off x="1259632" y="3085020"/>
                <a:ext cx="0" cy="2289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ze strzałką 36"/>
              <p:cNvCxnSpPr/>
              <p:nvPr/>
            </p:nvCxnSpPr>
            <p:spPr>
              <a:xfrm>
                <a:off x="1259632" y="5374542"/>
                <a:ext cx="741682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3495404" y="5848799"/>
                <a:ext cx="2758047" cy="286128"/>
              </a:xfrm>
              <a:prstGeom prst="rect">
                <a:avLst/>
              </a:prstGeom>
              <a:noFill/>
              <a:ln w="12700">
                <a:solidFill>
                  <a:srgbClr val="E2007A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002060"/>
                    </a:solidFill>
                  </a:rPr>
                  <a:t>Stopień liberalizacji rynku gazowego</a:t>
                </a:r>
                <a:endParaRPr lang="pl-PL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1877505" y="5466322"/>
                <a:ext cx="498999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Niski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pole tekstowe 39"/>
              <p:cNvSpPr txBox="1"/>
              <p:nvPr/>
            </p:nvSpPr>
            <p:spPr>
              <a:xfrm>
                <a:off x="4402468" y="5442126"/>
                <a:ext cx="601074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Średni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pole tekstowe 40"/>
              <p:cNvSpPr txBox="1"/>
              <p:nvPr/>
            </p:nvSpPr>
            <p:spPr>
              <a:xfrm>
                <a:off x="7257012" y="5479046"/>
                <a:ext cx="646255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Wysoki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743144" y="4985553"/>
                <a:ext cx="498999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Niski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pole tekstowe 42"/>
              <p:cNvSpPr txBox="1"/>
              <p:nvPr/>
            </p:nvSpPr>
            <p:spPr>
              <a:xfrm>
                <a:off x="632537" y="4263292"/>
                <a:ext cx="601074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Średni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pole tekstowe 43"/>
              <p:cNvSpPr txBox="1"/>
              <p:nvPr/>
            </p:nvSpPr>
            <p:spPr>
              <a:xfrm>
                <a:off x="606760" y="3526121"/>
                <a:ext cx="646255" cy="2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dirty="0" smtClean="0">
                    <a:solidFill>
                      <a:srgbClr val="002060"/>
                    </a:solidFill>
                  </a:rPr>
                  <a:t>Wysoki</a:t>
                </a:r>
                <a:endParaRPr lang="pl-PL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 rot="16200000">
                <a:off x="-1048970" y="4242337"/>
                <a:ext cx="3071504" cy="273094"/>
              </a:xfrm>
              <a:prstGeom prst="rect">
                <a:avLst/>
              </a:prstGeom>
              <a:noFill/>
              <a:ln w="12700">
                <a:solidFill>
                  <a:srgbClr val="E200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solidFill>
                      <a:srgbClr val="002060"/>
                    </a:solidFill>
                  </a:rPr>
                  <a:t>Stopień zaawansowania produktowego</a:t>
                </a:r>
                <a:endParaRPr lang="pl-PL" sz="11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46" name="Obraz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206" y="2955371"/>
                <a:ext cx="818304" cy="503257"/>
              </a:xfrm>
              <a:prstGeom prst="rect">
                <a:avLst/>
              </a:prstGeom>
            </p:spPr>
          </p:pic>
          <p:pic>
            <p:nvPicPr>
              <p:cNvPr id="47" name="Obraz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1083" y="2938825"/>
                <a:ext cx="838503" cy="502228"/>
              </a:xfrm>
              <a:prstGeom prst="rect">
                <a:avLst/>
              </a:prstGeom>
            </p:spPr>
          </p:pic>
          <p:pic>
            <p:nvPicPr>
              <p:cNvPr id="50" name="Obraz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6136" y="2957658"/>
                <a:ext cx="838503" cy="510848"/>
              </a:xfrm>
              <a:prstGeom prst="rect">
                <a:avLst/>
              </a:prstGeom>
            </p:spPr>
          </p:pic>
          <p:pic>
            <p:nvPicPr>
              <p:cNvPr id="51" name="Obraz 5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4389" y="2973545"/>
                <a:ext cx="763893" cy="514415"/>
              </a:xfrm>
              <a:prstGeom prst="rect">
                <a:avLst/>
              </a:prstGeom>
            </p:spPr>
          </p:pic>
          <p:pic>
            <p:nvPicPr>
              <p:cNvPr id="52" name="Obraz 5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807" y="2938825"/>
                <a:ext cx="844395" cy="510557"/>
              </a:xfrm>
              <a:prstGeom prst="rect">
                <a:avLst/>
              </a:prstGeom>
            </p:spPr>
          </p:pic>
        </p:grpSp>
        <p:sp>
          <p:nvSpPr>
            <p:cNvPr id="55" name="Nawias zamykający 54"/>
            <p:cNvSpPr/>
            <p:nvPr/>
          </p:nvSpPr>
          <p:spPr>
            <a:xfrm>
              <a:off x="7738707" y="3335734"/>
              <a:ext cx="103541" cy="968724"/>
            </a:xfrm>
            <a:prstGeom prst="righ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7738707" y="3714302"/>
              <a:ext cx="900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2060"/>
                  </a:solidFill>
                </a:rPr>
                <a:t>Bazowy</a:t>
              </a:r>
              <a:endParaRPr lang="pl-P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pole tekstowe 56"/>
            <p:cNvSpPr txBox="1"/>
            <p:nvPr/>
          </p:nvSpPr>
          <p:spPr>
            <a:xfrm>
              <a:off x="7741022" y="3051676"/>
              <a:ext cx="11791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2060"/>
                  </a:solidFill>
                </a:rPr>
                <a:t>Rozszerzony</a:t>
              </a:r>
              <a:endParaRPr lang="pl-P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Nawias zamykający 57"/>
            <p:cNvSpPr/>
            <p:nvPr/>
          </p:nvSpPr>
          <p:spPr>
            <a:xfrm>
              <a:off x="7738707" y="3017003"/>
              <a:ext cx="95975" cy="272701"/>
            </a:xfrm>
            <a:prstGeom prst="righ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Nawias zamykający 58"/>
            <p:cNvSpPr/>
            <p:nvPr/>
          </p:nvSpPr>
          <p:spPr>
            <a:xfrm>
              <a:off x="7738707" y="2704645"/>
              <a:ext cx="95975" cy="272701"/>
            </a:xfrm>
            <a:prstGeom prst="righ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ole tekstowe 59"/>
            <p:cNvSpPr txBox="1"/>
            <p:nvPr/>
          </p:nvSpPr>
          <p:spPr>
            <a:xfrm>
              <a:off x="7703963" y="2729003"/>
              <a:ext cx="1583594" cy="2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" b="1" dirty="0" smtClean="0">
                  <a:solidFill>
                    <a:srgbClr val="002060"/>
                  </a:solidFill>
                </a:rPr>
                <a:t>Premium [</a:t>
              </a:r>
              <a:r>
                <a:rPr lang="pl-PL" sz="1150" b="1" dirty="0" err="1" smtClean="0">
                  <a:solidFill>
                    <a:srgbClr val="002060"/>
                  </a:solidFill>
                </a:rPr>
                <a:t>bundle</a:t>
              </a:r>
              <a:r>
                <a:rPr lang="pl-PL" sz="1150" b="1" dirty="0" smtClean="0">
                  <a:solidFill>
                    <a:srgbClr val="002060"/>
                  </a:solidFill>
                </a:rPr>
                <a:t>]</a:t>
              </a:r>
              <a:endParaRPr lang="pl-PL" sz="115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7834682" y="2311557"/>
              <a:ext cx="13372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002060"/>
                  </a:solidFill>
                </a:rPr>
                <a:t>Dual fuel </a:t>
              </a:r>
            </a:p>
          </p:txBody>
        </p:sp>
      </p:grpSp>
      <p:sp>
        <p:nvSpPr>
          <p:cNvPr id="64" name="Prostokąt zaokrąglony 63"/>
          <p:cNvSpPr/>
          <p:nvPr/>
        </p:nvSpPr>
        <p:spPr>
          <a:xfrm>
            <a:off x="107505" y="1161157"/>
            <a:ext cx="8928992" cy="826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 indent="-987425" algn="ctr"/>
            <a:r>
              <a:rPr lang="pl-PL" sz="2400" b="1" dirty="0">
                <a:solidFill>
                  <a:schemeClr val="bg1"/>
                </a:solidFill>
              </a:rPr>
              <a:t>Dual fuel </a:t>
            </a:r>
          </a:p>
          <a:p>
            <a:pPr marL="987425" indent="-987425" algn="ctr"/>
            <a:r>
              <a:rPr lang="pl-PL" sz="1500" b="1" dirty="0">
                <a:solidFill>
                  <a:schemeClr val="bg1"/>
                </a:solidFill>
              </a:rPr>
              <a:t>sprzedaż łączona energii elektrycznej i gazu o różnym stopniu zaawansowania produktowego</a:t>
            </a:r>
          </a:p>
        </p:txBody>
      </p:sp>
      <p:sp>
        <p:nvSpPr>
          <p:cNvPr id="66" name="Prostokąt zaokrąglony 65"/>
          <p:cNvSpPr/>
          <p:nvPr/>
        </p:nvSpPr>
        <p:spPr>
          <a:xfrm>
            <a:off x="714373" y="5699155"/>
            <a:ext cx="8106099" cy="684589"/>
          </a:xfrm>
          <a:prstGeom prst="roundRect">
            <a:avLst/>
          </a:prstGeom>
          <a:solidFill>
            <a:srgbClr val="707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Im większy stopień liberalizacji rynku gazu, tym bardziej rozwinięta oferta produktowa energii elektrycznej i gazu jako produktu wiązanego (Dual Fuel). </a:t>
            </a:r>
          </a:p>
        </p:txBody>
      </p:sp>
    </p:spTree>
    <p:extLst>
      <p:ext uri="{BB962C8B-B14F-4D97-AF65-F5344CB8AC3E}">
        <p14:creationId xmlns:p14="http://schemas.microsoft.com/office/powerpoint/2010/main" val="27198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449914" cy="559286"/>
          </a:xfrm>
        </p:spPr>
        <p:txBody>
          <a:bodyPr/>
          <a:lstStyle/>
          <a:p>
            <a:r>
              <a:rPr lang="pl-PL" dirty="0" smtClean="0"/>
              <a:t>„</a:t>
            </a:r>
            <a:r>
              <a:rPr lang="pl-PL" dirty="0" err="1" smtClean="0"/>
              <a:t>Uberyzacja</a:t>
            </a:r>
            <a:r>
              <a:rPr lang="pl-PL" dirty="0" smtClean="0"/>
              <a:t> energetyki”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607228" y="1484784"/>
            <a:ext cx="2160240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Technologia i infrastruktura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6309015" y="1484784"/>
            <a:ext cx="2160240" cy="20162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Klient i Innowacje</a:t>
            </a:r>
            <a:endParaRPr lang="pl-PL" dirty="0"/>
          </a:p>
        </p:txBody>
      </p:sp>
      <p:sp>
        <p:nvSpPr>
          <p:cNvPr id="9" name="Prążkowana strzałka w prawo 8"/>
          <p:cNvSpPr/>
          <p:nvPr/>
        </p:nvSpPr>
        <p:spPr>
          <a:xfrm>
            <a:off x="4540989" y="1736812"/>
            <a:ext cx="1728192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ążkowana strzałka w prawo 9"/>
          <p:cNvSpPr/>
          <p:nvPr/>
        </p:nvSpPr>
        <p:spPr>
          <a:xfrm rot="10800000">
            <a:off x="2767468" y="1736812"/>
            <a:ext cx="1737742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103135" y="3544408"/>
            <a:ext cx="39333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Dominująca rola klienta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Zmiana percepcji mediów energetycznych (produkt)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Innowacyjność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Nowoczesne rozwiązania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Nowe zastosowania gazu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Nowe rozwiązania zastępujące gaz,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Konkurencja – nowi gracze z poza „sektora”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E2007A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3959907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Bezpieczeństwo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Infrastruktura (rynku)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Technologia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Źródła pozyskania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Innowacje technologiczne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Inwestycje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449914" cy="559286"/>
          </a:xfrm>
        </p:spPr>
        <p:txBody>
          <a:bodyPr/>
          <a:lstStyle/>
          <a:p>
            <a:r>
              <a:rPr lang="pl-PL" dirty="0" smtClean="0"/>
              <a:t>„</a:t>
            </a:r>
            <a:r>
              <a:rPr lang="pl-PL" dirty="0" err="1" smtClean="0"/>
              <a:t>Uberyzacja</a:t>
            </a:r>
            <a:r>
              <a:rPr lang="pl-PL" dirty="0" smtClean="0"/>
              <a:t> energetyki”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607228" y="1484784"/>
            <a:ext cx="2160240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Technologia i infrastruktura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6309015" y="1484784"/>
            <a:ext cx="2160240" cy="20162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Klient i Innowacje</a:t>
            </a:r>
            <a:endParaRPr lang="pl-PL" dirty="0"/>
          </a:p>
        </p:txBody>
      </p:sp>
      <p:sp>
        <p:nvSpPr>
          <p:cNvPr id="9" name="Prążkowana strzałka w prawo 8"/>
          <p:cNvSpPr/>
          <p:nvPr/>
        </p:nvSpPr>
        <p:spPr>
          <a:xfrm>
            <a:off x="4540989" y="1736812"/>
            <a:ext cx="1728192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ążkowana strzałka w prawo 9"/>
          <p:cNvSpPr/>
          <p:nvPr/>
        </p:nvSpPr>
        <p:spPr>
          <a:xfrm rot="10800000">
            <a:off x="2767468" y="1736812"/>
            <a:ext cx="1737742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103135" y="3544408"/>
            <a:ext cx="39333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Dominująca rola klienta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Zmiana percepcji mediów energetycznych (produkt)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rgbClr val="E2007A"/>
                </a:solidFill>
              </a:rPr>
              <a:t>Innowacyjność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rgbClr val="E2007A"/>
                </a:solidFill>
              </a:rPr>
              <a:t>Nowoczesne rozwiązania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rgbClr val="E2007A"/>
                </a:solidFill>
              </a:rPr>
              <a:t>Nowe zastosowania gazu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rgbClr val="E2007A"/>
                </a:solidFill>
              </a:rPr>
              <a:t>Nowe rozwiązania zastępujące gaz,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2007A"/>
                </a:solidFill>
              </a:rPr>
              <a:t>Konkurencja – nowi gracze z poza „sektora”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E2007A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3959907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Bezpieczeństwo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Infrastruktura (rynku)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Technologia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Źródła pozyskania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Innowacje technologiczne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Inwestycje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3501008"/>
            <a:ext cx="5383511" cy="1032148"/>
          </a:xfrm>
        </p:spPr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844674" y="4531048"/>
            <a:ext cx="5383511" cy="925224"/>
          </a:xfrm>
        </p:spPr>
        <p:txBody>
          <a:bodyPr/>
          <a:lstStyle/>
          <a:p>
            <a:r>
              <a:rPr lang="pl-PL" sz="2400" b="0" dirty="0" smtClean="0"/>
              <a:t>Piotr Zawistowski</a:t>
            </a:r>
          </a:p>
          <a:p>
            <a:r>
              <a:rPr lang="pl-PL" sz="2400" b="0" dirty="0" smtClean="0"/>
              <a:t>TAURON Polska Energia S.A.</a:t>
            </a:r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6742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55576" y="18864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4799423"/>
              </p:ext>
            </p:extLst>
          </p:nvPr>
        </p:nvGraphicFramePr>
        <p:xfrm>
          <a:off x="4605838" y="2852936"/>
          <a:ext cx="399860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7322572"/>
              </p:ext>
            </p:extLst>
          </p:nvPr>
        </p:nvGraphicFramePr>
        <p:xfrm>
          <a:off x="251520" y="2276872"/>
          <a:ext cx="3888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20434299"/>
              </p:ext>
            </p:extLst>
          </p:nvPr>
        </p:nvGraphicFramePr>
        <p:xfrm>
          <a:off x="3286251" y="1196752"/>
          <a:ext cx="626469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73432794"/>
              </p:ext>
            </p:extLst>
          </p:nvPr>
        </p:nvGraphicFramePr>
        <p:xfrm>
          <a:off x="-386157" y="1268760"/>
          <a:ext cx="56064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9425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793259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2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55576" y="18864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0458795"/>
              </p:ext>
            </p:extLst>
          </p:nvPr>
        </p:nvGraphicFramePr>
        <p:xfrm>
          <a:off x="4605838" y="2852936"/>
          <a:ext cx="399860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194424"/>
              </p:ext>
            </p:extLst>
          </p:nvPr>
        </p:nvGraphicFramePr>
        <p:xfrm>
          <a:off x="251520" y="2276872"/>
          <a:ext cx="3888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20434299"/>
              </p:ext>
            </p:extLst>
          </p:nvPr>
        </p:nvGraphicFramePr>
        <p:xfrm>
          <a:off x="3286251" y="1196752"/>
          <a:ext cx="626469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6354329"/>
              </p:ext>
            </p:extLst>
          </p:nvPr>
        </p:nvGraphicFramePr>
        <p:xfrm>
          <a:off x="-386157" y="1268760"/>
          <a:ext cx="56064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0328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Uzależnienie od importu gazu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860293"/>
              </p:ext>
            </p:extLst>
          </p:nvPr>
        </p:nvGraphicFramePr>
        <p:xfrm>
          <a:off x="323528" y="1009286"/>
          <a:ext cx="8352927" cy="256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/>
          </p:nvPr>
        </p:nvGraphicFramePr>
        <p:xfrm>
          <a:off x="714374" y="3717032"/>
          <a:ext cx="4135048" cy="266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34230"/>
              </p:ext>
            </p:extLst>
          </p:nvPr>
        </p:nvGraphicFramePr>
        <p:xfrm>
          <a:off x="4826044" y="4077072"/>
          <a:ext cx="32023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868144" y="37545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UE - 2014r. 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057557" y="3751570"/>
            <a:ext cx="188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Polska - 2014r.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3357572"/>
            <a:ext cx="2561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Źródło: BP Statistical </a:t>
            </a:r>
            <a:r>
              <a:rPr lang="pl-PL" sz="800" dirty="0" err="1" smtClean="0"/>
              <a:t>Review</a:t>
            </a:r>
            <a:r>
              <a:rPr lang="pl-PL" sz="800" dirty="0" smtClean="0"/>
              <a:t> of World Energy 2015</a:t>
            </a:r>
            <a:endParaRPr lang="pl-PL" sz="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170331"/>
            <a:ext cx="2561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Źródło: BP Statistical </a:t>
            </a:r>
            <a:r>
              <a:rPr lang="pl-PL" sz="800" dirty="0" err="1" smtClean="0"/>
              <a:t>Review</a:t>
            </a:r>
            <a:r>
              <a:rPr lang="pl-PL" sz="800" dirty="0" smtClean="0"/>
              <a:t> of World Energy 2015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3162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Import i eksport LNG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900524"/>
              </p:ext>
            </p:extLst>
          </p:nvPr>
        </p:nvGraphicFramePr>
        <p:xfrm>
          <a:off x="4283968" y="1009286"/>
          <a:ext cx="4320480" cy="263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066921"/>
              </p:ext>
            </p:extLst>
          </p:nvPr>
        </p:nvGraphicFramePr>
        <p:xfrm>
          <a:off x="1010092" y="1078723"/>
          <a:ext cx="3945037" cy="256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80" y="3789039"/>
            <a:ext cx="5565261" cy="2526265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5779009" y="3933054"/>
            <a:ext cx="3113472" cy="2304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/>
              <a:t>W ciągu </a:t>
            </a:r>
            <a:r>
              <a:rPr lang="pl-PL" sz="1300" dirty="0" smtClean="0"/>
              <a:t>ostatnich kilku </a:t>
            </a:r>
            <a:r>
              <a:rPr lang="pl-PL" sz="1300" dirty="0"/>
              <a:t>lat do grona </a:t>
            </a:r>
            <a:r>
              <a:rPr lang="pl-PL" sz="1300" dirty="0" smtClean="0"/>
              <a:t>największych </a:t>
            </a:r>
            <a:r>
              <a:rPr lang="pl-PL" sz="1300" dirty="0"/>
              <a:t>graczy </a:t>
            </a:r>
            <a:r>
              <a:rPr lang="pl-PL" sz="1300" dirty="0" smtClean="0"/>
              <a:t>rynku LNG będzie </a:t>
            </a:r>
            <a:r>
              <a:rPr lang="pl-PL" sz="1300" dirty="0"/>
              <a:t>można zaliczyć również USA, które dzięki posiadanym zasobom </a:t>
            </a:r>
            <a:r>
              <a:rPr lang="pl-PL" sz="1300" dirty="0" smtClean="0"/>
              <a:t>oraz </a:t>
            </a:r>
            <a:r>
              <a:rPr lang="pl-PL" sz="1300" dirty="0"/>
              <a:t>realizowanym inwestycjom będzie mogło przejąć prym w ilości eksportowanego surowca. Amerykański gaz może mieć 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>w </a:t>
            </a:r>
            <a:r>
              <a:rPr lang="pl-PL" sz="1300" dirty="0"/>
              <a:t>przyszłości kluczowe znaczenie na kształtowanie się ceny gazu na kontynencie europejskim.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331640" y="3514406"/>
            <a:ext cx="15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</a:rPr>
              <a:t>Źródło: International </a:t>
            </a: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</a:rPr>
              <a:t>Gas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</a:rPr>
              <a:t> Union</a:t>
            </a:r>
            <a:endParaRPr lang="pl-PL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Ceny gazu na świecie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98990" y="983236"/>
            <a:ext cx="3537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Ceny SPOT LNG [PLN/MWh]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93430" y="3775663"/>
            <a:ext cx="5006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Ceny SPOT gazu ziemnego [PLN/MWh]</a:t>
            </a:r>
            <a:endParaRPr lang="pl-PL" sz="1600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/>
          </p:nvPr>
        </p:nvGraphicFramePr>
        <p:xfrm>
          <a:off x="5002053" y="1347840"/>
          <a:ext cx="3874304" cy="242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95239" y="3709794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</a:t>
            </a:r>
            <a:r>
              <a:rPr lang="pl-PL" sz="700" dirty="0" smtClean="0"/>
              <a:t>: </a:t>
            </a:r>
            <a:r>
              <a:rPr lang="pl-PL" sz="800" dirty="0" smtClean="0"/>
              <a:t>Reuters</a:t>
            </a:r>
            <a:endParaRPr lang="pl-PL" sz="7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39" y="1302682"/>
            <a:ext cx="4506814" cy="2329160"/>
          </a:xfrm>
          <a:prstGeom prst="rect">
            <a:avLst/>
          </a:prstGeom>
        </p:spPr>
      </p:pic>
      <p:graphicFrame>
        <p:nvGraphicFramePr>
          <p:cNvPr id="13" name="Wykres 12"/>
          <p:cNvGraphicFramePr>
            <a:graphicFrameLocks/>
          </p:cNvGraphicFramePr>
          <p:nvPr>
            <p:extLst/>
          </p:nvPr>
        </p:nvGraphicFramePr>
        <p:xfrm>
          <a:off x="714374" y="4069059"/>
          <a:ext cx="8161983" cy="231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495239" y="6180637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</a:t>
            </a:r>
            <a:r>
              <a:rPr lang="pl-PL" sz="700" dirty="0" smtClean="0"/>
              <a:t>: </a:t>
            </a:r>
            <a:r>
              <a:rPr lang="pl-PL" sz="800" dirty="0" smtClean="0"/>
              <a:t>Reuters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40742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Energia z gazu w Europie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07504" y="4409677"/>
            <a:ext cx="5112568" cy="19716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050" b="1" dirty="0" smtClean="0">
                <a:solidFill>
                  <a:schemeClr val="bg1"/>
                </a:solidFill>
              </a:rPr>
              <a:t>Tania (dotowana) energia elektryczna z OZE wypiera z rynku nowoczesne elektrownie gazowe CCGT, kluczowe z punktu widzenia dalszej integracji OZE (regulacyjność CCGT).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050" b="1" dirty="0" smtClean="0">
                <a:solidFill>
                  <a:schemeClr val="bg1"/>
                </a:solidFill>
              </a:rPr>
              <a:t>Spadające od połowy roku 2015 ceny gazu powodują, że część bloków gazowych powraca do pracy aby świadczyć pracę w okresach zwiększonego zapotrzebowania lub dużej zmienności generacji niesterowalnych OZE. Sytuacja ta skutkuje m.in. dodatnimi poziomami </a:t>
            </a:r>
            <a:r>
              <a:rPr lang="pl-PL" sz="1050" b="1" i="1" dirty="0" err="1" smtClean="0">
                <a:solidFill>
                  <a:schemeClr val="bg1"/>
                </a:solidFill>
              </a:rPr>
              <a:t>clean</a:t>
            </a:r>
            <a:r>
              <a:rPr lang="pl-PL" sz="1050" b="1" i="1" dirty="0" smtClean="0">
                <a:solidFill>
                  <a:schemeClr val="bg1"/>
                </a:solidFill>
              </a:rPr>
              <a:t> </a:t>
            </a:r>
            <a:r>
              <a:rPr lang="pl-PL" sz="1050" b="1" i="1" dirty="0" err="1" smtClean="0">
                <a:solidFill>
                  <a:schemeClr val="bg1"/>
                </a:solidFill>
              </a:rPr>
              <a:t>spark</a:t>
            </a:r>
            <a:r>
              <a:rPr lang="pl-PL" sz="1050" b="1" i="1" dirty="0" smtClean="0">
                <a:solidFill>
                  <a:schemeClr val="bg1"/>
                </a:solidFill>
              </a:rPr>
              <a:t> </a:t>
            </a:r>
            <a:r>
              <a:rPr lang="pl-PL" sz="1050" b="1" i="1" dirty="0" err="1" smtClean="0">
                <a:solidFill>
                  <a:schemeClr val="bg1"/>
                </a:solidFill>
              </a:rPr>
              <a:t>spread</a:t>
            </a:r>
            <a:r>
              <a:rPr lang="pl-PL" sz="1050" b="1" i="1" dirty="0" smtClean="0">
                <a:solidFill>
                  <a:schemeClr val="bg1"/>
                </a:solidFill>
              </a:rPr>
              <a:t> </a:t>
            </a:r>
            <a:r>
              <a:rPr lang="pl-PL" sz="1050" b="1" dirty="0" smtClean="0">
                <a:solidFill>
                  <a:schemeClr val="bg1"/>
                </a:solidFill>
              </a:rPr>
              <a:t>w Niemczech w godzinach PEAK na rynku SPOT </a:t>
            </a:r>
            <a:br>
              <a:rPr lang="pl-PL" sz="1050" b="1" dirty="0" smtClean="0">
                <a:solidFill>
                  <a:schemeClr val="bg1"/>
                </a:solidFill>
              </a:rPr>
            </a:br>
            <a:r>
              <a:rPr lang="pl-PL" sz="1050" b="1" dirty="0" smtClean="0">
                <a:solidFill>
                  <a:schemeClr val="bg1"/>
                </a:solidFill>
              </a:rPr>
              <a:t>w początkach roku 2016.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050" b="1" dirty="0" smtClean="0">
                <a:solidFill>
                  <a:schemeClr val="bg1"/>
                </a:solidFill>
              </a:rPr>
              <a:t>Trwała poprawa rentowności mocy gazowych możliwa będzie jedynie poprzez zmianę modelu rynku (odejście od rynku jednotowarowego).</a:t>
            </a:r>
            <a:endParaRPr lang="pl-PL" sz="1050" b="1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32040" y="1089048"/>
            <a:ext cx="4140000" cy="27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 smtClean="0"/>
              <a:t>Moc zainstalowana w źródłach opalanych gazem ziemnym </a:t>
            </a:r>
            <a:br>
              <a:rPr lang="pl-PL" sz="1050" dirty="0" smtClean="0"/>
            </a:br>
            <a:r>
              <a:rPr lang="pl-PL" sz="1050" dirty="0" smtClean="0"/>
              <a:t>w Europie to ok. 192 GW (stan na koniec roku 2015).</a:t>
            </a:r>
          </a:p>
          <a:p>
            <a:pPr algn="ctr"/>
            <a:endParaRPr lang="pl-PL" sz="1050" dirty="0"/>
          </a:p>
          <a:p>
            <a:pPr algn="ctr"/>
            <a:r>
              <a:rPr lang="pl-PL" sz="1050" dirty="0" smtClean="0"/>
              <a:t>W latach 2013-2014, na skutek braku rentowności, europejskie koncerny energetyczne podjęły decyzję o zawieszeniu działalności (tzw. </a:t>
            </a:r>
            <a:r>
              <a:rPr lang="pl-PL" sz="1050" i="1" dirty="0" err="1" smtClean="0"/>
              <a:t>mothballing</a:t>
            </a:r>
            <a:r>
              <a:rPr lang="pl-PL" sz="1050" dirty="0" smtClean="0"/>
              <a:t>) jednostek wytwórczych o łącznej mocy </a:t>
            </a:r>
            <a:br>
              <a:rPr lang="pl-PL" sz="1050" dirty="0" smtClean="0"/>
            </a:br>
            <a:r>
              <a:rPr lang="pl-PL" sz="1050" dirty="0" smtClean="0"/>
              <a:t>ok. 51 GW, z czego znaczna część (ok. 9 GW) to bloki wysokosprawne, których wiek nie przekracza 10 lat. </a:t>
            </a:r>
          </a:p>
          <a:p>
            <a:pPr algn="ctr"/>
            <a:endParaRPr lang="pl-PL" sz="1050" dirty="0" smtClean="0"/>
          </a:p>
          <a:p>
            <a:pPr algn="ctr"/>
            <a:r>
              <a:rPr lang="pl-PL" sz="1050" dirty="0" smtClean="0"/>
              <a:t>Łącznie szacuje się, że ok. 110 GW gazowych mocy wytw</a:t>
            </a:r>
            <a:r>
              <a:rPr lang="pl-PL" sz="1050" dirty="0"/>
              <a:t>ó</a:t>
            </a:r>
            <a:r>
              <a:rPr lang="pl-PL" sz="1050" dirty="0" smtClean="0"/>
              <a:t>rczych CCGT pozostaje nierentownych.</a:t>
            </a:r>
          </a:p>
          <a:p>
            <a:pPr algn="ctr"/>
            <a:endParaRPr lang="pl-PL" sz="1050" dirty="0"/>
          </a:p>
          <a:p>
            <a:pPr algn="ctr"/>
            <a:r>
              <a:rPr lang="pl-PL" sz="1050" dirty="0" smtClean="0"/>
              <a:t>Obecnie przeważają opinie, iż szczyt produkcji energii elektrycznej z gazu ziemnego miał miejsce w latach 2009-2010 (wtedy też podejmowano decyzje o budowie nowych mocy CCGT).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9512" y="941475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>
                <a:solidFill>
                  <a:srgbClr val="000000"/>
                </a:solidFill>
              </a:rPr>
              <a:t>Produkcja energii elektrycznej z gazu na rynku niemieckim [</a:t>
            </a:r>
            <a:r>
              <a:rPr lang="pl-PL" sz="1050" b="1" dirty="0" err="1" smtClean="0">
                <a:solidFill>
                  <a:srgbClr val="000000"/>
                </a:solidFill>
              </a:rPr>
              <a:t>TWh</a:t>
            </a:r>
            <a:r>
              <a:rPr lang="pl-PL" sz="1050" b="1" dirty="0" smtClean="0">
                <a:solidFill>
                  <a:srgbClr val="000000"/>
                </a:solidFill>
              </a:rPr>
              <a:t>]</a:t>
            </a:r>
            <a:endParaRPr lang="pl-PL" sz="1050" b="1" dirty="0">
              <a:solidFill>
                <a:srgbClr val="0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04048" y="3877865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>
                <a:solidFill>
                  <a:srgbClr val="000000"/>
                </a:solidFill>
              </a:rPr>
              <a:t>Ewolucja </a:t>
            </a:r>
            <a:r>
              <a:rPr lang="pl-PL" sz="1050" b="1" dirty="0" err="1" smtClean="0">
                <a:solidFill>
                  <a:srgbClr val="000000"/>
                </a:solidFill>
              </a:rPr>
              <a:t>spreadów</a:t>
            </a:r>
            <a:r>
              <a:rPr lang="pl-PL" sz="1050" b="1" dirty="0" smtClean="0">
                <a:solidFill>
                  <a:srgbClr val="000000"/>
                </a:solidFill>
              </a:rPr>
              <a:t> w Niemczech [EUR/MWh]</a:t>
            </a:r>
            <a:endParaRPr lang="pl-PL" sz="1050" b="1" dirty="0">
              <a:solidFill>
                <a:srgbClr val="000000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5220072" y="4077072"/>
            <a:ext cx="3672408" cy="2132805"/>
            <a:chOff x="5220072" y="4248523"/>
            <a:chExt cx="3672408" cy="213280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0072" y="4248523"/>
              <a:ext cx="3600400" cy="2132805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3668" y="4405928"/>
              <a:ext cx="2598812" cy="175200"/>
            </a:xfrm>
            <a:prstGeom prst="rect">
              <a:avLst/>
            </a:prstGeom>
          </p:spPr>
        </p:pic>
      </p:grpSp>
      <p:sp>
        <p:nvSpPr>
          <p:cNvPr id="16" name="Prostokąt 15"/>
          <p:cNvSpPr/>
          <p:nvPr/>
        </p:nvSpPr>
        <p:spPr>
          <a:xfrm>
            <a:off x="59226" y="4158411"/>
            <a:ext cx="453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" b="1" i="1" dirty="0" smtClean="0">
                <a:solidFill>
                  <a:schemeClr val="tx1">
                    <a:lumMod val="50000"/>
                  </a:schemeClr>
                </a:solidFill>
              </a:rPr>
              <a:t>Źródło: BMI </a:t>
            </a:r>
            <a:r>
              <a:rPr lang="pl-PL" sz="800" b="1" i="1" dirty="0" err="1" smtClean="0">
                <a:solidFill>
                  <a:schemeClr val="tx1">
                    <a:lumMod val="50000"/>
                  </a:schemeClr>
                </a:solidFill>
              </a:rPr>
              <a:t>Research</a:t>
            </a:r>
            <a:r>
              <a:rPr lang="pl-PL" sz="800" b="1" i="1" dirty="0" smtClean="0">
                <a:solidFill>
                  <a:schemeClr val="tx1">
                    <a:lumMod val="50000"/>
                  </a:schemeClr>
                </a:solidFill>
              </a:rPr>
              <a:t> / Fitch </a:t>
            </a:r>
            <a:r>
              <a:rPr lang="pl-PL" sz="800" b="1" i="1" dirty="0" err="1" smtClean="0">
                <a:solidFill>
                  <a:schemeClr val="tx1">
                    <a:lumMod val="50000"/>
                  </a:schemeClr>
                </a:solidFill>
              </a:rPr>
              <a:t>Group</a:t>
            </a:r>
            <a:endParaRPr lang="pl-PL" sz="800" b="1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174431" y="6168573"/>
            <a:ext cx="383671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" b="1" i="1" dirty="0" smtClean="0">
                <a:solidFill>
                  <a:schemeClr val="tx1">
                    <a:lumMod val="50000"/>
                  </a:schemeClr>
                </a:solidFill>
              </a:rPr>
              <a:t>Źródło: </a:t>
            </a:r>
            <a:r>
              <a:rPr lang="en-US" sz="800" b="1" i="1" dirty="0">
                <a:solidFill>
                  <a:schemeClr val="tx1">
                    <a:lumMod val="50000"/>
                  </a:schemeClr>
                </a:solidFill>
              </a:rPr>
              <a:t>Interim Report of the Sector Inquiry on Capacity </a:t>
            </a:r>
            <a:r>
              <a:rPr lang="en-US" sz="800" b="1" i="1" dirty="0" smtClean="0">
                <a:solidFill>
                  <a:schemeClr val="tx1">
                    <a:lumMod val="50000"/>
                  </a:schemeClr>
                </a:solidFill>
              </a:rPr>
              <a:t>Mechanisms</a:t>
            </a:r>
            <a:r>
              <a:rPr lang="pl-PL" sz="800" b="1" i="1" dirty="0" smtClean="0">
                <a:solidFill>
                  <a:schemeClr val="tx1">
                    <a:lumMod val="50000"/>
                  </a:schemeClr>
                </a:solidFill>
              </a:rPr>
              <a:t>, Komisja Europejska, 13.04.2016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16722" y="4214355"/>
            <a:ext cx="12236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err="1" smtClean="0">
                <a:solidFill>
                  <a:srgbClr val="000000"/>
                </a:solidFill>
              </a:rPr>
              <a:t>Clean</a:t>
            </a:r>
            <a:r>
              <a:rPr lang="pl-PL" sz="800" b="1" dirty="0" smtClean="0">
                <a:solidFill>
                  <a:srgbClr val="000000"/>
                </a:solidFill>
              </a:rPr>
              <a:t> Spark </a:t>
            </a:r>
            <a:r>
              <a:rPr lang="pl-PL" sz="800" b="1" dirty="0" err="1" smtClean="0">
                <a:solidFill>
                  <a:srgbClr val="000000"/>
                </a:solidFill>
              </a:rPr>
              <a:t>Spread</a:t>
            </a:r>
            <a:endParaRPr lang="pl-PL" sz="800" b="1" dirty="0">
              <a:solidFill>
                <a:srgbClr val="0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920370" y="4223266"/>
            <a:ext cx="12236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err="1" smtClean="0">
                <a:solidFill>
                  <a:srgbClr val="000000"/>
                </a:solidFill>
              </a:rPr>
              <a:t>Clean</a:t>
            </a:r>
            <a:r>
              <a:rPr lang="pl-PL" sz="800" b="1" dirty="0" smtClean="0">
                <a:solidFill>
                  <a:srgbClr val="000000"/>
                </a:solidFill>
              </a:rPr>
              <a:t>  Dark </a:t>
            </a:r>
            <a:r>
              <a:rPr lang="pl-PL" sz="800" b="1" dirty="0" err="1" smtClean="0">
                <a:solidFill>
                  <a:srgbClr val="000000"/>
                </a:solidFill>
              </a:rPr>
              <a:t>Spread</a:t>
            </a:r>
            <a:endParaRPr lang="pl-PL" sz="800" b="1" dirty="0">
              <a:solidFill>
                <a:srgbClr val="00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31" y="1294901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125222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3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TAURON prezentacja korpo standardowa" id="{339C7132-5FFD-4D53-BCA2-72A9280B1F1F}" vid="{4D65CB00-467A-494F-8A2B-BC0B3443EBB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608ac1c40844f7e94d02d5ac12dbf52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 i marketing</TermName>
          <TermId xmlns="http://schemas.microsoft.com/office/infopath/2007/PartnerControls">a4ab1492-f5cf-48ae-b37b-0f12b76f4658</TermId>
        </TermInfo>
      </Terms>
    </a608ac1c40844f7e94d02d5ac12dbf52>
    <SubstantiveAuthor xmlns="a97bf9ef-3fa3-4f8b-b0d5-9fc2a0759ef8">
      <UserInfo>
        <DisplayName>Zielińska-Smaruj Katarzyna</DisplayName>
        <AccountId>12486</AccountId>
        <AccountType/>
      </UserInfo>
    </SubstantiveAuthor>
    <f32c5391a0744b29a46e1aa455efecb6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TAURON Sprzedaż</TermName>
          <TermId xmlns="http://schemas.microsoft.com/office/infopath/2007/PartnerControls">628eb5ee-2733-4ec0-9931-6d63faf5d701</TermId>
        </TermInfo>
        <TermInfo xmlns="http://schemas.microsoft.com/office/infopath/2007/PartnerControls">
          <TermName xmlns="http://schemas.microsoft.com/office/infopath/2007/PartnerControls">TAURON Sprzedaż GZE</TermName>
          <TermId xmlns="http://schemas.microsoft.com/office/infopath/2007/PartnerControls">34a30f53-314b-49c5-bfd7-64166858f7e2</TermId>
        </TermInfo>
      </Terms>
    </f32c5391a0744b29a46e1aa455efecb6>
    <AreaDictionary_Disp xmlns="2c42cae7-7b3b-4462-8ad5-f7b945681436">PR i marketing</AreaDictionary_Disp>
    <Comments xmlns="2C42CAE7-7B3B-4462-8AD5-F7B945681436" xsi:nil="true"/>
    <CompanyDictionary_Disp xmlns="2c42cae7-7b3b-4462-8ad5-f7b945681436">TAURON Sprzedaż; TAURON Sprzedaż GZE</CompanyDictionary_Dis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zablon firmowy" ma:contentTypeID="0x0101004AA092CBE4B844E1BE715B41A58649C000C8811974EA5D6F4BAF4F378C47F45B00" ma:contentTypeVersion="17" ma:contentTypeDescription="" ma:contentTypeScope="" ma:versionID="476177c4da71af5c4694acc1e75c653c">
  <xsd:schema xmlns:xsd="http://www.w3.org/2001/XMLSchema" xmlns:xs="http://www.w3.org/2001/XMLSchema" xmlns:p="http://schemas.microsoft.com/office/2006/metadata/properties" xmlns:ns2="2C42CAE7-7B3B-4462-8AD5-F7B945681436" xmlns:ns3="a97bf9ef-3fa3-4f8b-b0d5-9fc2a0759ef8" xmlns:ns4="2c42cae7-7b3b-4462-8ad5-f7b945681436" targetNamespace="http://schemas.microsoft.com/office/2006/metadata/properties" ma:root="true" ma:fieldsID="b792f62832beda57c1548ec925ed7bf5" ns2:_="" ns3:_="" ns4:_="">
    <xsd:import namespace="2C42CAE7-7B3B-4462-8AD5-F7B945681436"/>
    <xsd:import namespace="a97bf9ef-3fa3-4f8b-b0d5-9fc2a0759ef8"/>
    <xsd:import namespace="2c42cae7-7b3b-4462-8ad5-f7b945681436"/>
    <xsd:element name="properties">
      <xsd:complexType>
        <xsd:sequence>
          <xsd:element name="documentManagement">
            <xsd:complexType>
              <xsd:all>
                <xsd:element ref="ns3:f32c5391a0744b29a46e1aa455efecb6" minOccurs="0"/>
                <xsd:element ref="ns3:a608ac1c40844f7e94d02d5ac12dbf52" minOccurs="0"/>
                <xsd:element ref="ns3:SubstantiveAuthor"/>
                <xsd:element ref="ns2:Comments" minOccurs="0"/>
                <xsd:element ref="ns4:CompanyDictionary_Disp" minOccurs="0"/>
                <xsd:element ref="ns4:AreaDictionary_Dis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CAE7-7B3B-4462-8AD5-F7B945681436" elementFormDefault="qualified">
    <xsd:import namespace="http://schemas.microsoft.com/office/2006/documentManagement/types"/>
    <xsd:import namespace="http://schemas.microsoft.com/office/infopath/2007/PartnerControls"/>
    <xsd:element name="Comments" ma:index="10" nillable="true" ma:displayName="Komentarze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bf9ef-3fa3-4f8b-b0d5-9fc2a0759ef8" elementFormDefault="qualified">
    <xsd:import namespace="http://schemas.microsoft.com/office/2006/documentManagement/types"/>
    <xsd:import namespace="http://schemas.microsoft.com/office/infopath/2007/PartnerControls"/>
    <xsd:element name="f32c5391a0744b29a46e1aa455efecb6" ma:index="2" nillable="true" ma:taxonomy="true" ma:internalName="f32c5391a0744b29a46e1aa455efecb6" ma:taxonomyFieldName="CompanyDictionary" ma:displayName="Spółka" ma:readOnly="false" ma:default="" ma:fieldId="{f32c5391-a074-4b29-a46e-1aa455efecb6}" ma:taxonomyMulti="true" ma:sspId="eb2a8273-9a15-469e-bf73-8c82820d6d23" ma:termSetId="bd20948d-0f01-47d1-bc66-66b8f68872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08ac1c40844f7e94d02d5ac12dbf52" ma:index="4" ma:taxonomy="true" ma:internalName="a608ac1c40844f7e94d02d5ac12dbf52" ma:taxonomyFieldName="AreaDictionary" ma:displayName="Obszar" ma:readOnly="false" ma:default="" ma:fieldId="{a608ac1c-4084-4f7e-94d0-2d5ac12dbf52}" ma:taxonomyMulti="true" ma:sspId="eb2a8273-9a15-469e-bf73-8c82820d6d23" ma:termSetId="7b42a490-be4e-4354-90b0-a62b4662ce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stantiveAuthor" ma:index="6" ma:displayName="Autor" ma:list="UserInfo" ma:internalName="Substantive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cae7-7b3b-4462-8ad5-f7b945681436" elementFormDefault="qualified">
    <xsd:import namespace="http://schemas.microsoft.com/office/2006/documentManagement/types"/>
    <xsd:import namespace="http://schemas.microsoft.com/office/infopath/2007/PartnerControls"/>
    <xsd:element name="CompanyDictionary_Disp" ma:index="14" nillable="true" ma:displayName="CompanyDictionary_Disp" ma:hidden="true" ma:internalName="CompanyDictionary_Disp">
      <xsd:simpleType>
        <xsd:restriction base="dms:Note"/>
      </xsd:simpleType>
    </xsd:element>
    <xsd:element name="AreaDictionary_Disp" ma:index="15" nillable="true" ma:displayName="AreaDictionary_Disp" ma:hidden="true" ma:internalName="AreaDictionary_Disp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axOccurs="1" ma:index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AAB485-42D3-4B37-88BC-B9173257051C}">
  <ds:schemaRefs>
    <ds:schemaRef ds:uri="http://purl.org/dc/elements/1.1/"/>
    <ds:schemaRef ds:uri="a97bf9ef-3fa3-4f8b-b0d5-9fc2a0759ef8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c42cae7-7b3b-4462-8ad5-f7b945681436"/>
    <ds:schemaRef ds:uri="2C42CAE7-7B3B-4462-8AD5-F7B945681436"/>
  </ds:schemaRefs>
</ds:datastoreItem>
</file>

<file path=customXml/itemProps2.xml><?xml version="1.0" encoding="utf-8"?>
<ds:datastoreItem xmlns:ds="http://schemas.openxmlformats.org/officeDocument/2006/customXml" ds:itemID="{6A31FFA1-812D-4025-9F27-2CC7A3149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CAE7-7B3B-4462-8AD5-F7B945681436"/>
    <ds:schemaRef ds:uri="a97bf9ef-3fa3-4f8b-b0d5-9fc2a0759ef8"/>
    <ds:schemaRef ds:uri="2c42cae7-7b3b-4462-8ad5-f7b945681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TAURON prezentacja korpo standardowa</Template>
  <TotalTime>4523</TotalTime>
  <Words>1392</Words>
  <Application>Microsoft Office PowerPoint</Application>
  <PresentationFormat>Pokaz na ekranie (4:3)</PresentationFormat>
  <Paragraphs>267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wzorzec Tauron</vt:lpstr>
      <vt:lpstr>Prezentacja programu PowerPoint</vt:lpstr>
      <vt:lpstr>Prezentacja programu PowerPoint</vt:lpstr>
      <vt:lpstr>Prezentacja programu PowerPoint</vt:lpstr>
      <vt:lpstr>Prezentacja programu PowerPoint</vt:lpstr>
      <vt:lpstr>Uzależnienie od importu gazu</vt:lpstr>
      <vt:lpstr>Import i eksport LNG</vt:lpstr>
      <vt:lpstr>Ceny gazu na świecie</vt:lpstr>
      <vt:lpstr>Energia z gazu w Europie</vt:lpstr>
      <vt:lpstr>Prezentacja programu PowerPoint</vt:lpstr>
      <vt:lpstr>Rozwój rynku gazu i energii</vt:lpstr>
      <vt:lpstr>Prezentacja programu PowerPoint</vt:lpstr>
      <vt:lpstr>Dual fuel - benchmarki</vt:lpstr>
      <vt:lpstr>Dual fuel – benchmarki</vt:lpstr>
      <vt:lpstr>„Uberyzacja energetyki” </vt:lpstr>
      <vt:lpstr>„Uberyzacja energetyki” </vt:lpstr>
      <vt:lpstr>Prezentacja programu PowerPoint</vt:lpstr>
    </vt:vector>
  </TitlesOfParts>
  <Company>TAURON Polska Energia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Lorem Ipsum</dc:title>
  <dc:creator>Marcinkowska Liliana</dc:creator>
  <cp:lastModifiedBy>Zawistowski Piotr</cp:lastModifiedBy>
  <cp:revision>248</cp:revision>
  <dcterms:created xsi:type="dcterms:W3CDTF">2016-04-25T12:56:36Z</dcterms:created>
  <dcterms:modified xsi:type="dcterms:W3CDTF">2016-05-17T06:37:03Z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eaDictionary">
    <vt:lpwstr>5;#PR i marketing|a4ab1492-f5cf-48ae-b37b-0f12b76f4658</vt:lpwstr>
  </property>
  <property fmtid="{D5CDD505-2E9C-101B-9397-08002B2CF9AE}" pid="3" name="ContentTypeId">
    <vt:lpwstr>0x0101004AA092CBE4B844E1BE715B41A58649C000C8811974EA5D6F4BAF4F378C47F45B00</vt:lpwstr>
  </property>
  <property fmtid="{D5CDD505-2E9C-101B-9397-08002B2CF9AE}" pid="4" name="CompanyDictionary">
    <vt:lpwstr>23;#TAURON Sprzedaż|628eb5ee-2733-4ec0-9931-6d63faf5d701;#38;#TAURON Sprzedaż GZE|34a30f53-314b-49c5-bfd7-64166858f7e2</vt:lpwstr>
  </property>
  <property fmtid="{D5CDD505-2E9C-101B-9397-08002B2CF9AE}" pid="5" name="TaxCatchAll">
    <vt:lpwstr>5;#PR i marketing|a4ab1492-f5cf-48ae-b37b-0f12b76f4658;#38;#TAURON Sprzedaż GZE|34a30f53-314b-49c5-bfd7-64166858f7e2;#23;#TAURON Sprzedaż|628eb5ee-2733-4ec0-9931-6d63faf5d701</vt:lpwstr>
  </property>
</Properties>
</file>