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910" r:id="rId2"/>
    <p:sldMasterId id="2147483928" r:id="rId3"/>
  </p:sldMasterIdLst>
  <p:notesMasterIdLst>
    <p:notesMasterId r:id="rId30"/>
  </p:notesMasterIdLst>
  <p:handoutMasterIdLst>
    <p:handoutMasterId r:id="rId31"/>
  </p:handoutMasterIdLst>
  <p:sldIdLst>
    <p:sldId id="785" r:id="rId4"/>
    <p:sldId id="806" r:id="rId5"/>
    <p:sldId id="852" r:id="rId6"/>
    <p:sldId id="823" r:id="rId7"/>
    <p:sldId id="842" r:id="rId8"/>
    <p:sldId id="770" r:id="rId9"/>
    <p:sldId id="772" r:id="rId10"/>
    <p:sldId id="771" r:id="rId11"/>
    <p:sldId id="774" r:id="rId12"/>
    <p:sldId id="843" r:id="rId13"/>
    <p:sldId id="775" r:id="rId14"/>
    <p:sldId id="776" r:id="rId15"/>
    <p:sldId id="853" r:id="rId16"/>
    <p:sldId id="808" r:id="rId17"/>
    <p:sldId id="827" r:id="rId18"/>
    <p:sldId id="780" r:id="rId19"/>
    <p:sldId id="781" r:id="rId20"/>
    <p:sldId id="782" r:id="rId21"/>
    <p:sldId id="787" r:id="rId22"/>
    <p:sldId id="830" r:id="rId23"/>
    <p:sldId id="831" r:id="rId24"/>
    <p:sldId id="833" r:id="rId25"/>
    <p:sldId id="889" r:id="rId26"/>
    <p:sldId id="891" r:id="rId27"/>
    <p:sldId id="892" r:id="rId28"/>
    <p:sldId id="881" r:id="rId29"/>
  </p:sldIdLst>
  <p:sldSz cx="9144000" cy="6858000" type="screen4x3"/>
  <p:notesSz cx="6799263" cy="98758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b="1" kern="1200">
        <a:solidFill>
          <a:srgbClr val="5F5F5F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AD0040"/>
    <a:srgbClr val="00FF00"/>
    <a:srgbClr val="33CC33"/>
    <a:srgbClr val="66FF33"/>
    <a:srgbClr val="0070C0"/>
    <a:srgbClr val="FF6699"/>
    <a:srgbClr val="FF5050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 autoAdjust="0"/>
    <p:restoredTop sz="99568" autoAdjust="0"/>
  </p:normalViewPr>
  <p:slideViewPr>
    <p:cSldViewPr snapToGrid="0" showGuides="1">
      <p:cViewPr varScale="1">
        <p:scale>
          <a:sx n="74" d="100"/>
          <a:sy n="74" d="100"/>
        </p:scale>
        <p:origin x="1350" y="72"/>
      </p:cViewPr>
      <p:guideLst>
        <p:guide orient="horz" pos="3616"/>
        <p:guide pos="2880"/>
      </p:guideLst>
    </p:cSldViewPr>
  </p:slideViewPr>
  <p:outlineViewPr>
    <p:cViewPr>
      <p:scale>
        <a:sx n="33" d="100"/>
        <a:sy n="33" d="100"/>
      </p:scale>
      <p:origin x="0" y="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920"/>
    </p:cViewPr>
  </p:sorterViewPr>
  <p:notesViewPr>
    <p:cSldViewPr snapToGrid="0" showGuides="1">
      <p:cViewPr varScale="1">
        <p:scale>
          <a:sx n="65" d="100"/>
          <a:sy n="65" d="100"/>
        </p:scale>
        <p:origin x="-3450" y="-114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ysk%20D\Inicjatywy%20Strategiczne\gaz\zmiany%20sprzedawcy%20wg%20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Arkusz1!$B$3:$B$7</c:f>
              <c:strCache>
                <c:ptCount val="5"/>
                <c:pt idx="0">
                  <c:v>Cena sprzedaży gazu</c:v>
                </c:pt>
                <c:pt idx="1">
                  <c:v>VAT, podatki, para-podatki</c:v>
                </c:pt>
                <c:pt idx="2">
                  <c:v>Opłaty dystrybucyjne</c:v>
                </c:pt>
                <c:pt idx="3">
                  <c:v>Koszt zakupu gazu (hurt)</c:v>
                </c:pt>
                <c:pt idx="4">
                  <c:v>Marża I stopnia</c:v>
                </c:pt>
              </c:strCache>
            </c:strRef>
          </c:cat>
          <c:val>
            <c:numRef>
              <c:f>Arkusz1!$C$3:$C$7</c:f>
              <c:numCache>
                <c:formatCode>General</c:formatCode>
                <c:ptCount val="5"/>
                <c:pt idx="0">
                  <c:v>910</c:v>
                </c:pt>
                <c:pt idx="1">
                  <c:v>470</c:v>
                </c:pt>
                <c:pt idx="2">
                  <c:v>245</c:v>
                </c:pt>
                <c:pt idx="3">
                  <c:v>465</c:v>
                </c:pt>
                <c:pt idx="4">
                  <c:v>-270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Arkusz1!$B$3:$B$7</c:f>
              <c:strCache>
                <c:ptCount val="5"/>
                <c:pt idx="0">
                  <c:v>Cena sprzedaży gazu</c:v>
                </c:pt>
                <c:pt idx="1">
                  <c:v>VAT, podatki, para-podatki</c:v>
                </c:pt>
                <c:pt idx="2">
                  <c:v>Opłaty dystrybucyjne</c:v>
                </c:pt>
                <c:pt idx="3">
                  <c:v>Koszt zakupu gazu (hurt)</c:v>
                </c:pt>
                <c:pt idx="4">
                  <c:v>Marża I stopnia</c:v>
                </c:pt>
              </c:strCache>
            </c:strRef>
          </c:cat>
          <c:val>
            <c:numRef>
              <c:f>Arkusz1!$D$3:$D$7</c:f>
              <c:numCache>
                <c:formatCode>General</c:formatCode>
                <c:ptCount val="5"/>
                <c:pt idx="0">
                  <c:v>1160</c:v>
                </c:pt>
                <c:pt idx="1">
                  <c:v>470</c:v>
                </c:pt>
                <c:pt idx="2">
                  <c:v>245</c:v>
                </c:pt>
                <c:pt idx="3">
                  <c:v>465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93168"/>
        <c:axId val="211793560"/>
      </c:barChart>
      <c:catAx>
        <c:axId val="211793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211793560"/>
        <c:crosses val="autoZero"/>
        <c:auto val="1"/>
        <c:lblAlgn val="ctr"/>
        <c:lblOffset val="100"/>
        <c:noMultiLvlLbl val="0"/>
      </c:catAx>
      <c:valAx>
        <c:axId val="211793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179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Liczba zmian sprzedawcy gazu</a:t>
            </a:r>
          </a:p>
        </c:rich>
      </c:tx>
      <c:layout>
        <c:manualLayout>
          <c:xMode val="edge"/>
          <c:yMode val="edge"/>
          <c:x val="1.3932109912212182E-2"/>
          <c:y val="0.19534896837201074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Arkusz1!$C$7</c:f>
              <c:strCache>
                <c:ptCount val="1"/>
                <c:pt idx="0">
                  <c:v>przełączenia wg liczby odbiorców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Arkusz1!$D$6:$I$6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I kw 2016</c:v>
                </c:pt>
              </c:strCache>
            </c:strRef>
          </c:cat>
          <c:val>
            <c:numRef>
              <c:f>Arkusz1!$D$7:$I$7</c:f>
              <c:numCache>
                <c:formatCode>_-* #,##0\ _z_ł_-;\-* #,##0\ _z_ł_-;_-* "-"??\ _z_ł_-;_-@_-</c:formatCode>
                <c:ptCount val="6"/>
                <c:pt idx="0">
                  <c:v>4</c:v>
                </c:pt>
                <c:pt idx="1">
                  <c:v>210</c:v>
                </c:pt>
                <c:pt idx="2">
                  <c:v>429</c:v>
                </c:pt>
                <c:pt idx="3">
                  <c:v>7007</c:v>
                </c:pt>
                <c:pt idx="4">
                  <c:v>30749</c:v>
                </c:pt>
                <c:pt idx="5">
                  <c:v>40174</c:v>
                </c:pt>
              </c:numCache>
            </c:numRef>
          </c:val>
        </c:ser>
        <c:ser>
          <c:idx val="1"/>
          <c:order val="1"/>
          <c:tx>
            <c:strRef>
              <c:f>Arkusz1!$C$8</c:f>
              <c:strCache>
                <c:ptCount val="1"/>
                <c:pt idx="0">
                  <c:v>przełączenia wg układow pomiarowych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4.629629629629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Arkusz1!$D$6:$I$6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I kw 2016</c:v>
                </c:pt>
              </c:strCache>
            </c:strRef>
          </c:cat>
          <c:val>
            <c:numRef>
              <c:f>Arkusz1!$D$8:$I$8</c:f>
              <c:numCache>
                <c:formatCode>_-* #,##0\ _z_ł_-;\-* #,##0\ _z_ł_-;_-* "-"??\ _z_ł_-;_-@_-</c:formatCode>
                <c:ptCount val="6"/>
                <c:pt idx="0">
                  <c:v>4</c:v>
                </c:pt>
                <c:pt idx="1">
                  <c:v>224</c:v>
                </c:pt>
                <c:pt idx="2">
                  <c:v>575</c:v>
                </c:pt>
                <c:pt idx="3">
                  <c:v>7353</c:v>
                </c:pt>
                <c:pt idx="4">
                  <c:v>35145</c:v>
                </c:pt>
                <c:pt idx="5">
                  <c:v>48706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765976"/>
        <c:axId val="171770456"/>
      </c:barChart>
      <c:catAx>
        <c:axId val="17176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770456"/>
        <c:crosses val="autoZero"/>
        <c:auto val="0"/>
        <c:lblAlgn val="ctr"/>
        <c:lblOffset val="100"/>
        <c:noMultiLvlLbl val="0"/>
      </c:catAx>
      <c:valAx>
        <c:axId val="171770456"/>
        <c:scaling>
          <c:orientation val="minMax"/>
        </c:scaling>
        <c:delete val="1"/>
        <c:axPos val="l"/>
        <c:numFmt formatCode="_-* #,##0\ _z_ł_-;\-* #,##0\ _z_ł_-;_-* &quot;-&quot;??\ _z_ł_-;_-@_-" sourceLinked="1"/>
        <c:majorTickMark val="out"/>
        <c:minorTickMark val="none"/>
        <c:tickLblPos val="nextTo"/>
        <c:crossAx val="171765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Liczba zmian sprzedawcy energii elektrycznej</a:t>
            </a:r>
          </a:p>
        </c:rich>
      </c:tx>
      <c:layout>
        <c:manualLayout>
          <c:xMode val="edge"/>
          <c:yMode val="edge"/>
          <c:x val="1.3873674714035644E-3"/>
          <c:y val="0.19354838709677419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Arkusz1!$C$28</c:f>
              <c:strCache>
                <c:ptCount val="1"/>
                <c:pt idx="0">
                  <c:v>odbiorcy grup taryfowych A, B, C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2"/>
              <c:layout>
                <c:manualLayout>
                  <c:x val="-2.998564820766663E-3"/>
                  <c:y val="-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5555555555555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590894917368828E-3"/>
                  <c:y val="-4.629629629629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Arkusz1!$D$27:$M$27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I kw 2016</c:v>
                </c:pt>
              </c:strCache>
            </c:strRef>
          </c:cat>
          <c:val>
            <c:numRef>
              <c:f>Arkusz1!$D$28:$M$28</c:f>
              <c:numCache>
                <c:formatCode>_-* #,##0\ _z_ł_-;\-* #,##0\ _z_ł_-;_-* "-"??\ _z_ł_-;_-@_-</c:formatCode>
                <c:ptCount val="10"/>
                <c:pt idx="0">
                  <c:v>62</c:v>
                </c:pt>
                <c:pt idx="1">
                  <c:v>85</c:v>
                </c:pt>
                <c:pt idx="2">
                  <c:v>1537</c:v>
                </c:pt>
                <c:pt idx="3">
                  <c:v>7611</c:v>
                </c:pt>
                <c:pt idx="4">
                  <c:v>21716</c:v>
                </c:pt>
                <c:pt idx="5">
                  <c:v>65327</c:v>
                </c:pt>
                <c:pt idx="6">
                  <c:v>92626</c:v>
                </c:pt>
                <c:pt idx="7">
                  <c:v>22778</c:v>
                </c:pt>
                <c:pt idx="8">
                  <c:v>158596</c:v>
                </c:pt>
                <c:pt idx="9">
                  <c:v>168519</c:v>
                </c:pt>
              </c:numCache>
            </c:numRef>
          </c:val>
        </c:ser>
        <c:ser>
          <c:idx val="1"/>
          <c:order val="1"/>
          <c:tx>
            <c:strRef>
              <c:f>Arkusz1!$C$29</c:f>
              <c:strCache>
                <c:ptCount val="1"/>
                <c:pt idx="0">
                  <c:v>odbiorcy w grupie taryfowej G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666666666666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1666666666666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979652848831098E-3"/>
                  <c:y val="4.62962962962971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978472311500359E-3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165954311034574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590894917368258E-3"/>
                  <c:y val="-3.2407407407407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Arkusz1!$D$27:$M$27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I kw 2016</c:v>
                </c:pt>
              </c:strCache>
            </c:strRef>
          </c:cat>
          <c:val>
            <c:numRef>
              <c:f>Arkusz1!$D$29:$M$29</c:f>
              <c:numCache>
                <c:formatCode>_-* #,##0\ _z_ł_-;\-* #,##0\ _z_ł_-;_-* "-"??\ _z_ł_-;_-@_-</c:formatCode>
                <c:ptCount val="10"/>
                <c:pt idx="0">
                  <c:v>541</c:v>
                </c:pt>
                <c:pt idx="1">
                  <c:v>905</c:v>
                </c:pt>
                <c:pt idx="2">
                  <c:v>1062</c:v>
                </c:pt>
                <c:pt idx="3">
                  <c:v>1340</c:v>
                </c:pt>
                <c:pt idx="4">
                  <c:v>14341</c:v>
                </c:pt>
                <c:pt idx="5">
                  <c:v>76470</c:v>
                </c:pt>
                <c:pt idx="6">
                  <c:v>135619</c:v>
                </c:pt>
                <c:pt idx="7">
                  <c:v>287727</c:v>
                </c:pt>
                <c:pt idx="8">
                  <c:v>391351</c:v>
                </c:pt>
                <c:pt idx="9">
                  <c:v>410732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343880"/>
        <c:axId val="171344264"/>
      </c:barChart>
      <c:catAx>
        <c:axId val="17134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344264"/>
        <c:crosses val="autoZero"/>
        <c:auto val="0"/>
        <c:lblAlgn val="ctr"/>
        <c:lblOffset val="100"/>
        <c:noMultiLvlLbl val="0"/>
      </c:catAx>
      <c:valAx>
        <c:axId val="171344264"/>
        <c:scaling>
          <c:orientation val="minMax"/>
        </c:scaling>
        <c:delete val="1"/>
        <c:axPos val="l"/>
        <c:numFmt formatCode="_-* #,##0\ _z_ł_-;\-* #,##0\ _z_ł_-;_-* &quot;-&quot;??\ _z_ł_-;_-@_-" sourceLinked="1"/>
        <c:majorTickMark val="out"/>
        <c:minorTickMark val="none"/>
        <c:tickLblPos val="nextTo"/>
        <c:crossAx val="171343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0.33786</cdr:x>
      <cdr:y>0.89637</cdr:y>
    </cdr:from>
    <cdr:to>
      <cdr:x>0.39193</cdr:x>
      <cdr:y>0.93097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2856880" y="2714624"/>
          <a:ext cx="457200" cy="104775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239" cy="49379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399" y="3"/>
            <a:ext cx="2946239" cy="49379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pPr>
              <a:defRPr/>
            </a:pPr>
            <a:fld id="{FE84F707-32E0-44DE-891A-B54DEF15AEE2}" type="datetimeFigureOut">
              <a:rPr lang="pl-PL"/>
              <a:pPr>
                <a:defRPr/>
              </a:pPr>
              <a:t>2016-05-17</a:t>
            </a:fld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399" y="9380444"/>
            <a:ext cx="2946239" cy="49379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pPr>
              <a:defRPr/>
            </a:pPr>
            <a:fld id="{5529084A-9054-4586-9547-B66485C8E70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2"/>
          </p:nvPr>
        </p:nvSpPr>
        <p:spPr>
          <a:xfrm>
            <a:off x="0" y="9380444"/>
            <a:ext cx="2946239" cy="49379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l-PL" dirty="0"/>
              <a:t>ABC</a:t>
            </a:r>
          </a:p>
        </p:txBody>
      </p:sp>
    </p:spTree>
    <p:extLst>
      <p:ext uri="{BB962C8B-B14F-4D97-AF65-F5344CB8AC3E}">
        <p14:creationId xmlns:p14="http://schemas.microsoft.com/office/powerpoint/2010/main" val="1685682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239" cy="49379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99" y="3"/>
            <a:ext cx="2946239" cy="49379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45682F-7ECA-413C-8627-6F3FDDEF055F}" type="datetimeFigureOut">
              <a:rPr lang="pl-PL"/>
              <a:pPr>
                <a:defRPr/>
              </a:pPr>
              <a:t>2016-05-17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77" y="4691025"/>
            <a:ext cx="5440710" cy="4444127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80444"/>
            <a:ext cx="2946239" cy="49379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dirty="0"/>
              <a:t>ABC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99" y="9380444"/>
            <a:ext cx="2946239" cy="49379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849397-F729-48C6-8D6B-EE418762254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56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2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6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57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0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2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5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9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05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65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20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6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99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25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64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2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2351215-E966-444E-9C6A-0D0728B8B7C7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3574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32A84D1-C2C0-43D1-A881-882BE87A5CDA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5941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DE132A4-CAD6-4677-8EBA-77A98B293BF0}" type="slidenum">
              <a:rPr lang="pl-PL" altLang="pl-PL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5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8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7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3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1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0"/>
          <p:cNvGrpSpPr>
            <a:grpSpLocks/>
          </p:cNvGrpSpPr>
          <p:nvPr userDrawn="1"/>
        </p:nvGrpSpPr>
        <p:grpSpPr bwMode="auto">
          <a:xfrm>
            <a:off x="5891710" y="354013"/>
            <a:ext cx="2823665" cy="1346795"/>
            <a:chOff x="4689475" y="3868738"/>
            <a:chExt cx="1917700" cy="9144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1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12" name="Prostokąt 11"/>
          <p:cNvSpPr/>
          <p:nvPr userDrawn="1"/>
        </p:nvSpPr>
        <p:spPr>
          <a:xfrm>
            <a:off x="714375" y="6286500"/>
            <a:ext cx="7991475" cy="36513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b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5814" y="3929066"/>
            <a:ext cx="7772400" cy="1470025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2000" y="5105424"/>
            <a:ext cx="7715304" cy="60959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28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57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6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1838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846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18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0500" y="365125"/>
            <a:ext cx="1970088" cy="51165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59450" cy="51165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57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28650" y="365125"/>
            <a:ext cx="7881938" cy="51165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63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roboc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0"/>
          <p:cNvGrpSpPr>
            <a:grpSpLocks/>
          </p:cNvGrpSpPr>
          <p:nvPr userDrawn="1"/>
        </p:nvGrpSpPr>
        <p:grpSpPr bwMode="auto">
          <a:xfrm>
            <a:off x="7061200" y="354013"/>
            <a:ext cx="1654175" cy="788987"/>
            <a:chOff x="4689475" y="3868738"/>
            <a:chExt cx="1917700" cy="9144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1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28184" y="6356350"/>
            <a:ext cx="244827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Kraków, 18 listopada 2011 r.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Strategia Rozwoju Obszaru Sprzdaży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D0040"/>
                </a:solidFill>
              </a:defRPr>
            </a:lvl1pPr>
          </a:lstStyle>
          <a:p>
            <a:fld id="{7BFD27C2-2234-41D4-9087-0478DCD204C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476250"/>
            <a:ext cx="357188" cy="717550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a 20"/>
          <p:cNvGrpSpPr>
            <a:grpSpLocks/>
          </p:cNvGrpSpPr>
          <p:nvPr userDrawn="1"/>
        </p:nvGrpSpPr>
        <p:grpSpPr bwMode="auto">
          <a:xfrm>
            <a:off x="7061200" y="354013"/>
            <a:ext cx="1654175" cy="788987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</p:grpSp>
      <p:cxnSp>
        <p:nvCxnSpPr>
          <p:cNvPr id="20" name="Łącznik prosty 19"/>
          <p:cNvCxnSpPr/>
          <p:nvPr userDrawn="1"/>
        </p:nvCxnSpPr>
        <p:spPr>
          <a:xfrm>
            <a:off x="0" y="6309320"/>
            <a:ext cx="8676456" cy="0"/>
          </a:xfrm>
          <a:prstGeom prst="line">
            <a:avLst/>
          </a:prstGeom>
          <a:ln w="19050">
            <a:solidFill>
              <a:srgbClr val="AD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AD0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464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2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28184" y="6356350"/>
            <a:ext cx="2448272" cy="365125"/>
          </a:xfrm>
        </p:spPr>
        <p:txBody>
          <a:bodyPr/>
          <a:lstStyle>
            <a:lvl1pPr algn="r"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Kraków, 18 listopada 2011 r.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2264" y="6356350"/>
            <a:ext cx="2895600" cy="365125"/>
          </a:xfrm>
        </p:spPr>
        <p:txBody>
          <a:bodyPr/>
          <a:lstStyle>
            <a:lvl1pPr>
              <a:defRPr>
                <a:solidFill>
                  <a:srgbClr val="AD0040"/>
                </a:solidFill>
              </a:defRPr>
            </a:lvl1pPr>
          </a:lstStyle>
          <a:p>
            <a:r>
              <a:rPr lang="pl-PL" smtClean="0"/>
              <a:t>Strategia Rozwoju Obszaru Sprzdaży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</p:spPr>
        <p:txBody>
          <a:bodyPr/>
          <a:lstStyle>
            <a:lvl1pPr algn="ctr">
              <a:defRPr>
                <a:solidFill>
                  <a:srgbClr val="AD0040"/>
                </a:solidFill>
              </a:defRPr>
            </a:lvl1pPr>
          </a:lstStyle>
          <a:p>
            <a:fld id="{7BFD27C2-2234-41D4-9087-0478DCD204C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476250"/>
            <a:ext cx="357188" cy="717550"/>
          </a:xfrm>
          <a:prstGeom prst="rect">
            <a:avLst/>
          </a:prstGeom>
          <a:solidFill>
            <a:srgbClr val="AD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a 20"/>
          <p:cNvGrpSpPr>
            <a:grpSpLocks/>
          </p:cNvGrpSpPr>
          <p:nvPr userDrawn="1"/>
        </p:nvGrpSpPr>
        <p:grpSpPr bwMode="auto">
          <a:xfrm>
            <a:off x="7061200" y="354013"/>
            <a:ext cx="1654175" cy="788987"/>
            <a:chOff x="4689475" y="3868738"/>
            <a:chExt cx="1917700" cy="91440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4689475" y="3868738"/>
              <a:ext cx="1917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14004" y="3876097"/>
              <a:ext cx="318390" cy="320132"/>
            </a:xfrm>
            <a:custGeom>
              <a:avLst/>
              <a:gdLst>
                <a:gd name="T0" fmla="*/ 2147483647 w 601"/>
                <a:gd name="T1" fmla="*/ 0 h 601"/>
                <a:gd name="T2" fmla="*/ 2147483647 w 601"/>
                <a:gd name="T3" fmla="*/ 2147483647 h 601"/>
                <a:gd name="T4" fmla="*/ 2147483647 w 601"/>
                <a:gd name="T5" fmla="*/ 2147483647 h 601"/>
                <a:gd name="T6" fmla="*/ 2147483647 w 601"/>
                <a:gd name="T7" fmla="*/ 2147483647 h 601"/>
                <a:gd name="T8" fmla="*/ 2147483647 w 601"/>
                <a:gd name="T9" fmla="*/ 2147483647 h 601"/>
                <a:gd name="T10" fmla="*/ 2147483647 w 601"/>
                <a:gd name="T11" fmla="*/ 2147483647 h 601"/>
                <a:gd name="T12" fmla="*/ 2147483647 w 601"/>
                <a:gd name="T13" fmla="*/ 2147483647 h 601"/>
                <a:gd name="T14" fmla="*/ 2147483647 w 601"/>
                <a:gd name="T15" fmla="*/ 2147483647 h 601"/>
                <a:gd name="T16" fmla="*/ 2147483647 w 601"/>
                <a:gd name="T17" fmla="*/ 2147483647 h 601"/>
                <a:gd name="T18" fmla="*/ 2147483647 w 601"/>
                <a:gd name="T19" fmla="*/ 2147483647 h 601"/>
                <a:gd name="T20" fmla="*/ 2147483647 w 601"/>
                <a:gd name="T21" fmla="*/ 2147483647 h 601"/>
                <a:gd name="T22" fmla="*/ 2147483647 w 601"/>
                <a:gd name="T23" fmla="*/ 2147483647 h 601"/>
                <a:gd name="T24" fmla="*/ 2147483647 w 601"/>
                <a:gd name="T25" fmla="*/ 2147483647 h 601"/>
                <a:gd name="T26" fmla="*/ 2147483647 w 601"/>
                <a:gd name="T27" fmla="*/ 2147483647 h 601"/>
                <a:gd name="T28" fmla="*/ 2147483647 w 601"/>
                <a:gd name="T29" fmla="*/ 2147483647 h 601"/>
                <a:gd name="T30" fmla="*/ 2147483647 w 601"/>
                <a:gd name="T31" fmla="*/ 2147483647 h 601"/>
                <a:gd name="T32" fmla="*/ 2147483647 w 601"/>
                <a:gd name="T33" fmla="*/ 2147483647 h 601"/>
                <a:gd name="T34" fmla="*/ 2147483647 w 601"/>
                <a:gd name="T35" fmla="*/ 2147483647 h 601"/>
                <a:gd name="T36" fmla="*/ 2147483647 w 601"/>
                <a:gd name="T37" fmla="*/ 2147483647 h 601"/>
                <a:gd name="T38" fmla="*/ 2147483647 w 601"/>
                <a:gd name="T39" fmla="*/ 2147483647 h 601"/>
                <a:gd name="T40" fmla="*/ 2147483647 w 601"/>
                <a:gd name="T41" fmla="*/ 2147483647 h 601"/>
                <a:gd name="T42" fmla="*/ 2147483647 w 601"/>
                <a:gd name="T43" fmla="*/ 2147483647 h 601"/>
                <a:gd name="T44" fmla="*/ 0 w 601"/>
                <a:gd name="T45" fmla="*/ 2147483647 h 601"/>
                <a:gd name="T46" fmla="*/ 2147483647 w 601"/>
                <a:gd name="T47" fmla="*/ 2147483647 h 601"/>
                <a:gd name="T48" fmla="*/ 2147483647 w 601"/>
                <a:gd name="T49" fmla="*/ 2147483647 h 601"/>
                <a:gd name="T50" fmla="*/ 2147483647 w 601"/>
                <a:gd name="T51" fmla="*/ 2147483647 h 601"/>
                <a:gd name="T52" fmla="*/ 2147483647 w 601"/>
                <a:gd name="T53" fmla="*/ 2147483647 h 601"/>
                <a:gd name="T54" fmla="*/ 2147483647 w 601"/>
                <a:gd name="T55" fmla="*/ 2147483647 h 601"/>
                <a:gd name="T56" fmla="*/ 2147483647 w 601"/>
                <a:gd name="T57" fmla="*/ 2147483647 h 601"/>
                <a:gd name="T58" fmla="*/ 2147483647 w 601"/>
                <a:gd name="T59" fmla="*/ 2147483647 h 601"/>
                <a:gd name="T60" fmla="*/ 2147483647 w 601"/>
                <a:gd name="T61" fmla="*/ 2147483647 h 601"/>
                <a:gd name="T62" fmla="*/ 2147483647 w 601"/>
                <a:gd name="T63" fmla="*/ 2147483647 h 601"/>
                <a:gd name="T64" fmla="*/ 2147483647 w 601"/>
                <a:gd name="T65" fmla="*/ 2147483647 h 601"/>
                <a:gd name="T66" fmla="*/ 2147483647 w 601"/>
                <a:gd name="T67" fmla="*/ 2147483647 h 601"/>
                <a:gd name="T68" fmla="*/ 2147483647 w 601"/>
                <a:gd name="T69" fmla="*/ 2147483647 h 601"/>
                <a:gd name="T70" fmla="*/ 2147483647 w 601"/>
                <a:gd name="T71" fmla="*/ 2147483647 h 601"/>
                <a:gd name="T72" fmla="*/ 2147483647 w 601"/>
                <a:gd name="T73" fmla="*/ 2147483647 h 601"/>
                <a:gd name="T74" fmla="*/ 2147483647 w 601"/>
                <a:gd name="T75" fmla="*/ 2147483647 h 601"/>
                <a:gd name="T76" fmla="*/ 2147483647 w 601"/>
                <a:gd name="T77" fmla="*/ 2147483647 h 601"/>
                <a:gd name="T78" fmla="*/ 2147483647 w 601"/>
                <a:gd name="T79" fmla="*/ 2147483647 h 601"/>
                <a:gd name="T80" fmla="*/ 2147483647 w 601"/>
                <a:gd name="T81" fmla="*/ 2147483647 h 601"/>
                <a:gd name="T82" fmla="*/ 2147483647 w 601"/>
                <a:gd name="T83" fmla="*/ 2147483647 h 601"/>
                <a:gd name="T84" fmla="*/ 2147483647 w 601"/>
                <a:gd name="T85" fmla="*/ 2147483647 h 601"/>
                <a:gd name="T86" fmla="*/ 2147483647 w 601"/>
                <a:gd name="T87" fmla="*/ 2147483647 h 601"/>
                <a:gd name="T88" fmla="*/ 2147483647 w 601"/>
                <a:gd name="T89" fmla="*/ 2147483647 h 601"/>
                <a:gd name="T90" fmla="*/ 2147483647 w 601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601">
                  <a:moveTo>
                    <a:pt x="601" y="0"/>
                  </a:moveTo>
                  <a:lnTo>
                    <a:pt x="601" y="188"/>
                  </a:lnTo>
                  <a:lnTo>
                    <a:pt x="598" y="211"/>
                  </a:lnTo>
                  <a:lnTo>
                    <a:pt x="589" y="232"/>
                  </a:lnTo>
                  <a:lnTo>
                    <a:pt x="574" y="252"/>
                  </a:lnTo>
                  <a:lnTo>
                    <a:pt x="556" y="272"/>
                  </a:lnTo>
                  <a:lnTo>
                    <a:pt x="533" y="289"/>
                  </a:lnTo>
                  <a:lnTo>
                    <a:pt x="505" y="307"/>
                  </a:lnTo>
                  <a:lnTo>
                    <a:pt x="476" y="323"/>
                  </a:lnTo>
                  <a:lnTo>
                    <a:pt x="443" y="340"/>
                  </a:lnTo>
                  <a:lnTo>
                    <a:pt x="408" y="356"/>
                  </a:lnTo>
                  <a:lnTo>
                    <a:pt x="371" y="372"/>
                  </a:lnTo>
                  <a:lnTo>
                    <a:pt x="334" y="387"/>
                  </a:lnTo>
                  <a:lnTo>
                    <a:pt x="300" y="401"/>
                  </a:lnTo>
                  <a:lnTo>
                    <a:pt x="265" y="416"/>
                  </a:lnTo>
                  <a:lnTo>
                    <a:pt x="227" y="433"/>
                  </a:lnTo>
                  <a:lnTo>
                    <a:pt x="189" y="451"/>
                  </a:lnTo>
                  <a:lnTo>
                    <a:pt x="152" y="471"/>
                  </a:lnTo>
                  <a:lnTo>
                    <a:pt x="115" y="493"/>
                  </a:lnTo>
                  <a:lnTo>
                    <a:pt x="81" y="517"/>
                  </a:lnTo>
                  <a:lnTo>
                    <a:pt x="51" y="543"/>
                  </a:lnTo>
                  <a:lnTo>
                    <a:pt x="23" y="571"/>
                  </a:lnTo>
                  <a:lnTo>
                    <a:pt x="0" y="601"/>
                  </a:lnTo>
                  <a:lnTo>
                    <a:pt x="19" y="543"/>
                  </a:lnTo>
                  <a:lnTo>
                    <a:pt x="39" y="482"/>
                  </a:lnTo>
                  <a:lnTo>
                    <a:pt x="59" y="420"/>
                  </a:lnTo>
                  <a:lnTo>
                    <a:pt x="78" y="361"/>
                  </a:lnTo>
                  <a:lnTo>
                    <a:pt x="89" y="336"/>
                  </a:lnTo>
                  <a:lnTo>
                    <a:pt x="104" y="311"/>
                  </a:lnTo>
                  <a:lnTo>
                    <a:pt x="123" y="290"/>
                  </a:lnTo>
                  <a:lnTo>
                    <a:pt x="146" y="271"/>
                  </a:lnTo>
                  <a:lnTo>
                    <a:pt x="174" y="253"/>
                  </a:lnTo>
                  <a:lnTo>
                    <a:pt x="204" y="236"/>
                  </a:lnTo>
                  <a:lnTo>
                    <a:pt x="238" y="218"/>
                  </a:lnTo>
                  <a:lnTo>
                    <a:pt x="276" y="202"/>
                  </a:lnTo>
                  <a:lnTo>
                    <a:pt x="317" y="184"/>
                  </a:lnTo>
                  <a:lnTo>
                    <a:pt x="388" y="155"/>
                  </a:lnTo>
                  <a:lnTo>
                    <a:pt x="422" y="142"/>
                  </a:lnTo>
                  <a:lnTo>
                    <a:pt x="455" y="128"/>
                  </a:lnTo>
                  <a:lnTo>
                    <a:pt x="487" y="113"/>
                  </a:lnTo>
                  <a:lnTo>
                    <a:pt x="515" y="97"/>
                  </a:lnTo>
                  <a:lnTo>
                    <a:pt x="540" y="81"/>
                  </a:lnTo>
                  <a:lnTo>
                    <a:pt x="562" y="63"/>
                  </a:lnTo>
                  <a:lnTo>
                    <a:pt x="580" y="44"/>
                  </a:lnTo>
                  <a:lnTo>
                    <a:pt x="593" y="2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693156" y="4111597"/>
              <a:ext cx="336794" cy="200542"/>
            </a:xfrm>
            <a:custGeom>
              <a:avLst/>
              <a:gdLst>
                <a:gd name="T0" fmla="*/ 0 w 635"/>
                <a:gd name="T1" fmla="*/ 2147483647 h 377"/>
                <a:gd name="T2" fmla="*/ 2147483647 w 635"/>
                <a:gd name="T3" fmla="*/ 2147483647 h 377"/>
                <a:gd name="T4" fmla="*/ 2147483647 w 635"/>
                <a:gd name="T5" fmla="*/ 2147483647 h 377"/>
                <a:gd name="T6" fmla="*/ 2147483647 w 635"/>
                <a:gd name="T7" fmla="*/ 2147483647 h 377"/>
                <a:gd name="T8" fmla="*/ 2147483647 w 635"/>
                <a:gd name="T9" fmla="*/ 2147483647 h 377"/>
                <a:gd name="T10" fmla="*/ 2147483647 w 635"/>
                <a:gd name="T11" fmla="*/ 2147483647 h 377"/>
                <a:gd name="T12" fmla="*/ 2147483647 w 635"/>
                <a:gd name="T13" fmla="*/ 2147483647 h 377"/>
                <a:gd name="T14" fmla="*/ 2147483647 w 635"/>
                <a:gd name="T15" fmla="*/ 2147483647 h 377"/>
                <a:gd name="T16" fmla="*/ 2147483647 w 635"/>
                <a:gd name="T17" fmla="*/ 2147483647 h 377"/>
                <a:gd name="T18" fmla="*/ 2147483647 w 635"/>
                <a:gd name="T19" fmla="*/ 0 h 377"/>
                <a:gd name="T20" fmla="*/ 2147483647 w 635"/>
                <a:gd name="T21" fmla="*/ 0 h 377"/>
                <a:gd name="T22" fmla="*/ 2147483647 w 635"/>
                <a:gd name="T23" fmla="*/ 2147483647 h 377"/>
                <a:gd name="T24" fmla="*/ 2147483647 w 635"/>
                <a:gd name="T25" fmla="*/ 2147483647 h 377"/>
                <a:gd name="T26" fmla="*/ 2147483647 w 635"/>
                <a:gd name="T27" fmla="*/ 2147483647 h 377"/>
                <a:gd name="T28" fmla="*/ 2147483647 w 635"/>
                <a:gd name="T29" fmla="*/ 2147483647 h 377"/>
                <a:gd name="T30" fmla="*/ 2147483647 w 635"/>
                <a:gd name="T31" fmla="*/ 2147483647 h 377"/>
                <a:gd name="T32" fmla="*/ 2147483647 w 635"/>
                <a:gd name="T33" fmla="*/ 2147483647 h 377"/>
                <a:gd name="T34" fmla="*/ 2147483647 w 635"/>
                <a:gd name="T35" fmla="*/ 2147483647 h 377"/>
                <a:gd name="T36" fmla="*/ 2147483647 w 635"/>
                <a:gd name="T37" fmla="*/ 2147483647 h 377"/>
                <a:gd name="T38" fmla="*/ 2147483647 w 635"/>
                <a:gd name="T39" fmla="*/ 2147483647 h 377"/>
                <a:gd name="T40" fmla="*/ 2147483647 w 635"/>
                <a:gd name="T41" fmla="*/ 2147483647 h 377"/>
                <a:gd name="T42" fmla="*/ 2147483647 w 635"/>
                <a:gd name="T43" fmla="*/ 2147483647 h 377"/>
                <a:gd name="T44" fmla="*/ 2147483647 w 635"/>
                <a:gd name="T45" fmla="*/ 2147483647 h 377"/>
                <a:gd name="T46" fmla="*/ 2147483647 w 635"/>
                <a:gd name="T47" fmla="*/ 2147483647 h 377"/>
                <a:gd name="T48" fmla="*/ 2147483647 w 635"/>
                <a:gd name="T49" fmla="*/ 2147483647 h 377"/>
                <a:gd name="T50" fmla="*/ 2147483647 w 635"/>
                <a:gd name="T51" fmla="*/ 2147483647 h 377"/>
                <a:gd name="T52" fmla="*/ 2147483647 w 635"/>
                <a:gd name="T53" fmla="*/ 2147483647 h 377"/>
                <a:gd name="T54" fmla="*/ 2147483647 w 635"/>
                <a:gd name="T55" fmla="*/ 2147483647 h 377"/>
                <a:gd name="T56" fmla="*/ 2147483647 w 635"/>
                <a:gd name="T57" fmla="*/ 2147483647 h 377"/>
                <a:gd name="T58" fmla="*/ 2147483647 w 635"/>
                <a:gd name="T59" fmla="*/ 2147483647 h 377"/>
                <a:gd name="T60" fmla="*/ 2147483647 w 635"/>
                <a:gd name="T61" fmla="*/ 2147483647 h 377"/>
                <a:gd name="T62" fmla="*/ 2147483647 w 635"/>
                <a:gd name="T63" fmla="*/ 2147483647 h 377"/>
                <a:gd name="T64" fmla="*/ 2147483647 w 635"/>
                <a:gd name="T65" fmla="*/ 2147483647 h 377"/>
                <a:gd name="T66" fmla="*/ 2147483647 w 635"/>
                <a:gd name="T67" fmla="*/ 2147483647 h 377"/>
                <a:gd name="T68" fmla="*/ 2147483647 w 635"/>
                <a:gd name="T69" fmla="*/ 2147483647 h 377"/>
                <a:gd name="T70" fmla="*/ 2147483647 w 635"/>
                <a:gd name="T71" fmla="*/ 2147483647 h 377"/>
                <a:gd name="T72" fmla="*/ 2147483647 w 635"/>
                <a:gd name="T73" fmla="*/ 2147483647 h 377"/>
                <a:gd name="T74" fmla="*/ 2147483647 w 635"/>
                <a:gd name="T75" fmla="*/ 2147483647 h 377"/>
                <a:gd name="T76" fmla="*/ 2147483647 w 635"/>
                <a:gd name="T77" fmla="*/ 2147483647 h 377"/>
                <a:gd name="T78" fmla="*/ 2147483647 w 635"/>
                <a:gd name="T79" fmla="*/ 2147483647 h 377"/>
                <a:gd name="T80" fmla="*/ 2147483647 w 635"/>
                <a:gd name="T81" fmla="*/ 2147483647 h 377"/>
                <a:gd name="T82" fmla="*/ 2147483647 w 635"/>
                <a:gd name="T83" fmla="*/ 2147483647 h 377"/>
                <a:gd name="T84" fmla="*/ 2147483647 w 635"/>
                <a:gd name="T85" fmla="*/ 2147483647 h 377"/>
                <a:gd name="T86" fmla="*/ 2147483647 w 635"/>
                <a:gd name="T87" fmla="*/ 2147483647 h 377"/>
                <a:gd name="T88" fmla="*/ 2147483647 w 635"/>
                <a:gd name="T89" fmla="*/ 2147483647 h 377"/>
                <a:gd name="T90" fmla="*/ 2147483647 w 635"/>
                <a:gd name="T91" fmla="*/ 2147483647 h 377"/>
                <a:gd name="T92" fmla="*/ 2147483647 w 635"/>
                <a:gd name="T93" fmla="*/ 2147483647 h 377"/>
                <a:gd name="T94" fmla="*/ 2147483647 w 635"/>
                <a:gd name="T95" fmla="*/ 2147483647 h 377"/>
                <a:gd name="T96" fmla="*/ 0 w 635"/>
                <a:gd name="T97" fmla="*/ 2147483647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35" h="377">
                  <a:moveTo>
                    <a:pt x="0" y="24"/>
                  </a:moveTo>
                  <a:lnTo>
                    <a:pt x="30" y="21"/>
                  </a:lnTo>
                  <a:lnTo>
                    <a:pt x="63" y="18"/>
                  </a:lnTo>
                  <a:lnTo>
                    <a:pt x="95" y="14"/>
                  </a:lnTo>
                  <a:lnTo>
                    <a:pt x="126" y="11"/>
                  </a:lnTo>
                  <a:lnTo>
                    <a:pt x="156" y="8"/>
                  </a:lnTo>
                  <a:lnTo>
                    <a:pt x="182" y="6"/>
                  </a:lnTo>
                  <a:lnTo>
                    <a:pt x="204" y="3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79" y="6"/>
                  </a:lnTo>
                  <a:lnTo>
                    <a:pt x="298" y="16"/>
                  </a:lnTo>
                  <a:lnTo>
                    <a:pt x="316" y="30"/>
                  </a:lnTo>
                  <a:lnTo>
                    <a:pt x="333" y="49"/>
                  </a:lnTo>
                  <a:lnTo>
                    <a:pt x="350" y="69"/>
                  </a:lnTo>
                  <a:lnTo>
                    <a:pt x="366" y="94"/>
                  </a:lnTo>
                  <a:lnTo>
                    <a:pt x="382" y="119"/>
                  </a:lnTo>
                  <a:lnTo>
                    <a:pt x="397" y="146"/>
                  </a:lnTo>
                  <a:lnTo>
                    <a:pt x="414" y="175"/>
                  </a:lnTo>
                  <a:lnTo>
                    <a:pt x="431" y="206"/>
                  </a:lnTo>
                  <a:lnTo>
                    <a:pt x="450" y="235"/>
                  </a:lnTo>
                  <a:lnTo>
                    <a:pt x="470" y="264"/>
                  </a:lnTo>
                  <a:lnTo>
                    <a:pt x="492" y="290"/>
                  </a:lnTo>
                  <a:lnTo>
                    <a:pt x="515" y="314"/>
                  </a:lnTo>
                  <a:lnTo>
                    <a:pt x="541" y="335"/>
                  </a:lnTo>
                  <a:lnTo>
                    <a:pt x="570" y="353"/>
                  </a:lnTo>
                  <a:lnTo>
                    <a:pt x="600" y="367"/>
                  </a:lnTo>
                  <a:lnTo>
                    <a:pt x="635" y="377"/>
                  </a:lnTo>
                  <a:lnTo>
                    <a:pt x="331" y="377"/>
                  </a:lnTo>
                  <a:lnTo>
                    <a:pt x="303" y="375"/>
                  </a:lnTo>
                  <a:lnTo>
                    <a:pt x="276" y="368"/>
                  </a:lnTo>
                  <a:lnTo>
                    <a:pt x="254" y="358"/>
                  </a:lnTo>
                  <a:lnTo>
                    <a:pt x="234" y="345"/>
                  </a:lnTo>
                  <a:lnTo>
                    <a:pt x="216" y="329"/>
                  </a:lnTo>
                  <a:lnTo>
                    <a:pt x="199" y="310"/>
                  </a:lnTo>
                  <a:lnTo>
                    <a:pt x="184" y="289"/>
                  </a:lnTo>
                  <a:lnTo>
                    <a:pt x="171" y="265"/>
                  </a:lnTo>
                  <a:lnTo>
                    <a:pt x="157" y="240"/>
                  </a:lnTo>
                  <a:lnTo>
                    <a:pt x="130" y="185"/>
                  </a:lnTo>
                  <a:lnTo>
                    <a:pt x="118" y="157"/>
                  </a:lnTo>
                  <a:lnTo>
                    <a:pt x="105" y="131"/>
                  </a:lnTo>
                  <a:lnTo>
                    <a:pt x="93" y="106"/>
                  </a:lnTo>
                  <a:lnTo>
                    <a:pt x="80" y="84"/>
                  </a:lnTo>
                  <a:lnTo>
                    <a:pt x="65" y="64"/>
                  </a:lnTo>
                  <a:lnTo>
                    <a:pt x="51" y="47"/>
                  </a:lnTo>
                  <a:lnTo>
                    <a:pt x="35" y="35"/>
                  </a:lnTo>
                  <a:lnTo>
                    <a:pt x="18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68613" y="4207269"/>
              <a:ext cx="463782" cy="436042"/>
            </a:xfrm>
            <a:custGeom>
              <a:avLst/>
              <a:gdLst>
                <a:gd name="T0" fmla="*/ 2147483647 w 877"/>
                <a:gd name="T1" fmla="*/ 0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2147483647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0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0 h 8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7" h="826">
                  <a:moveTo>
                    <a:pt x="877" y="0"/>
                  </a:moveTo>
                  <a:lnTo>
                    <a:pt x="877" y="290"/>
                  </a:lnTo>
                  <a:lnTo>
                    <a:pt x="874" y="318"/>
                  </a:lnTo>
                  <a:lnTo>
                    <a:pt x="866" y="343"/>
                  </a:lnTo>
                  <a:lnTo>
                    <a:pt x="852" y="367"/>
                  </a:lnTo>
                  <a:lnTo>
                    <a:pt x="834" y="389"/>
                  </a:lnTo>
                  <a:lnTo>
                    <a:pt x="812" y="410"/>
                  </a:lnTo>
                  <a:lnTo>
                    <a:pt x="786" y="430"/>
                  </a:lnTo>
                  <a:lnTo>
                    <a:pt x="756" y="447"/>
                  </a:lnTo>
                  <a:lnTo>
                    <a:pt x="724" y="465"/>
                  </a:lnTo>
                  <a:lnTo>
                    <a:pt x="690" y="482"/>
                  </a:lnTo>
                  <a:lnTo>
                    <a:pt x="654" y="497"/>
                  </a:lnTo>
                  <a:lnTo>
                    <a:pt x="615" y="512"/>
                  </a:lnTo>
                  <a:lnTo>
                    <a:pt x="539" y="541"/>
                  </a:lnTo>
                  <a:lnTo>
                    <a:pt x="499" y="555"/>
                  </a:lnTo>
                  <a:lnTo>
                    <a:pt x="456" y="570"/>
                  </a:lnTo>
                  <a:lnTo>
                    <a:pt x="412" y="585"/>
                  </a:lnTo>
                  <a:lnTo>
                    <a:pt x="368" y="601"/>
                  </a:lnTo>
                  <a:lnTo>
                    <a:pt x="324" y="617"/>
                  </a:lnTo>
                  <a:lnTo>
                    <a:pt x="237" y="652"/>
                  </a:lnTo>
                  <a:lnTo>
                    <a:pt x="195" y="672"/>
                  </a:lnTo>
                  <a:lnTo>
                    <a:pt x="155" y="692"/>
                  </a:lnTo>
                  <a:lnTo>
                    <a:pt x="118" y="714"/>
                  </a:lnTo>
                  <a:lnTo>
                    <a:pt x="83" y="740"/>
                  </a:lnTo>
                  <a:lnTo>
                    <a:pt x="52" y="766"/>
                  </a:lnTo>
                  <a:lnTo>
                    <a:pt x="24" y="795"/>
                  </a:lnTo>
                  <a:lnTo>
                    <a:pt x="0" y="826"/>
                  </a:lnTo>
                  <a:lnTo>
                    <a:pt x="64" y="634"/>
                  </a:lnTo>
                  <a:lnTo>
                    <a:pt x="126" y="441"/>
                  </a:lnTo>
                  <a:lnTo>
                    <a:pt x="138" y="409"/>
                  </a:lnTo>
                  <a:lnTo>
                    <a:pt x="155" y="379"/>
                  </a:lnTo>
                  <a:lnTo>
                    <a:pt x="176" y="354"/>
                  </a:lnTo>
                  <a:lnTo>
                    <a:pt x="200" y="331"/>
                  </a:lnTo>
                  <a:lnTo>
                    <a:pt x="229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2"/>
                  </a:lnTo>
                  <a:lnTo>
                    <a:pt x="369" y="249"/>
                  </a:lnTo>
                  <a:lnTo>
                    <a:pt x="410" y="235"/>
                  </a:lnTo>
                  <a:lnTo>
                    <a:pt x="453" y="222"/>
                  </a:lnTo>
                  <a:lnTo>
                    <a:pt x="497" y="210"/>
                  </a:lnTo>
                  <a:lnTo>
                    <a:pt x="542" y="197"/>
                  </a:lnTo>
                  <a:lnTo>
                    <a:pt x="593" y="182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59" y="124"/>
                  </a:lnTo>
                  <a:lnTo>
                    <a:pt x="790" y="109"/>
                  </a:lnTo>
                  <a:lnTo>
                    <a:pt x="816" y="92"/>
                  </a:lnTo>
                  <a:lnTo>
                    <a:pt x="838" y="73"/>
                  </a:lnTo>
                  <a:lnTo>
                    <a:pt x="856" y="51"/>
                  </a:lnTo>
                  <a:lnTo>
                    <a:pt x="868" y="2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110928" y="4061921"/>
              <a:ext cx="487706" cy="250218"/>
            </a:xfrm>
            <a:custGeom>
              <a:avLst/>
              <a:gdLst>
                <a:gd name="T0" fmla="*/ 0 w 923"/>
                <a:gd name="T1" fmla="*/ 2147483647 h 469"/>
                <a:gd name="T2" fmla="*/ 2147483647 w 923"/>
                <a:gd name="T3" fmla="*/ 2147483647 h 469"/>
                <a:gd name="T4" fmla="*/ 2147483647 w 923"/>
                <a:gd name="T5" fmla="*/ 2147483647 h 469"/>
                <a:gd name="T6" fmla="*/ 2147483647 w 923"/>
                <a:gd name="T7" fmla="*/ 2147483647 h 469"/>
                <a:gd name="T8" fmla="*/ 2147483647 w 923"/>
                <a:gd name="T9" fmla="*/ 2147483647 h 469"/>
                <a:gd name="T10" fmla="*/ 2147483647 w 923"/>
                <a:gd name="T11" fmla="*/ 2147483647 h 469"/>
                <a:gd name="T12" fmla="*/ 2147483647 w 923"/>
                <a:gd name="T13" fmla="*/ 2147483647 h 469"/>
                <a:gd name="T14" fmla="*/ 2147483647 w 923"/>
                <a:gd name="T15" fmla="*/ 2147483647 h 469"/>
                <a:gd name="T16" fmla="*/ 2147483647 w 923"/>
                <a:gd name="T17" fmla="*/ 2147483647 h 469"/>
                <a:gd name="T18" fmla="*/ 2147483647 w 923"/>
                <a:gd name="T19" fmla="*/ 2147483647 h 469"/>
                <a:gd name="T20" fmla="*/ 2147483647 w 923"/>
                <a:gd name="T21" fmla="*/ 2147483647 h 469"/>
                <a:gd name="T22" fmla="*/ 2147483647 w 923"/>
                <a:gd name="T23" fmla="*/ 0 h 469"/>
                <a:gd name="T24" fmla="*/ 2147483647 w 923"/>
                <a:gd name="T25" fmla="*/ 0 h 469"/>
                <a:gd name="T26" fmla="*/ 2147483647 w 923"/>
                <a:gd name="T27" fmla="*/ 2147483647 h 469"/>
                <a:gd name="T28" fmla="*/ 2147483647 w 923"/>
                <a:gd name="T29" fmla="*/ 2147483647 h 469"/>
                <a:gd name="T30" fmla="*/ 2147483647 w 923"/>
                <a:gd name="T31" fmla="*/ 2147483647 h 469"/>
                <a:gd name="T32" fmla="*/ 2147483647 w 923"/>
                <a:gd name="T33" fmla="*/ 2147483647 h 469"/>
                <a:gd name="T34" fmla="*/ 2147483647 w 923"/>
                <a:gd name="T35" fmla="*/ 2147483647 h 469"/>
                <a:gd name="T36" fmla="*/ 2147483647 w 923"/>
                <a:gd name="T37" fmla="*/ 2147483647 h 469"/>
                <a:gd name="T38" fmla="*/ 2147483647 w 923"/>
                <a:gd name="T39" fmla="*/ 2147483647 h 469"/>
                <a:gd name="T40" fmla="*/ 2147483647 w 923"/>
                <a:gd name="T41" fmla="*/ 2147483647 h 469"/>
                <a:gd name="T42" fmla="*/ 2147483647 w 923"/>
                <a:gd name="T43" fmla="*/ 2147483647 h 469"/>
                <a:gd name="T44" fmla="*/ 2147483647 w 923"/>
                <a:gd name="T45" fmla="*/ 2147483647 h 469"/>
                <a:gd name="T46" fmla="*/ 2147483647 w 923"/>
                <a:gd name="T47" fmla="*/ 2147483647 h 469"/>
                <a:gd name="T48" fmla="*/ 2147483647 w 923"/>
                <a:gd name="T49" fmla="*/ 2147483647 h 469"/>
                <a:gd name="T50" fmla="*/ 2147483647 w 923"/>
                <a:gd name="T51" fmla="*/ 2147483647 h 469"/>
                <a:gd name="T52" fmla="*/ 2147483647 w 923"/>
                <a:gd name="T53" fmla="*/ 2147483647 h 469"/>
                <a:gd name="T54" fmla="*/ 2147483647 w 923"/>
                <a:gd name="T55" fmla="*/ 2147483647 h 469"/>
                <a:gd name="T56" fmla="*/ 2147483647 w 923"/>
                <a:gd name="T57" fmla="*/ 2147483647 h 469"/>
                <a:gd name="T58" fmla="*/ 2147483647 w 923"/>
                <a:gd name="T59" fmla="*/ 2147483647 h 469"/>
                <a:gd name="T60" fmla="*/ 2147483647 w 923"/>
                <a:gd name="T61" fmla="*/ 2147483647 h 469"/>
                <a:gd name="T62" fmla="*/ 2147483647 w 923"/>
                <a:gd name="T63" fmla="*/ 2147483647 h 469"/>
                <a:gd name="T64" fmla="*/ 2147483647 w 923"/>
                <a:gd name="T65" fmla="*/ 2147483647 h 469"/>
                <a:gd name="T66" fmla="*/ 2147483647 w 923"/>
                <a:gd name="T67" fmla="*/ 2147483647 h 469"/>
                <a:gd name="T68" fmla="*/ 2147483647 w 923"/>
                <a:gd name="T69" fmla="*/ 2147483647 h 469"/>
                <a:gd name="T70" fmla="*/ 2147483647 w 923"/>
                <a:gd name="T71" fmla="*/ 2147483647 h 469"/>
                <a:gd name="T72" fmla="*/ 2147483647 w 923"/>
                <a:gd name="T73" fmla="*/ 2147483647 h 469"/>
                <a:gd name="T74" fmla="*/ 2147483647 w 923"/>
                <a:gd name="T75" fmla="*/ 2147483647 h 469"/>
                <a:gd name="T76" fmla="*/ 2147483647 w 923"/>
                <a:gd name="T77" fmla="*/ 2147483647 h 469"/>
                <a:gd name="T78" fmla="*/ 2147483647 w 923"/>
                <a:gd name="T79" fmla="*/ 2147483647 h 469"/>
                <a:gd name="T80" fmla="*/ 2147483647 w 923"/>
                <a:gd name="T81" fmla="*/ 2147483647 h 469"/>
                <a:gd name="T82" fmla="*/ 2147483647 w 923"/>
                <a:gd name="T83" fmla="*/ 2147483647 h 469"/>
                <a:gd name="T84" fmla="*/ 2147483647 w 923"/>
                <a:gd name="T85" fmla="*/ 2147483647 h 469"/>
                <a:gd name="T86" fmla="*/ 2147483647 w 923"/>
                <a:gd name="T87" fmla="*/ 2147483647 h 469"/>
                <a:gd name="T88" fmla="*/ 2147483647 w 923"/>
                <a:gd name="T89" fmla="*/ 2147483647 h 469"/>
                <a:gd name="T90" fmla="*/ 2147483647 w 923"/>
                <a:gd name="T91" fmla="*/ 2147483647 h 469"/>
                <a:gd name="T92" fmla="*/ 2147483647 w 923"/>
                <a:gd name="T93" fmla="*/ 2147483647 h 469"/>
                <a:gd name="T94" fmla="*/ 2147483647 w 923"/>
                <a:gd name="T95" fmla="*/ 2147483647 h 469"/>
                <a:gd name="T96" fmla="*/ 2147483647 w 923"/>
                <a:gd name="T97" fmla="*/ 2147483647 h 469"/>
                <a:gd name="T98" fmla="*/ 2147483647 w 923"/>
                <a:gd name="T99" fmla="*/ 2147483647 h 469"/>
                <a:gd name="T100" fmla="*/ 2147483647 w 923"/>
                <a:gd name="T101" fmla="*/ 2147483647 h 469"/>
                <a:gd name="T102" fmla="*/ 2147483647 w 923"/>
                <a:gd name="T103" fmla="*/ 2147483647 h 469"/>
                <a:gd name="T104" fmla="*/ 0 w 923"/>
                <a:gd name="T105" fmla="*/ 2147483647 h 4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3" h="469">
                  <a:moveTo>
                    <a:pt x="0" y="33"/>
                  </a:moveTo>
                  <a:lnTo>
                    <a:pt x="33" y="30"/>
                  </a:lnTo>
                  <a:lnTo>
                    <a:pt x="68" y="26"/>
                  </a:lnTo>
                  <a:lnTo>
                    <a:pt x="103" y="22"/>
                  </a:lnTo>
                  <a:lnTo>
                    <a:pt x="140" y="19"/>
                  </a:lnTo>
                  <a:lnTo>
                    <a:pt x="174" y="15"/>
                  </a:lnTo>
                  <a:lnTo>
                    <a:pt x="208" y="11"/>
                  </a:lnTo>
                  <a:lnTo>
                    <a:pt x="238" y="9"/>
                  </a:lnTo>
                  <a:lnTo>
                    <a:pt x="265" y="5"/>
                  </a:lnTo>
                  <a:lnTo>
                    <a:pt x="288" y="3"/>
                  </a:lnTo>
                  <a:lnTo>
                    <a:pt x="305" y="1"/>
                  </a:lnTo>
                  <a:lnTo>
                    <a:pt x="318" y="0"/>
                  </a:lnTo>
                  <a:lnTo>
                    <a:pt x="348" y="0"/>
                  </a:lnTo>
                  <a:lnTo>
                    <a:pt x="378" y="5"/>
                  </a:lnTo>
                  <a:lnTo>
                    <a:pt x="408" y="17"/>
                  </a:lnTo>
                  <a:lnTo>
                    <a:pt x="435" y="34"/>
                  </a:lnTo>
                  <a:lnTo>
                    <a:pt x="463" y="56"/>
                  </a:lnTo>
                  <a:lnTo>
                    <a:pt x="490" y="81"/>
                  </a:lnTo>
                  <a:lnTo>
                    <a:pt x="516" y="111"/>
                  </a:lnTo>
                  <a:lnTo>
                    <a:pt x="540" y="143"/>
                  </a:lnTo>
                  <a:lnTo>
                    <a:pt x="566" y="178"/>
                  </a:lnTo>
                  <a:lnTo>
                    <a:pt x="589" y="215"/>
                  </a:lnTo>
                  <a:lnTo>
                    <a:pt x="613" y="253"/>
                  </a:lnTo>
                  <a:lnTo>
                    <a:pt x="638" y="289"/>
                  </a:lnTo>
                  <a:lnTo>
                    <a:pt x="667" y="324"/>
                  </a:lnTo>
                  <a:lnTo>
                    <a:pt x="696" y="356"/>
                  </a:lnTo>
                  <a:lnTo>
                    <a:pt x="728" y="384"/>
                  </a:lnTo>
                  <a:lnTo>
                    <a:pt x="762" y="411"/>
                  </a:lnTo>
                  <a:lnTo>
                    <a:pt x="800" y="433"/>
                  </a:lnTo>
                  <a:lnTo>
                    <a:pt x="838" y="450"/>
                  </a:lnTo>
                  <a:lnTo>
                    <a:pt x="879" y="462"/>
                  </a:lnTo>
                  <a:lnTo>
                    <a:pt x="923" y="469"/>
                  </a:lnTo>
                  <a:lnTo>
                    <a:pt x="452" y="469"/>
                  </a:lnTo>
                  <a:lnTo>
                    <a:pt x="420" y="466"/>
                  </a:lnTo>
                  <a:lnTo>
                    <a:pt x="392" y="460"/>
                  </a:lnTo>
                  <a:lnTo>
                    <a:pt x="368" y="450"/>
                  </a:lnTo>
                  <a:lnTo>
                    <a:pt x="347" y="437"/>
                  </a:lnTo>
                  <a:lnTo>
                    <a:pt x="329" y="421"/>
                  </a:lnTo>
                  <a:lnTo>
                    <a:pt x="313" y="403"/>
                  </a:lnTo>
                  <a:lnTo>
                    <a:pt x="299" y="383"/>
                  </a:lnTo>
                  <a:lnTo>
                    <a:pt x="286" y="361"/>
                  </a:lnTo>
                  <a:lnTo>
                    <a:pt x="275" y="338"/>
                  </a:lnTo>
                  <a:lnTo>
                    <a:pt x="253" y="290"/>
                  </a:lnTo>
                  <a:lnTo>
                    <a:pt x="231" y="239"/>
                  </a:lnTo>
                  <a:lnTo>
                    <a:pt x="213" y="204"/>
                  </a:lnTo>
                  <a:lnTo>
                    <a:pt x="193" y="171"/>
                  </a:lnTo>
                  <a:lnTo>
                    <a:pt x="173" y="141"/>
                  </a:lnTo>
                  <a:lnTo>
                    <a:pt x="148" y="112"/>
                  </a:lnTo>
                  <a:lnTo>
                    <a:pt x="123" y="88"/>
                  </a:lnTo>
                  <a:lnTo>
                    <a:pt x="96" y="67"/>
                  </a:lnTo>
                  <a:lnTo>
                    <a:pt x="66" y="50"/>
                  </a:lnTo>
                  <a:lnTo>
                    <a:pt x="34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307850" y="4393092"/>
              <a:ext cx="1291963" cy="226301"/>
            </a:xfrm>
            <a:custGeom>
              <a:avLst/>
              <a:gdLst>
                <a:gd name="T0" fmla="*/ 2147483647 w 2439"/>
                <a:gd name="T1" fmla="*/ 2147483647 h 430"/>
                <a:gd name="T2" fmla="*/ 2147483647 w 2439"/>
                <a:gd name="T3" fmla="*/ 2147483647 h 430"/>
                <a:gd name="T4" fmla="*/ 2147483647 w 2439"/>
                <a:gd name="T5" fmla="*/ 2147483647 h 430"/>
                <a:gd name="T6" fmla="*/ 2147483647 w 2439"/>
                <a:gd name="T7" fmla="*/ 2147483647 h 430"/>
                <a:gd name="T8" fmla="*/ 2147483647 w 2439"/>
                <a:gd name="T9" fmla="*/ 2147483647 h 430"/>
                <a:gd name="T10" fmla="*/ 2147483647 w 2439"/>
                <a:gd name="T11" fmla="*/ 2147483647 h 430"/>
                <a:gd name="T12" fmla="*/ 2147483647 w 2439"/>
                <a:gd name="T13" fmla="*/ 2147483647 h 430"/>
                <a:gd name="T14" fmla="*/ 2147483647 w 2439"/>
                <a:gd name="T15" fmla="*/ 2147483647 h 430"/>
                <a:gd name="T16" fmla="*/ 2147483647 w 2439"/>
                <a:gd name="T17" fmla="*/ 2147483647 h 430"/>
                <a:gd name="T18" fmla="*/ 2147483647 w 2439"/>
                <a:gd name="T19" fmla="*/ 2147483647 h 430"/>
                <a:gd name="T20" fmla="*/ 2147483647 w 2439"/>
                <a:gd name="T21" fmla="*/ 2147483647 h 430"/>
                <a:gd name="T22" fmla="*/ 2147483647 w 2439"/>
                <a:gd name="T23" fmla="*/ 2147483647 h 430"/>
                <a:gd name="T24" fmla="*/ 2147483647 w 2439"/>
                <a:gd name="T25" fmla="*/ 2147483647 h 430"/>
                <a:gd name="T26" fmla="*/ 2147483647 w 2439"/>
                <a:gd name="T27" fmla="*/ 2147483647 h 430"/>
                <a:gd name="T28" fmla="*/ 2147483647 w 2439"/>
                <a:gd name="T29" fmla="*/ 2147483647 h 430"/>
                <a:gd name="T30" fmla="*/ 2147483647 w 2439"/>
                <a:gd name="T31" fmla="*/ 2147483647 h 430"/>
                <a:gd name="T32" fmla="*/ 2147483647 w 2439"/>
                <a:gd name="T33" fmla="*/ 2147483647 h 430"/>
                <a:gd name="T34" fmla="*/ 2147483647 w 2439"/>
                <a:gd name="T35" fmla="*/ 2147483647 h 430"/>
                <a:gd name="T36" fmla="*/ 2147483647 w 2439"/>
                <a:gd name="T37" fmla="*/ 2147483647 h 430"/>
                <a:gd name="T38" fmla="*/ 2147483647 w 2439"/>
                <a:gd name="T39" fmla="*/ 2147483647 h 430"/>
                <a:gd name="T40" fmla="*/ 2147483647 w 2439"/>
                <a:gd name="T41" fmla="*/ 2147483647 h 430"/>
                <a:gd name="T42" fmla="*/ 2147483647 w 2439"/>
                <a:gd name="T43" fmla="*/ 2147483647 h 430"/>
                <a:gd name="T44" fmla="*/ 2147483647 w 2439"/>
                <a:gd name="T45" fmla="*/ 2147483647 h 430"/>
                <a:gd name="T46" fmla="*/ 2147483647 w 2439"/>
                <a:gd name="T47" fmla="*/ 2147483647 h 430"/>
                <a:gd name="T48" fmla="*/ 2147483647 w 2439"/>
                <a:gd name="T49" fmla="*/ 2147483647 h 430"/>
                <a:gd name="T50" fmla="*/ 2147483647 w 2439"/>
                <a:gd name="T51" fmla="*/ 2147483647 h 430"/>
                <a:gd name="T52" fmla="*/ 2147483647 w 2439"/>
                <a:gd name="T53" fmla="*/ 2147483647 h 430"/>
                <a:gd name="T54" fmla="*/ 2147483647 w 2439"/>
                <a:gd name="T55" fmla="*/ 2147483647 h 430"/>
                <a:gd name="T56" fmla="*/ 2147483647 w 2439"/>
                <a:gd name="T57" fmla="*/ 2147483647 h 430"/>
                <a:gd name="T58" fmla="*/ 2147483647 w 2439"/>
                <a:gd name="T59" fmla="*/ 2147483647 h 430"/>
                <a:gd name="T60" fmla="*/ 2147483647 w 2439"/>
                <a:gd name="T61" fmla="*/ 2147483647 h 430"/>
                <a:gd name="T62" fmla="*/ 2147483647 w 2439"/>
                <a:gd name="T63" fmla="*/ 2147483647 h 430"/>
                <a:gd name="T64" fmla="*/ 2147483647 w 2439"/>
                <a:gd name="T65" fmla="*/ 2147483647 h 430"/>
                <a:gd name="T66" fmla="*/ 2147483647 w 2439"/>
                <a:gd name="T67" fmla="*/ 2147483647 h 430"/>
                <a:gd name="T68" fmla="*/ 2147483647 w 2439"/>
                <a:gd name="T69" fmla="*/ 2147483647 h 430"/>
                <a:gd name="T70" fmla="*/ 2147483647 w 2439"/>
                <a:gd name="T71" fmla="*/ 2147483647 h 430"/>
                <a:gd name="T72" fmla="*/ 2147483647 w 2439"/>
                <a:gd name="T73" fmla="*/ 2147483647 h 430"/>
                <a:gd name="T74" fmla="*/ 2147483647 w 2439"/>
                <a:gd name="T75" fmla="*/ 2147483647 h 430"/>
                <a:gd name="T76" fmla="*/ 2147483647 w 2439"/>
                <a:gd name="T77" fmla="*/ 2147483647 h 430"/>
                <a:gd name="T78" fmla="*/ 2147483647 w 2439"/>
                <a:gd name="T79" fmla="*/ 2147483647 h 430"/>
                <a:gd name="T80" fmla="*/ 2147483647 w 2439"/>
                <a:gd name="T81" fmla="*/ 2147483647 h 430"/>
                <a:gd name="T82" fmla="*/ 2147483647 w 2439"/>
                <a:gd name="T83" fmla="*/ 2147483647 h 430"/>
                <a:gd name="T84" fmla="*/ 2147483647 w 2439"/>
                <a:gd name="T85" fmla="*/ 2147483647 h 430"/>
                <a:gd name="T86" fmla="*/ 2147483647 w 2439"/>
                <a:gd name="T87" fmla="*/ 2147483647 h 430"/>
                <a:gd name="T88" fmla="*/ 2147483647 w 2439"/>
                <a:gd name="T89" fmla="*/ 2147483647 h 430"/>
                <a:gd name="T90" fmla="*/ 2147483647 w 2439"/>
                <a:gd name="T91" fmla="*/ 0 h 430"/>
                <a:gd name="T92" fmla="*/ 2147483647 w 2439"/>
                <a:gd name="T93" fmla="*/ 2147483647 h 430"/>
                <a:gd name="T94" fmla="*/ 2147483647 w 2439"/>
                <a:gd name="T95" fmla="*/ 2147483647 h 430"/>
                <a:gd name="T96" fmla="*/ 2147483647 w 2439"/>
                <a:gd name="T97" fmla="*/ 2147483647 h 430"/>
                <a:gd name="T98" fmla="*/ 2147483647 w 2439"/>
                <a:gd name="T99" fmla="*/ 2147483647 h 430"/>
                <a:gd name="T100" fmla="*/ 2147483647 w 2439"/>
                <a:gd name="T101" fmla="*/ 2147483647 h 430"/>
                <a:gd name="T102" fmla="*/ 2147483647 w 2439"/>
                <a:gd name="T103" fmla="*/ 2147483647 h 430"/>
                <a:gd name="T104" fmla="*/ 2147483647 w 2439"/>
                <a:gd name="T105" fmla="*/ 2147483647 h 430"/>
                <a:gd name="T106" fmla="*/ 2147483647 w 2439"/>
                <a:gd name="T107" fmla="*/ 2147483647 h 430"/>
                <a:gd name="T108" fmla="*/ 2147483647 w 2439"/>
                <a:gd name="T109" fmla="*/ 2147483647 h 430"/>
                <a:gd name="T110" fmla="*/ 2147483647 w 2439"/>
                <a:gd name="T111" fmla="*/ 2147483647 h 430"/>
                <a:gd name="T112" fmla="*/ 2147483647 w 2439"/>
                <a:gd name="T113" fmla="*/ 2147483647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39" h="430">
                  <a:moveTo>
                    <a:pt x="135" y="78"/>
                  </a:moveTo>
                  <a:lnTo>
                    <a:pt x="0" y="78"/>
                  </a:lnTo>
                  <a:lnTo>
                    <a:pt x="0" y="3"/>
                  </a:lnTo>
                  <a:lnTo>
                    <a:pt x="365" y="3"/>
                  </a:lnTo>
                  <a:lnTo>
                    <a:pt x="365" y="78"/>
                  </a:lnTo>
                  <a:lnTo>
                    <a:pt x="225" y="78"/>
                  </a:lnTo>
                  <a:lnTo>
                    <a:pt x="225" y="427"/>
                  </a:lnTo>
                  <a:lnTo>
                    <a:pt x="135" y="427"/>
                  </a:lnTo>
                  <a:lnTo>
                    <a:pt x="135" y="78"/>
                  </a:lnTo>
                  <a:close/>
                  <a:moveTo>
                    <a:pt x="276" y="427"/>
                  </a:moveTo>
                  <a:lnTo>
                    <a:pt x="452" y="3"/>
                  </a:lnTo>
                  <a:lnTo>
                    <a:pt x="556" y="3"/>
                  </a:lnTo>
                  <a:lnTo>
                    <a:pt x="732" y="427"/>
                  </a:lnTo>
                  <a:lnTo>
                    <a:pt x="626" y="427"/>
                  </a:lnTo>
                  <a:lnTo>
                    <a:pt x="585" y="328"/>
                  </a:lnTo>
                  <a:lnTo>
                    <a:pt x="424" y="328"/>
                  </a:lnTo>
                  <a:lnTo>
                    <a:pt x="383" y="427"/>
                  </a:lnTo>
                  <a:lnTo>
                    <a:pt x="276" y="427"/>
                  </a:lnTo>
                  <a:close/>
                  <a:moveTo>
                    <a:pt x="505" y="104"/>
                  </a:moveTo>
                  <a:lnTo>
                    <a:pt x="443" y="254"/>
                  </a:lnTo>
                  <a:lnTo>
                    <a:pt x="564" y="254"/>
                  </a:lnTo>
                  <a:lnTo>
                    <a:pt x="505" y="104"/>
                  </a:lnTo>
                  <a:close/>
                  <a:moveTo>
                    <a:pt x="824" y="3"/>
                  </a:moveTo>
                  <a:lnTo>
                    <a:pt x="824" y="257"/>
                  </a:lnTo>
                  <a:lnTo>
                    <a:pt x="825" y="276"/>
                  </a:lnTo>
                  <a:lnTo>
                    <a:pt x="827" y="292"/>
                  </a:lnTo>
                  <a:lnTo>
                    <a:pt x="830" y="304"/>
                  </a:lnTo>
                  <a:lnTo>
                    <a:pt x="836" y="319"/>
                  </a:lnTo>
                  <a:lnTo>
                    <a:pt x="846" y="333"/>
                  </a:lnTo>
                  <a:lnTo>
                    <a:pt x="862" y="345"/>
                  </a:lnTo>
                  <a:lnTo>
                    <a:pt x="879" y="352"/>
                  </a:lnTo>
                  <a:lnTo>
                    <a:pt x="899" y="358"/>
                  </a:lnTo>
                  <a:lnTo>
                    <a:pt x="921" y="359"/>
                  </a:lnTo>
                  <a:lnTo>
                    <a:pt x="941" y="358"/>
                  </a:lnTo>
                  <a:lnTo>
                    <a:pt x="958" y="355"/>
                  </a:lnTo>
                  <a:lnTo>
                    <a:pt x="974" y="349"/>
                  </a:lnTo>
                  <a:lnTo>
                    <a:pt x="988" y="341"/>
                  </a:lnTo>
                  <a:lnTo>
                    <a:pt x="998" y="332"/>
                  </a:lnTo>
                  <a:lnTo>
                    <a:pt x="1006" y="321"/>
                  </a:lnTo>
                  <a:lnTo>
                    <a:pt x="1009" y="310"/>
                  </a:lnTo>
                  <a:lnTo>
                    <a:pt x="1012" y="295"/>
                  </a:lnTo>
                  <a:lnTo>
                    <a:pt x="1013" y="278"/>
                  </a:lnTo>
                  <a:lnTo>
                    <a:pt x="1014" y="257"/>
                  </a:lnTo>
                  <a:lnTo>
                    <a:pt x="1014" y="3"/>
                  </a:lnTo>
                  <a:lnTo>
                    <a:pt x="1104" y="3"/>
                  </a:lnTo>
                  <a:lnTo>
                    <a:pt x="1104" y="252"/>
                  </a:lnTo>
                  <a:lnTo>
                    <a:pt x="1103" y="283"/>
                  </a:lnTo>
                  <a:lnTo>
                    <a:pt x="1100" y="311"/>
                  </a:lnTo>
                  <a:lnTo>
                    <a:pt x="1095" y="335"/>
                  </a:lnTo>
                  <a:lnTo>
                    <a:pt x="1087" y="355"/>
                  </a:lnTo>
                  <a:lnTo>
                    <a:pt x="1076" y="372"/>
                  </a:lnTo>
                  <a:lnTo>
                    <a:pt x="1062" y="386"/>
                  </a:lnTo>
                  <a:lnTo>
                    <a:pt x="1040" y="403"/>
                  </a:lnTo>
                  <a:lnTo>
                    <a:pt x="1015" y="415"/>
                  </a:lnTo>
                  <a:lnTo>
                    <a:pt x="987" y="424"/>
                  </a:lnTo>
                  <a:lnTo>
                    <a:pt x="955" y="428"/>
                  </a:lnTo>
                  <a:lnTo>
                    <a:pt x="920" y="430"/>
                  </a:lnTo>
                  <a:lnTo>
                    <a:pt x="883" y="428"/>
                  </a:lnTo>
                  <a:lnTo>
                    <a:pt x="850" y="424"/>
                  </a:lnTo>
                  <a:lnTo>
                    <a:pt x="820" y="415"/>
                  </a:lnTo>
                  <a:lnTo>
                    <a:pt x="796" y="403"/>
                  </a:lnTo>
                  <a:lnTo>
                    <a:pt x="776" y="388"/>
                  </a:lnTo>
                  <a:lnTo>
                    <a:pt x="762" y="372"/>
                  </a:lnTo>
                  <a:lnTo>
                    <a:pt x="751" y="355"/>
                  </a:lnTo>
                  <a:lnTo>
                    <a:pt x="743" y="337"/>
                  </a:lnTo>
                  <a:lnTo>
                    <a:pt x="739" y="316"/>
                  </a:lnTo>
                  <a:lnTo>
                    <a:pt x="735" y="290"/>
                  </a:lnTo>
                  <a:lnTo>
                    <a:pt x="734" y="259"/>
                  </a:lnTo>
                  <a:lnTo>
                    <a:pt x="734" y="3"/>
                  </a:lnTo>
                  <a:lnTo>
                    <a:pt x="824" y="3"/>
                  </a:lnTo>
                  <a:close/>
                  <a:moveTo>
                    <a:pt x="1258" y="266"/>
                  </a:moveTo>
                  <a:lnTo>
                    <a:pt x="1258" y="427"/>
                  </a:lnTo>
                  <a:lnTo>
                    <a:pt x="1168" y="427"/>
                  </a:lnTo>
                  <a:lnTo>
                    <a:pt x="1168" y="3"/>
                  </a:lnTo>
                  <a:lnTo>
                    <a:pt x="1375" y="3"/>
                  </a:lnTo>
                  <a:lnTo>
                    <a:pt x="1408" y="4"/>
                  </a:lnTo>
                  <a:lnTo>
                    <a:pt x="1437" y="6"/>
                  </a:lnTo>
                  <a:lnTo>
                    <a:pt x="1462" y="11"/>
                  </a:lnTo>
                  <a:lnTo>
                    <a:pt x="1482" y="17"/>
                  </a:lnTo>
                  <a:lnTo>
                    <a:pt x="1499" y="25"/>
                  </a:lnTo>
                  <a:lnTo>
                    <a:pt x="1514" y="37"/>
                  </a:lnTo>
                  <a:lnTo>
                    <a:pt x="1526" y="50"/>
                  </a:lnTo>
                  <a:lnTo>
                    <a:pt x="1536" y="66"/>
                  </a:lnTo>
                  <a:lnTo>
                    <a:pt x="1544" y="83"/>
                  </a:lnTo>
                  <a:lnTo>
                    <a:pt x="1548" y="101"/>
                  </a:lnTo>
                  <a:lnTo>
                    <a:pt x="1549" y="121"/>
                  </a:lnTo>
                  <a:lnTo>
                    <a:pt x="1547" y="149"/>
                  </a:lnTo>
                  <a:lnTo>
                    <a:pt x="1542" y="174"/>
                  </a:lnTo>
                  <a:lnTo>
                    <a:pt x="1532" y="195"/>
                  </a:lnTo>
                  <a:lnTo>
                    <a:pt x="1518" y="214"/>
                  </a:lnTo>
                  <a:lnTo>
                    <a:pt x="1505" y="226"/>
                  </a:lnTo>
                  <a:lnTo>
                    <a:pt x="1488" y="236"/>
                  </a:lnTo>
                  <a:lnTo>
                    <a:pt x="1468" y="245"/>
                  </a:lnTo>
                  <a:lnTo>
                    <a:pt x="1491" y="254"/>
                  </a:lnTo>
                  <a:lnTo>
                    <a:pt x="1506" y="263"/>
                  </a:lnTo>
                  <a:lnTo>
                    <a:pt x="1518" y="276"/>
                  </a:lnTo>
                  <a:lnTo>
                    <a:pt x="1529" y="292"/>
                  </a:lnTo>
                  <a:lnTo>
                    <a:pt x="1536" y="307"/>
                  </a:lnTo>
                  <a:lnTo>
                    <a:pt x="1540" y="322"/>
                  </a:lnTo>
                  <a:lnTo>
                    <a:pt x="1543" y="333"/>
                  </a:lnTo>
                  <a:lnTo>
                    <a:pt x="1544" y="346"/>
                  </a:lnTo>
                  <a:lnTo>
                    <a:pt x="1546" y="363"/>
                  </a:lnTo>
                  <a:lnTo>
                    <a:pt x="1548" y="391"/>
                  </a:lnTo>
                  <a:lnTo>
                    <a:pt x="1551" y="412"/>
                  </a:lnTo>
                  <a:lnTo>
                    <a:pt x="1556" y="427"/>
                  </a:lnTo>
                  <a:lnTo>
                    <a:pt x="1455" y="427"/>
                  </a:lnTo>
                  <a:lnTo>
                    <a:pt x="1451" y="414"/>
                  </a:lnTo>
                  <a:lnTo>
                    <a:pt x="1448" y="394"/>
                  </a:lnTo>
                  <a:lnTo>
                    <a:pt x="1445" y="367"/>
                  </a:lnTo>
                  <a:lnTo>
                    <a:pt x="1442" y="344"/>
                  </a:lnTo>
                  <a:lnTo>
                    <a:pt x="1437" y="325"/>
                  </a:lnTo>
                  <a:lnTo>
                    <a:pt x="1432" y="310"/>
                  </a:lnTo>
                  <a:lnTo>
                    <a:pt x="1424" y="297"/>
                  </a:lnTo>
                  <a:lnTo>
                    <a:pt x="1414" y="288"/>
                  </a:lnTo>
                  <a:lnTo>
                    <a:pt x="1402" y="279"/>
                  </a:lnTo>
                  <a:lnTo>
                    <a:pt x="1383" y="271"/>
                  </a:lnTo>
                  <a:lnTo>
                    <a:pt x="1359" y="267"/>
                  </a:lnTo>
                  <a:lnTo>
                    <a:pt x="1331" y="266"/>
                  </a:lnTo>
                  <a:lnTo>
                    <a:pt x="1258" y="266"/>
                  </a:lnTo>
                  <a:close/>
                  <a:moveTo>
                    <a:pt x="1258" y="190"/>
                  </a:moveTo>
                  <a:lnTo>
                    <a:pt x="1384" y="190"/>
                  </a:lnTo>
                  <a:lnTo>
                    <a:pt x="1403" y="189"/>
                  </a:lnTo>
                  <a:lnTo>
                    <a:pt x="1419" y="187"/>
                  </a:lnTo>
                  <a:lnTo>
                    <a:pt x="1429" y="181"/>
                  </a:lnTo>
                  <a:lnTo>
                    <a:pt x="1438" y="172"/>
                  </a:lnTo>
                  <a:lnTo>
                    <a:pt x="1445" y="161"/>
                  </a:lnTo>
                  <a:lnTo>
                    <a:pt x="1449" y="148"/>
                  </a:lnTo>
                  <a:lnTo>
                    <a:pt x="1450" y="132"/>
                  </a:lnTo>
                  <a:lnTo>
                    <a:pt x="1448" y="114"/>
                  </a:lnTo>
                  <a:lnTo>
                    <a:pt x="1443" y="100"/>
                  </a:lnTo>
                  <a:lnTo>
                    <a:pt x="1433" y="89"/>
                  </a:lnTo>
                  <a:lnTo>
                    <a:pt x="1420" y="82"/>
                  </a:lnTo>
                  <a:lnTo>
                    <a:pt x="1411" y="80"/>
                  </a:lnTo>
                  <a:lnTo>
                    <a:pt x="1399" y="79"/>
                  </a:lnTo>
                  <a:lnTo>
                    <a:pt x="1384" y="78"/>
                  </a:lnTo>
                  <a:lnTo>
                    <a:pt x="1258" y="78"/>
                  </a:lnTo>
                  <a:lnTo>
                    <a:pt x="1258" y="190"/>
                  </a:lnTo>
                  <a:close/>
                  <a:moveTo>
                    <a:pt x="1802" y="0"/>
                  </a:moveTo>
                  <a:lnTo>
                    <a:pt x="1833" y="1"/>
                  </a:lnTo>
                  <a:lnTo>
                    <a:pt x="1862" y="5"/>
                  </a:lnTo>
                  <a:lnTo>
                    <a:pt x="1889" y="12"/>
                  </a:lnTo>
                  <a:lnTo>
                    <a:pt x="1914" y="22"/>
                  </a:lnTo>
                  <a:lnTo>
                    <a:pt x="1935" y="34"/>
                  </a:lnTo>
                  <a:lnTo>
                    <a:pt x="1953" y="48"/>
                  </a:lnTo>
                  <a:lnTo>
                    <a:pt x="1970" y="66"/>
                  </a:lnTo>
                  <a:lnTo>
                    <a:pt x="1983" y="85"/>
                  </a:lnTo>
                  <a:lnTo>
                    <a:pt x="1993" y="109"/>
                  </a:lnTo>
                  <a:lnTo>
                    <a:pt x="2003" y="143"/>
                  </a:lnTo>
                  <a:lnTo>
                    <a:pt x="2009" y="180"/>
                  </a:lnTo>
                  <a:lnTo>
                    <a:pt x="2012" y="221"/>
                  </a:lnTo>
                  <a:lnTo>
                    <a:pt x="2010" y="252"/>
                  </a:lnTo>
                  <a:lnTo>
                    <a:pt x="2006" y="282"/>
                  </a:lnTo>
                  <a:lnTo>
                    <a:pt x="1999" y="308"/>
                  </a:lnTo>
                  <a:lnTo>
                    <a:pt x="1990" y="333"/>
                  </a:lnTo>
                  <a:lnTo>
                    <a:pt x="1974" y="359"/>
                  </a:lnTo>
                  <a:lnTo>
                    <a:pt x="1954" y="381"/>
                  </a:lnTo>
                  <a:lnTo>
                    <a:pt x="1932" y="400"/>
                  </a:lnTo>
                  <a:lnTo>
                    <a:pt x="1906" y="413"/>
                  </a:lnTo>
                  <a:lnTo>
                    <a:pt x="1876" y="422"/>
                  </a:lnTo>
                  <a:lnTo>
                    <a:pt x="1844" y="427"/>
                  </a:lnTo>
                  <a:lnTo>
                    <a:pt x="1808" y="429"/>
                  </a:lnTo>
                  <a:lnTo>
                    <a:pt x="1774" y="428"/>
                  </a:lnTo>
                  <a:lnTo>
                    <a:pt x="1741" y="423"/>
                  </a:lnTo>
                  <a:lnTo>
                    <a:pt x="1712" y="415"/>
                  </a:lnTo>
                  <a:lnTo>
                    <a:pt x="1684" y="403"/>
                  </a:lnTo>
                  <a:lnTo>
                    <a:pt x="1663" y="390"/>
                  </a:lnTo>
                  <a:lnTo>
                    <a:pt x="1645" y="374"/>
                  </a:lnTo>
                  <a:lnTo>
                    <a:pt x="1629" y="355"/>
                  </a:lnTo>
                  <a:lnTo>
                    <a:pt x="1616" y="333"/>
                  </a:lnTo>
                  <a:lnTo>
                    <a:pt x="1605" y="307"/>
                  </a:lnTo>
                  <a:lnTo>
                    <a:pt x="1598" y="280"/>
                  </a:lnTo>
                  <a:lnTo>
                    <a:pt x="1593" y="250"/>
                  </a:lnTo>
                  <a:lnTo>
                    <a:pt x="1592" y="217"/>
                  </a:lnTo>
                  <a:lnTo>
                    <a:pt x="1594" y="179"/>
                  </a:lnTo>
                  <a:lnTo>
                    <a:pt x="1599" y="144"/>
                  </a:lnTo>
                  <a:lnTo>
                    <a:pt x="1607" y="113"/>
                  </a:lnTo>
                  <a:lnTo>
                    <a:pt x="1619" y="87"/>
                  </a:lnTo>
                  <a:lnTo>
                    <a:pt x="1634" y="63"/>
                  </a:lnTo>
                  <a:lnTo>
                    <a:pt x="1652" y="44"/>
                  </a:lnTo>
                  <a:lnTo>
                    <a:pt x="1674" y="28"/>
                  </a:lnTo>
                  <a:lnTo>
                    <a:pt x="1701" y="16"/>
                  </a:lnTo>
                  <a:lnTo>
                    <a:pt x="1730" y="7"/>
                  </a:lnTo>
                  <a:lnTo>
                    <a:pt x="1764" y="2"/>
                  </a:lnTo>
                  <a:lnTo>
                    <a:pt x="1802" y="0"/>
                  </a:lnTo>
                  <a:close/>
                  <a:moveTo>
                    <a:pt x="1803" y="71"/>
                  </a:moveTo>
                  <a:lnTo>
                    <a:pt x="1780" y="73"/>
                  </a:lnTo>
                  <a:lnTo>
                    <a:pt x="1759" y="78"/>
                  </a:lnTo>
                  <a:lnTo>
                    <a:pt x="1740" y="87"/>
                  </a:lnTo>
                  <a:lnTo>
                    <a:pt x="1725" y="98"/>
                  </a:lnTo>
                  <a:lnTo>
                    <a:pt x="1713" y="112"/>
                  </a:lnTo>
                  <a:lnTo>
                    <a:pt x="1704" y="131"/>
                  </a:lnTo>
                  <a:lnTo>
                    <a:pt x="1697" y="154"/>
                  </a:lnTo>
                  <a:lnTo>
                    <a:pt x="1693" y="181"/>
                  </a:lnTo>
                  <a:lnTo>
                    <a:pt x="1692" y="214"/>
                  </a:lnTo>
                  <a:lnTo>
                    <a:pt x="1694" y="249"/>
                  </a:lnTo>
                  <a:lnTo>
                    <a:pt x="1699" y="279"/>
                  </a:lnTo>
                  <a:lnTo>
                    <a:pt x="1707" y="304"/>
                  </a:lnTo>
                  <a:lnTo>
                    <a:pt x="1718" y="324"/>
                  </a:lnTo>
                  <a:lnTo>
                    <a:pt x="1734" y="339"/>
                  </a:lnTo>
                  <a:lnTo>
                    <a:pt x="1752" y="349"/>
                  </a:lnTo>
                  <a:lnTo>
                    <a:pt x="1775" y="356"/>
                  </a:lnTo>
                  <a:lnTo>
                    <a:pt x="1803" y="358"/>
                  </a:lnTo>
                  <a:lnTo>
                    <a:pt x="1829" y="356"/>
                  </a:lnTo>
                  <a:lnTo>
                    <a:pt x="1851" y="349"/>
                  </a:lnTo>
                  <a:lnTo>
                    <a:pt x="1870" y="339"/>
                  </a:lnTo>
                  <a:lnTo>
                    <a:pt x="1885" y="324"/>
                  </a:lnTo>
                  <a:lnTo>
                    <a:pt x="1897" y="303"/>
                  </a:lnTo>
                  <a:lnTo>
                    <a:pt x="1905" y="279"/>
                  </a:lnTo>
                  <a:lnTo>
                    <a:pt x="1910" y="249"/>
                  </a:lnTo>
                  <a:lnTo>
                    <a:pt x="1912" y="215"/>
                  </a:lnTo>
                  <a:lnTo>
                    <a:pt x="1910" y="184"/>
                  </a:lnTo>
                  <a:lnTo>
                    <a:pt x="1906" y="157"/>
                  </a:lnTo>
                  <a:lnTo>
                    <a:pt x="1900" y="133"/>
                  </a:lnTo>
                  <a:lnTo>
                    <a:pt x="1891" y="113"/>
                  </a:lnTo>
                  <a:lnTo>
                    <a:pt x="1879" y="98"/>
                  </a:lnTo>
                  <a:lnTo>
                    <a:pt x="1864" y="87"/>
                  </a:lnTo>
                  <a:lnTo>
                    <a:pt x="1847" y="78"/>
                  </a:lnTo>
                  <a:lnTo>
                    <a:pt x="1826" y="73"/>
                  </a:lnTo>
                  <a:lnTo>
                    <a:pt x="1803" y="71"/>
                  </a:lnTo>
                  <a:close/>
                  <a:moveTo>
                    <a:pt x="2155" y="116"/>
                  </a:moveTo>
                  <a:lnTo>
                    <a:pt x="2155" y="427"/>
                  </a:lnTo>
                  <a:lnTo>
                    <a:pt x="2069" y="427"/>
                  </a:lnTo>
                  <a:lnTo>
                    <a:pt x="2069" y="3"/>
                  </a:lnTo>
                  <a:lnTo>
                    <a:pt x="2184" y="3"/>
                  </a:lnTo>
                  <a:lnTo>
                    <a:pt x="2353" y="318"/>
                  </a:lnTo>
                  <a:lnTo>
                    <a:pt x="2353" y="3"/>
                  </a:lnTo>
                  <a:lnTo>
                    <a:pt x="2439" y="3"/>
                  </a:lnTo>
                  <a:lnTo>
                    <a:pt x="2439" y="427"/>
                  </a:lnTo>
                  <a:lnTo>
                    <a:pt x="2328" y="427"/>
                  </a:lnTo>
                  <a:lnTo>
                    <a:pt x="2155" y="116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379627" y="4674588"/>
              <a:ext cx="1220187" cy="99351"/>
            </a:xfrm>
            <a:custGeom>
              <a:avLst/>
              <a:gdLst>
                <a:gd name="T0" fmla="*/ 2147483647 w 2304"/>
                <a:gd name="T1" fmla="*/ 2147483647 h 187"/>
                <a:gd name="T2" fmla="*/ 2147483647 w 2304"/>
                <a:gd name="T3" fmla="*/ 2147483647 h 187"/>
                <a:gd name="T4" fmla="*/ 2147483647 w 2304"/>
                <a:gd name="T5" fmla="*/ 2147483647 h 187"/>
                <a:gd name="T6" fmla="*/ 2147483647 w 2304"/>
                <a:gd name="T7" fmla="*/ 2147483647 h 187"/>
                <a:gd name="T8" fmla="*/ 2147483647 w 2304"/>
                <a:gd name="T9" fmla="*/ 2147483647 h 187"/>
                <a:gd name="T10" fmla="*/ 2147483647 w 2304"/>
                <a:gd name="T11" fmla="*/ 2147483647 h 187"/>
                <a:gd name="T12" fmla="*/ 2147483647 w 2304"/>
                <a:gd name="T13" fmla="*/ 2147483647 h 187"/>
                <a:gd name="T14" fmla="*/ 2147483647 w 2304"/>
                <a:gd name="T15" fmla="*/ 2147483647 h 187"/>
                <a:gd name="T16" fmla="*/ 2147483647 w 2304"/>
                <a:gd name="T17" fmla="*/ 2147483647 h 187"/>
                <a:gd name="T18" fmla="*/ 2147483647 w 2304"/>
                <a:gd name="T19" fmla="*/ 2147483647 h 187"/>
                <a:gd name="T20" fmla="*/ 2147483647 w 2304"/>
                <a:gd name="T21" fmla="*/ 2147483647 h 187"/>
                <a:gd name="T22" fmla="*/ 2147483647 w 2304"/>
                <a:gd name="T23" fmla="*/ 2147483647 h 187"/>
                <a:gd name="T24" fmla="*/ 2147483647 w 2304"/>
                <a:gd name="T25" fmla="*/ 2147483647 h 187"/>
                <a:gd name="T26" fmla="*/ 2147483647 w 2304"/>
                <a:gd name="T27" fmla="*/ 2147483647 h 187"/>
                <a:gd name="T28" fmla="*/ 2147483647 w 2304"/>
                <a:gd name="T29" fmla="*/ 2147483647 h 187"/>
                <a:gd name="T30" fmla="*/ 2147483647 w 2304"/>
                <a:gd name="T31" fmla="*/ 2147483647 h 187"/>
                <a:gd name="T32" fmla="*/ 2147483647 w 2304"/>
                <a:gd name="T33" fmla="*/ 2147483647 h 187"/>
                <a:gd name="T34" fmla="*/ 2147483647 w 2304"/>
                <a:gd name="T35" fmla="*/ 2147483647 h 187"/>
                <a:gd name="T36" fmla="*/ 2147483647 w 2304"/>
                <a:gd name="T37" fmla="*/ 2147483647 h 187"/>
                <a:gd name="T38" fmla="*/ 2147483647 w 2304"/>
                <a:gd name="T39" fmla="*/ 2147483647 h 187"/>
                <a:gd name="T40" fmla="*/ 2147483647 w 2304"/>
                <a:gd name="T41" fmla="*/ 2147483647 h 187"/>
                <a:gd name="T42" fmla="*/ 2147483647 w 2304"/>
                <a:gd name="T43" fmla="*/ 2147483647 h 187"/>
                <a:gd name="T44" fmla="*/ 2147483647 w 2304"/>
                <a:gd name="T45" fmla="*/ 2147483647 h 187"/>
                <a:gd name="T46" fmla="*/ 2147483647 w 2304"/>
                <a:gd name="T47" fmla="*/ 2147483647 h 187"/>
                <a:gd name="T48" fmla="*/ 2147483647 w 2304"/>
                <a:gd name="T49" fmla="*/ 2147483647 h 187"/>
                <a:gd name="T50" fmla="*/ 2147483647 w 2304"/>
                <a:gd name="T51" fmla="*/ 2147483647 h 187"/>
                <a:gd name="T52" fmla="*/ 2147483647 w 2304"/>
                <a:gd name="T53" fmla="*/ 2147483647 h 187"/>
                <a:gd name="T54" fmla="*/ 2147483647 w 2304"/>
                <a:gd name="T55" fmla="*/ 2147483647 h 187"/>
                <a:gd name="T56" fmla="*/ 2147483647 w 2304"/>
                <a:gd name="T57" fmla="*/ 2147483647 h 187"/>
                <a:gd name="T58" fmla="*/ 2147483647 w 2304"/>
                <a:gd name="T59" fmla="*/ 2147483647 h 187"/>
                <a:gd name="T60" fmla="*/ 2147483647 w 2304"/>
                <a:gd name="T61" fmla="*/ 2147483647 h 187"/>
                <a:gd name="T62" fmla="*/ 2147483647 w 2304"/>
                <a:gd name="T63" fmla="*/ 2147483647 h 187"/>
                <a:gd name="T64" fmla="*/ 2147483647 w 2304"/>
                <a:gd name="T65" fmla="*/ 2147483647 h 187"/>
                <a:gd name="T66" fmla="*/ 2147483647 w 2304"/>
                <a:gd name="T67" fmla="*/ 2147483647 h 187"/>
                <a:gd name="T68" fmla="*/ 2147483647 w 2304"/>
                <a:gd name="T69" fmla="*/ 2147483647 h 187"/>
                <a:gd name="T70" fmla="*/ 2147483647 w 2304"/>
                <a:gd name="T71" fmla="*/ 2147483647 h 187"/>
                <a:gd name="T72" fmla="*/ 2147483647 w 2304"/>
                <a:gd name="T73" fmla="*/ 2147483647 h 187"/>
                <a:gd name="T74" fmla="*/ 2147483647 w 2304"/>
                <a:gd name="T75" fmla="*/ 2147483647 h 187"/>
                <a:gd name="T76" fmla="*/ 2147483647 w 2304"/>
                <a:gd name="T77" fmla="*/ 2147483647 h 187"/>
                <a:gd name="T78" fmla="*/ 2147483647 w 2304"/>
                <a:gd name="T79" fmla="*/ 2147483647 h 187"/>
                <a:gd name="T80" fmla="*/ 2147483647 w 2304"/>
                <a:gd name="T81" fmla="*/ 2147483647 h 187"/>
                <a:gd name="T82" fmla="*/ 2147483647 w 2304"/>
                <a:gd name="T83" fmla="*/ 2147483647 h 187"/>
                <a:gd name="T84" fmla="*/ 2147483647 w 2304"/>
                <a:gd name="T85" fmla="*/ 2147483647 h 187"/>
                <a:gd name="T86" fmla="*/ 2147483647 w 2304"/>
                <a:gd name="T87" fmla="*/ 2147483647 h 187"/>
                <a:gd name="T88" fmla="*/ 2147483647 w 2304"/>
                <a:gd name="T89" fmla="*/ 2147483647 h 187"/>
                <a:gd name="T90" fmla="*/ 2147483647 w 2304"/>
                <a:gd name="T91" fmla="*/ 2147483647 h 187"/>
                <a:gd name="T92" fmla="*/ 2147483647 w 2304"/>
                <a:gd name="T93" fmla="*/ 2147483647 h 187"/>
                <a:gd name="T94" fmla="*/ 2147483647 w 2304"/>
                <a:gd name="T95" fmla="*/ 2147483647 h 187"/>
                <a:gd name="T96" fmla="*/ 2147483647 w 2304"/>
                <a:gd name="T97" fmla="*/ 2147483647 h 187"/>
                <a:gd name="T98" fmla="*/ 2147483647 w 2304"/>
                <a:gd name="T99" fmla="*/ 2147483647 h 187"/>
                <a:gd name="T100" fmla="*/ 2147483647 w 2304"/>
                <a:gd name="T101" fmla="*/ 2147483647 h 187"/>
                <a:gd name="T102" fmla="*/ 2147483647 w 2304"/>
                <a:gd name="T103" fmla="*/ 2147483647 h 187"/>
                <a:gd name="T104" fmla="*/ 2147483647 w 2304"/>
                <a:gd name="T105" fmla="*/ 2147483647 h 187"/>
                <a:gd name="T106" fmla="*/ 2147483647 w 2304"/>
                <a:gd name="T107" fmla="*/ 2147483647 h 187"/>
                <a:gd name="T108" fmla="*/ 2147483647 w 2304"/>
                <a:gd name="T109" fmla="*/ 2147483647 h 187"/>
                <a:gd name="T110" fmla="*/ 2147483647 w 2304"/>
                <a:gd name="T111" fmla="*/ 2147483647 h 187"/>
                <a:gd name="T112" fmla="*/ 2147483647 w 2304"/>
                <a:gd name="T113" fmla="*/ 2147483647 h 187"/>
                <a:gd name="T114" fmla="*/ 2147483647 w 2304"/>
                <a:gd name="T115" fmla="*/ 2147483647 h 187"/>
                <a:gd name="T116" fmla="*/ 2147483647 w 2304"/>
                <a:gd name="T117" fmla="*/ 2147483647 h 1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4" h="187">
                  <a:moveTo>
                    <a:pt x="29" y="118"/>
                  </a:moveTo>
                  <a:lnTo>
                    <a:pt x="29" y="185"/>
                  </a:lnTo>
                  <a:lnTo>
                    <a:pt x="0" y="185"/>
                  </a:lnTo>
                  <a:lnTo>
                    <a:pt x="0" y="2"/>
                  </a:lnTo>
                  <a:lnTo>
                    <a:pt x="81" y="2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3" y="11"/>
                  </a:lnTo>
                  <a:lnTo>
                    <a:pt x="132" y="18"/>
                  </a:lnTo>
                  <a:lnTo>
                    <a:pt x="139" y="28"/>
                  </a:lnTo>
                  <a:lnTo>
                    <a:pt x="144" y="42"/>
                  </a:lnTo>
                  <a:lnTo>
                    <a:pt x="146" y="60"/>
                  </a:lnTo>
                  <a:lnTo>
                    <a:pt x="144" y="79"/>
                  </a:lnTo>
                  <a:lnTo>
                    <a:pt x="137" y="95"/>
                  </a:lnTo>
                  <a:lnTo>
                    <a:pt x="127" y="107"/>
                  </a:lnTo>
                  <a:lnTo>
                    <a:pt x="118" y="113"/>
                  </a:lnTo>
                  <a:lnTo>
                    <a:pt x="107" y="116"/>
                  </a:lnTo>
                  <a:lnTo>
                    <a:pt x="93" y="117"/>
                  </a:lnTo>
                  <a:lnTo>
                    <a:pt x="76" y="118"/>
                  </a:lnTo>
                  <a:lnTo>
                    <a:pt x="29" y="118"/>
                  </a:lnTo>
                  <a:close/>
                  <a:moveTo>
                    <a:pt x="29" y="95"/>
                  </a:moveTo>
                  <a:lnTo>
                    <a:pt x="78" y="95"/>
                  </a:lnTo>
                  <a:lnTo>
                    <a:pt x="90" y="94"/>
                  </a:lnTo>
                  <a:lnTo>
                    <a:pt x="99" y="92"/>
                  </a:lnTo>
                  <a:lnTo>
                    <a:pt x="105" y="87"/>
                  </a:lnTo>
                  <a:lnTo>
                    <a:pt x="111" y="80"/>
                  </a:lnTo>
                  <a:lnTo>
                    <a:pt x="114" y="71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6" y="25"/>
                  </a:lnTo>
                  <a:lnTo>
                    <a:pt x="29" y="25"/>
                  </a:lnTo>
                  <a:lnTo>
                    <a:pt x="29" y="95"/>
                  </a:lnTo>
                  <a:close/>
                  <a:moveTo>
                    <a:pt x="257" y="0"/>
                  </a:moveTo>
                  <a:lnTo>
                    <a:pt x="281" y="2"/>
                  </a:lnTo>
                  <a:lnTo>
                    <a:pt x="301" y="7"/>
                  </a:lnTo>
                  <a:lnTo>
                    <a:pt x="317" y="17"/>
                  </a:lnTo>
                  <a:lnTo>
                    <a:pt x="329" y="30"/>
                  </a:lnTo>
                  <a:lnTo>
                    <a:pt x="337" y="48"/>
                  </a:lnTo>
                  <a:lnTo>
                    <a:pt x="342" y="69"/>
                  </a:lnTo>
                  <a:lnTo>
                    <a:pt x="343" y="94"/>
                  </a:lnTo>
                  <a:lnTo>
                    <a:pt x="342" y="117"/>
                  </a:lnTo>
                  <a:lnTo>
                    <a:pt x="337" y="137"/>
                  </a:lnTo>
                  <a:lnTo>
                    <a:pt x="329" y="153"/>
                  </a:lnTo>
                  <a:lnTo>
                    <a:pt x="318" y="167"/>
                  </a:lnTo>
                  <a:lnTo>
                    <a:pt x="305" y="175"/>
                  </a:lnTo>
                  <a:lnTo>
                    <a:pt x="291" y="182"/>
                  </a:lnTo>
                  <a:lnTo>
                    <a:pt x="273" y="186"/>
                  </a:lnTo>
                  <a:lnTo>
                    <a:pt x="253" y="187"/>
                  </a:lnTo>
                  <a:lnTo>
                    <a:pt x="231" y="186"/>
                  </a:lnTo>
                  <a:lnTo>
                    <a:pt x="213" y="181"/>
                  </a:lnTo>
                  <a:lnTo>
                    <a:pt x="197" y="173"/>
                  </a:lnTo>
                  <a:lnTo>
                    <a:pt x="185" y="161"/>
                  </a:lnTo>
                  <a:lnTo>
                    <a:pt x="177" y="149"/>
                  </a:lnTo>
                  <a:lnTo>
                    <a:pt x="171" y="132"/>
                  </a:lnTo>
                  <a:lnTo>
                    <a:pt x="167" y="114"/>
                  </a:lnTo>
                  <a:lnTo>
                    <a:pt x="166" y="94"/>
                  </a:lnTo>
                  <a:lnTo>
                    <a:pt x="167" y="74"/>
                  </a:lnTo>
                  <a:lnTo>
                    <a:pt x="171" y="56"/>
                  </a:lnTo>
                  <a:lnTo>
                    <a:pt x="178" y="39"/>
                  </a:lnTo>
                  <a:lnTo>
                    <a:pt x="186" y="26"/>
                  </a:lnTo>
                  <a:lnTo>
                    <a:pt x="200" y="15"/>
                  </a:lnTo>
                  <a:lnTo>
                    <a:pt x="215" y="6"/>
                  </a:lnTo>
                  <a:lnTo>
                    <a:pt x="234" y="2"/>
                  </a:lnTo>
                  <a:lnTo>
                    <a:pt x="257" y="0"/>
                  </a:lnTo>
                  <a:close/>
                  <a:moveTo>
                    <a:pt x="256" y="23"/>
                  </a:moveTo>
                  <a:lnTo>
                    <a:pt x="238" y="25"/>
                  </a:lnTo>
                  <a:lnTo>
                    <a:pt x="224" y="29"/>
                  </a:lnTo>
                  <a:lnTo>
                    <a:pt x="213" y="38"/>
                  </a:lnTo>
                  <a:lnTo>
                    <a:pt x="205" y="49"/>
                  </a:lnTo>
                  <a:lnTo>
                    <a:pt x="201" y="61"/>
                  </a:lnTo>
                  <a:lnTo>
                    <a:pt x="199" y="75"/>
                  </a:lnTo>
                  <a:lnTo>
                    <a:pt x="197" y="93"/>
                  </a:lnTo>
                  <a:lnTo>
                    <a:pt x="199" y="114"/>
                  </a:lnTo>
                  <a:lnTo>
                    <a:pt x="202" y="131"/>
                  </a:lnTo>
                  <a:lnTo>
                    <a:pt x="208" y="145"/>
                  </a:lnTo>
                  <a:lnTo>
                    <a:pt x="216" y="153"/>
                  </a:lnTo>
                  <a:lnTo>
                    <a:pt x="227" y="160"/>
                  </a:lnTo>
                  <a:lnTo>
                    <a:pt x="240" y="163"/>
                  </a:lnTo>
                  <a:lnTo>
                    <a:pt x="256" y="164"/>
                  </a:lnTo>
                  <a:lnTo>
                    <a:pt x="273" y="163"/>
                  </a:lnTo>
                  <a:lnTo>
                    <a:pt x="287" y="158"/>
                  </a:lnTo>
                  <a:lnTo>
                    <a:pt x="298" y="150"/>
                  </a:lnTo>
                  <a:lnTo>
                    <a:pt x="306" y="138"/>
                  </a:lnTo>
                  <a:lnTo>
                    <a:pt x="309" y="127"/>
                  </a:lnTo>
                  <a:lnTo>
                    <a:pt x="312" y="113"/>
                  </a:lnTo>
                  <a:lnTo>
                    <a:pt x="313" y="95"/>
                  </a:lnTo>
                  <a:lnTo>
                    <a:pt x="312" y="74"/>
                  </a:lnTo>
                  <a:lnTo>
                    <a:pt x="308" y="57"/>
                  </a:lnTo>
                  <a:lnTo>
                    <a:pt x="303" y="45"/>
                  </a:lnTo>
                  <a:lnTo>
                    <a:pt x="295" y="35"/>
                  </a:lnTo>
                  <a:lnTo>
                    <a:pt x="284" y="28"/>
                  </a:lnTo>
                  <a:lnTo>
                    <a:pt x="271" y="24"/>
                  </a:lnTo>
                  <a:lnTo>
                    <a:pt x="256" y="23"/>
                  </a:lnTo>
                  <a:close/>
                  <a:moveTo>
                    <a:pt x="371" y="2"/>
                  </a:moveTo>
                  <a:lnTo>
                    <a:pt x="399" y="2"/>
                  </a:lnTo>
                  <a:lnTo>
                    <a:pt x="399" y="108"/>
                  </a:lnTo>
                  <a:lnTo>
                    <a:pt x="401" y="124"/>
                  </a:lnTo>
                  <a:lnTo>
                    <a:pt x="402" y="135"/>
                  </a:lnTo>
                  <a:lnTo>
                    <a:pt x="404" y="143"/>
                  </a:lnTo>
                  <a:lnTo>
                    <a:pt x="406" y="147"/>
                  </a:lnTo>
                  <a:lnTo>
                    <a:pt x="408" y="149"/>
                  </a:lnTo>
                  <a:lnTo>
                    <a:pt x="418" y="157"/>
                  </a:lnTo>
                  <a:lnTo>
                    <a:pt x="432" y="161"/>
                  </a:lnTo>
                  <a:lnTo>
                    <a:pt x="449" y="162"/>
                  </a:lnTo>
                  <a:lnTo>
                    <a:pt x="487" y="162"/>
                  </a:lnTo>
                  <a:lnTo>
                    <a:pt x="487" y="185"/>
                  </a:lnTo>
                  <a:lnTo>
                    <a:pt x="442" y="185"/>
                  </a:lnTo>
                  <a:lnTo>
                    <a:pt x="424" y="184"/>
                  </a:lnTo>
                  <a:lnTo>
                    <a:pt x="408" y="181"/>
                  </a:lnTo>
                  <a:lnTo>
                    <a:pt x="397" y="176"/>
                  </a:lnTo>
                  <a:lnTo>
                    <a:pt x="386" y="168"/>
                  </a:lnTo>
                  <a:lnTo>
                    <a:pt x="379" y="158"/>
                  </a:lnTo>
                  <a:lnTo>
                    <a:pt x="374" y="146"/>
                  </a:lnTo>
                  <a:lnTo>
                    <a:pt x="372" y="131"/>
                  </a:lnTo>
                  <a:lnTo>
                    <a:pt x="371" y="112"/>
                  </a:lnTo>
                  <a:lnTo>
                    <a:pt x="371" y="2"/>
                  </a:lnTo>
                  <a:close/>
                  <a:moveTo>
                    <a:pt x="514" y="185"/>
                  </a:moveTo>
                  <a:lnTo>
                    <a:pt x="514" y="162"/>
                  </a:lnTo>
                  <a:lnTo>
                    <a:pt x="593" y="162"/>
                  </a:lnTo>
                  <a:lnTo>
                    <a:pt x="608" y="161"/>
                  </a:lnTo>
                  <a:lnTo>
                    <a:pt x="619" y="158"/>
                  </a:lnTo>
                  <a:lnTo>
                    <a:pt x="626" y="151"/>
                  </a:lnTo>
                  <a:lnTo>
                    <a:pt x="630" y="143"/>
                  </a:lnTo>
                  <a:lnTo>
                    <a:pt x="631" y="134"/>
                  </a:lnTo>
                  <a:lnTo>
                    <a:pt x="629" y="122"/>
                  </a:lnTo>
                  <a:lnTo>
                    <a:pt x="625" y="113"/>
                  </a:lnTo>
                  <a:lnTo>
                    <a:pt x="616" y="107"/>
                  </a:lnTo>
                  <a:lnTo>
                    <a:pt x="609" y="106"/>
                  </a:lnTo>
                  <a:lnTo>
                    <a:pt x="600" y="105"/>
                  </a:lnTo>
                  <a:lnTo>
                    <a:pt x="572" y="105"/>
                  </a:lnTo>
                  <a:lnTo>
                    <a:pt x="553" y="104"/>
                  </a:lnTo>
                  <a:lnTo>
                    <a:pt x="538" y="101"/>
                  </a:lnTo>
                  <a:lnTo>
                    <a:pt x="527" y="96"/>
                  </a:lnTo>
                  <a:lnTo>
                    <a:pt x="516" y="86"/>
                  </a:lnTo>
                  <a:lnTo>
                    <a:pt x="509" y="73"/>
                  </a:lnTo>
                  <a:lnTo>
                    <a:pt x="507" y="57"/>
                  </a:lnTo>
                  <a:lnTo>
                    <a:pt x="509" y="40"/>
                  </a:lnTo>
                  <a:lnTo>
                    <a:pt x="516" y="26"/>
                  </a:lnTo>
                  <a:lnTo>
                    <a:pt x="522" y="18"/>
                  </a:lnTo>
                  <a:lnTo>
                    <a:pt x="530" y="12"/>
                  </a:lnTo>
                  <a:lnTo>
                    <a:pt x="539" y="7"/>
                  </a:lnTo>
                  <a:lnTo>
                    <a:pt x="549" y="4"/>
                  </a:lnTo>
                  <a:lnTo>
                    <a:pt x="562" y="3"/>
                  </a:lnTo>
                  <a:lnTo>
                    <a:pt x="578" y="2"/>
                  </a:lnTo>
                  <a:lnTo>
                    <a:pt x="654" y="2"/>
                  </a:lnTo>
                  <a:lnTo>
                    <a:pt x="654" y="25"/>
                  </a:lnTo>
                  <a:lnTo>
                    <a:pt x="578" y="25"/>
                  </a:lnTo>
                  <a:lnTo>
                    <a:pt x="567" y="26"/>
                  </a:lnTo>
                  <a:lnTo>
                    <a:pt x="560" y="26"/>
                  </a:lnTo>
                  <a:lnTo>
                    <a:pt x="549" y="30"/>
                  </a:lnTo>
                  <a:lnTo>
                    <a:pt x="543" y="36"/>
                  </a:lnTo>
                  <a:lnTo>
                    <a:pt x="539" y="44"/>
                  </a:lnTo>
                  <a:lnTo>
                    <a:pt x="538" y="52"/>
                  </a:lnTo>
                  <a:lnTo>
                    <a:pt x="539" y="61"/>
                  </a:lnTo>
                  <a:lnTo>
                    <a:pt x="542" y="68"/>
                  </a:lnTo>
                  <a:lnTo>
                    <a:pt x="548" y="72"/>
                  </a:lnTo>
                  <a:lnTo>
                    <a:pt x="555" y="75"/>
                  </a:lnTo>
                  <a:lnTo>
                    <a:pt x="565" y="78"/>
                  </a:lnTo>
                  <a:lnTo>
                    <a:pt x="578" y="79"/>
                  </a:lnTo>
                  <a:lnTo>
                    <a:pt x="604" y="79"/>
                  </a:lnTo>
                  <a:lnTo>
                    <a:pt x="616" y="80"/>
                  </a:lnTo>
                  <a:lnTo>
                    <a:pt x="625" y="81"/>
                  </a:lnTo>
                  <a:lnTo>
                    <a:pt x="636" y="83"/>
                  </a:lnTo>
                  <a:lnTo>
                    <a:pt x="643" y="89"/>
                  </a:lnTo>
                  <a:lnTo>
                    <a:pt x="652" y="96"/>
                  </a:lnTo>
                  <a:lnTo>
                    <a:pt x="658" y="107"/>
                  </a:lnTo>
                  <a:lnTo>
                    <a:pt x="662" y="119"/>
                  </a:lnTo>
                  <a:lnTo>
                    <a:pt x="663" y="132"/>
                  </a:lnTo>
                  <a:lnTo>
                    <a:pt x="662" y="148"/>
                  </a:lnTo>
                  <a:lnTo>
                    <a:pt x="656" y="161"/>
                  </a:lnTo>
                  <a:lnTo>
                    <a:pt x="649" y="171"/>
                  </a:lnTo>
                  <a:lnTo>
                    <a:pt x="637" y="179"/>
                  </a:lnTo>
                  <a:lnTo>
                    <a:pt x="629" y="182"/>
                  </a:lnTo>
                  <a:lnTo>
                    <a:pt x="619" y="184"/>
                  </a:lnTo>
                  <a:lnTo>
                    <a:pt x="607" y="185"/>
                  </a:lnTo>
                  <a:lnTo>
                    <a:pt x="589" y="185"/>
                  </a:lnTo>
                  <a:lnTo>
                    <a:pt x="514" y="185"/>
                  </a:lnTo>
                  <a:close/>
                  <a:moveTo>
                    <a:pt x="718" y="2"/>
                  </a:moveTo>
                  <a:lnTo>
                    <a:pt x="718" y="185"/>
                  </a:lnTo>
                  <a:lnTo>
                    <a:pt x="688" y="185"/>
                  </a:lnTo>
                  <a:lnTo>
                    <a:pt x="688" y="2"/>
                  </a:lnTo>
                  <a:lnTo>
                    <a:pt x="718" y="2"/>
                  </a:lnTo>
                  <a:close/>
                  <a:moveTo>
                    <a:pt x="718" y="92"/>
                  </a:moveTo>
                  <a:lnTo>
                    <a:pt x="807" y="2"/>
                  </a:lnTo>
                  <a:lnTo>
                    <a:pt x="842" y="2"/>
                  </a:lnTo>
                  <a:lnTo>
                    <a:pt x="749" y="91"/>
                  </a:lnTo>
                  <a:lnTo>
                    <a:pt x="848" y="185"/>
                  </a:lnTo>
                  <a:lnTo>
                    <a:pt x="808" y="185"/>
                  </a:lnTo>
                  <a:lnTo>
                    <a:pt x="718" y="92"/>
                  </a:lnTo>
                  <a:close/>
                  <a:moveTo>
                    <a:pt x="857" y="185"/>
                  </a:moveTo>
                  <a:lnTo>
                    <a:pt x="933" y="2"/>
                  </a:lnTo>
                  <a:lnTo>
                    <a:pt x="972" y="2"/>
                  </a:lnTo>
                  <a:lnTo>
                    <a:pt x="1045" y="185"/>
                  </a:lnTo>
                  <a:lnTo>
                    <a:pt x="1013" y="185"/>
                  </a:lnTo>
                  <a:lnTo>
                    <a:pt x="995" y="137"/>
                  </a:lnTo>
                  <a:lnTo>
                    <a:pt x="908" y="137"/>
                  </a:lnTo>
                  <a:lnTo>
                    <a:pt x="889" y="185"/>
                  </a:lnTo>
                  <a:lnTo>
                    <a:pt x="857" y="185"/>
                  </a:lnTo>
                  <a:close/>
                  <a:moveTo>
                    <a:pt x="952" y="24"/>
                  </a:moveTo>
                  <a:lnTo>
                    <a:pt x="917" y="114"/>
                  </a:lnTo>
                  <a:lnTo>
                    <a:pt x="986" y="114"/>
                  </a:lnTo>
                  <a:lnTo>
                    <a:pt x="952" y="24"/>
                  </a:lnTo>
                  <a:close/>
                  <a:moveTo>
                    <a:pt x="1282" y="2"/>
                  </a:moveTo>
                  <a:lnTo>
                    <a:pt x="1282" y="25"/>
                  </a:lnTo>
                  <a:lnTo>
                    <a:pt x="1230" y="25"/>
                  </a:lnTo>
                  <a:lnTo>
                    <a:pt x="1217" y="26"/>
                  </a:lnTo>
                  <a:lnTo>
                    <a:pt x="1207" y="27"/>
                  </a:lnTo>
                  <a:lnTo>
                    <a:pt x="1202" y="28"/>
                  </a:lnTo>
                  <a:lnTo>
                    <a:pt x="1199" y="29"/>
                  </a:lnTo>
                  <a:lnTo>
                    <a:pt x="1195" y="31"/>
                  </a:lnTo>
                  <a:lnTo>
                    <a:pt x="1184" y="42"/>
                  </a:lnTo>
                  <a:lnTo>
                    <a:pt x="1178" y="52"/>
                  </a:lnTo>
                  <a:lnTo>
                    <a:pt x="1175" y="65"/>
                  </a:lnTo>
                  <a:lnTo>
                    <a:pt x="1173" y="81"/>
                  </a:lnTo>
                  <a:lnTo>
                    <a:pt x="1282" y="81"/>
                  </a:lnTo>
                  <a:lnTo>
                    <a:pt x="1282" y="104"/>
                  </a:lnTo>
                  <a:lnTo>
                    <a:pt x="1173" y="104"/>
                  </a:lnTo>
                  <a:lnTo>
                    <a:pt x="1175" y="123"/>
                  </a:lnTo>
                  <a:lnTo>
                    <a:pt x="1181" y="140"/>
                  </a:lnTo>
                  <a:lnTo>
                    <a:pt x="1189" y="150"/>
                  </a:lnTo>
                  <a:lnTo>
                    <a:pt x="1199" y="157"/>
                  </a:lnTo>
                  <a:lnTo>
                    <a:pt x="1211" y="161"/>
                  </a:lnTo>
                  <a:lnTo>
                    <a:pt x="1228" y="162"/>
                  </a:lnTo>
                  <a:lnTo>
                    <a:pt x="1282" y="162"/>
                  </a:lnTo>
                  <a:lnTo>
                    <a:pt x="1282" y="185"/>
                  </a:lnTo>
                  <a:lnTo>
                    <a:pt x="1222" y="185"/>
                  </a:lnTo>
                  <a:lnTo>
                    <a:pt x="1201" y="184"/>
                  </a:lnTo>
                  <a:lnTo>
                    <a:pt x="1185" y="180"/>
                  </a:lnTo>
                  <a:lnTo>
                    <a:pt x="1173" y="174"/>
                  </a:lnTo>
                  <a:lnTo>
                    <a:pt x="1163" y="165"/>
                  </a:lnTo>
                  <a:lnTo>
                    <a:pt x="1154" y="153"/>
                  </a:lnTo>
                  <a:lnTo>
                    <a:pt x="1147" y="139"/>
                  </a:lnTo>
                  <a:lnTo>
                    <a:pt x="1143" y="120"/>
                  </a:lnTo>
                  <a:lnTo>
                    <a:pt x="1141" y="97"/>
                  </a:lnTo>
                  <a:lnTo>
                    <a:pt x="1142" y="76"/>
                  </a:lnTo>
                  <a:lnTo>
                    <a:pt x="1145" y="59"/>
                  </a:lnTo>
                  <a:lnTo>
                    <a:pt x="1151" y="44"/>
                  </a:lnTo>
                  <a:lnTo>
                    <a:pt x="1159" y="29"/>
                  </a:lnTo>
                  <a:lnTo>
                    <a:pt x="1169" y="19"/>
                  </a:lnTo>
                  <a:lnTo>
                    <a:pt x="1180" y="12"/>
                  </a:lnTo>
                  <a:lnTo>
                    <a:pt x="1195" y="6"/>
                  </a:lnTo>
                  <a:lnTo>
                    <a:pt x="1211" y="3"/>
                  </a:lnTo>
                  <a:lnTo>
                    <a:pt x="1231" y="2"/>
                  </a:lnTo>
                  <a:lnTo>
                    <a:pt x="1282" y="2"/>
                  </a:lnTo>
                  <a:close/>
                  <a:moveTo>
                    <a:pt x="1347" y="39"/>
                  </a:moveTo>
                  <a:lnTo>
                    <a:pt x="1347" y="185"/>
                  </a:lnTo>
                  <a:lnTo>
                    <a:pt x="1320" y="185"/>
                  </a:lnTo>
                  <a:lnTo>
                    <a:pt x="1320" y="2"/>
                  </a:lnTo>
                  <a:lnTo>
                    <a:pt x="1354" y="2"/>
                  </a:lnTo>
                  <a:lnTo>
                    <a:pt x="1448" y="149"/>
                  </a:lnTo>
                  <a:lnTo>
                    <a:pt x="1448" y="2"/>
                  </a:lnTo>
                  <a:lnTo>
                    <a:pt x="1476" y="2"/>
                  </a:lnTo>
                  <a:lnTo>
                    <a:pt x="1476" y="185"/>
                  </a:lnTo>
                  <a:lnTo>
                    <a:pt x="1443" y="185"/>
                  </a:lnTo>
                  <a:lnTo>
                    <a:pt x="1347" y="39"/>
                  </a:lnTo>
                  <a:close/>
                  <a:moveTo>
                    <a:pt x="1651" y="2"/>
                  </a:moveTo>
                  <a:lnTo>
                    <a:pt x="1651" y="25"/>
                  </a:lnTo>
                  <a:lnTo>
                    <a:pt x="1598" y="25"/>
                  </a:lnTo>
                  <a:lnTo>
                    <a:pt x="1584" y="26"/>
                  </a:lnTo>
                  <a:lnTo>
                    <a:pt x="1575" y="27"/>
                  </a:lnTo>
                  <a:lnTo>
                    <a:pt x="1569" y="28"/>
                  </a:lnTo>
                  <a:lnTo>
                    <a:pt x="1560" y="35"/>
                  </a:lnTo>
                  <a:lnTo>
                    <a:pt x="1553" y="42"/>
                  </a:lnTo>
                  <a:lnTo>
                    <a:pt x="1547" y="52"/>
                  </a:lnTo>
                  <a:lnTo>
                    <a:pt x="1544" y="65"/>
                  </a:lnTo>
                  <a:lnTo>
                    <a:pt x="1542" y="81"/>
                  </a:lnTo>
                  <a:lnTo>
                    <a:pt x="1651" y="81"/>
                  </a:lnTo>
                  <a:lnTo>
                    <a:pt x="1651" y="104"/>
                  </a:lnTo>
                  <a:lnTo>
                    <a:pt x="1542" y="104"/>
                  </a:lnTo>
                  <a:lnTo>
                    <a:pt x="1544" y="123"/>
                  </a:lnTo>
                  <a:lnTo>
                    <a:pt x="1550" y="140"/>
                  </a:lnTo>
                  <a:lnTo>
                    <a:pt x="1558" y="150"/>
                  </a:lnTo>
                  <a:lnTo>
                    <a:pt x="1568" y="157"/>
                  </a:lnTo>
                  <a:lnTo>
                    <a:pt x="1580" y="161"/>
                  </a:lnTo>
                  <a:lnTo>
                    <a:pt x="1596" y="162"/>
                  </a:lnTo>
                  <a:lnTo>
                    <a:pt x="1651" y="162"/>
                  </a:lnTo>
                  <a:lnTo>
                    <a:pt x="1651" y="185"/>
                  </a:lnTo>
                  <a:lnTo>
                    <a:pt x="1591" y="185"/>
                  </a:lnTo>
                  <a:lnTo>
                    <a:pt x="1570" y="184"/>
                  </a:lnTo>
                  <a:lnTo>
                    <a:pt x="1554" y="180"/>
                  </a:lnTo>
                  <a:lnTo>
                    <a:pt x="1542" y="174"/>
                  </a:lnTo>
                  <a:lnTo>
                    <a:pt x="1532" y="165"/>
                  </a:lnTo>
                  <a:lnTo>
                    <a:pt x="1523" y="153"/>
                  </a:lnTo>
                  <a:lnTo>
                    <a:pt x="1515" y="139"/>
                  </a:lnTo>
                  <a:lnTo>
                    <a:pt x="1511" y="120"/>
                  </a:lnTo>
                  <a:lnTo>
                    <a:pt x="1509" y="97"/>
                  </a:lnTo>
                  <a:lnTo>
                    <a:pt x="1510" y="76"/>
                  </a:lnTo>
                  <a:lnTo>
                    <a:pt x="1514" y="59"/>
                  </a:lnTo>
                  <a:lnTo>
                    <a:pt x="1520" y="44"/>
                  </a:lnTo>
                  <a:lnTo>
                    <a:pt x="1528" y="29"/>
                  </a:lnTo>
                  <a:lnTo>
                    <a:pt x="1538" y="19"/>
                  </a:lnTo>
                  <a:lnTo>
                    <a:pt x="1549" y="12"/>
                  </a:lnTo>
                  <a:lnTo>
                    <a:pt x="1562" y="6"/>
                  </a:lnTo>
                  <a:lnTo>
                    <a:pt x="1580" y="3"/>
                  </a:lnTo>
                  <a:lnTo>
                    <a:pt x="1600" y="2"/>
                  </a:lnTo>
                  <a:lnTo>
                    <a:pt x="1651" y="2"/>
                  </a:lnTo>
                  <a:close/>
                  <a:moveTo>
                    <a:pt x="1717" y="107"/>
                  </a:moveTo>
                  <a:lnTo>
                    <a:pt x="1717" y="185"/>
                  </a:lnTo>
                  <a:lnTo>
                    <a:pt x="1688" y="185"/>
                  </a:lnTo>
                  <a:lnTo>
                    <a:pt x="1688" y="2"/>
                  </a:lnTo>
                  <a:lnTo>
                    <a:pt x="1771" y="2"/>
                  </a:lnTo>
                  <a:lnTo>
                    <a:pt x="1793" y="3"/>
                  </a:lnTo>
                  <a:lnTo>
                    <a:pt x="1810" y="6"/>
                  </a:lnTo>
                  <a:lnTo>
                    <a:pt x="1822" y="12"/>
                  </a:lnTo>
                  <a:lnTo>
                    <a:pt x="1830" y="19"/>
                  </a:lnTo>
                  <a:lnTo>
                    <a:pt x="1837" y="29"/>
                  </a:lnTo>
                  <a:lnTo>
                    <a:pt x="1841" y="40"/>
                  </a:lnTo>
                  <a:lnTo>
                    <a:pt x="1842" y="52"/>
                  </a:lnTo>
                  <a:lnTo>
                    <a:pt x="1840" y="68"/>
                  </a:lnTo>
                  <a:lnTo>
                    <a:pt x="1836" y="80"/>
                  </a:lnTo>
                  <a:lnTo>
                    <a:pt x="1827" y="90"/>
                  </a:lnTo>
                  <a:lnTo>
                    <a:pt x="1817" y="96"/>
                  </a:lnTo>
                  <a:lnTo>
                    <a:pt x="1804" y="101"/>
                  </a:lnTo>
                  <a:lnTo>
                    <a:pt x="1819" y="109"/>
                  </a:lnTo>
                  <a:lnTo>
                    <a:pt x="1829" y="120"/>
                  </a:lnTo>
                  <a:lnTo>
                    <a:pt x="1834" y="129"/>
                  </a:lnTo>
                  <a:lnTo>
                    <a:pt x="1836" y="142"/>
                  </a:lnTo>
                  <a:lnTo>
                    <a:pt x="1838" y="158"/>
                  </a:lnTo>
                  <a:lnTo>
                    <a:pt x="1839" y="171"/>
                  </a:lnTo>
                  <a:lnTo>
                    <a:pt x="1839" y="178"/>
                  </a:lnTo>
                  <a:lnTo>
                    <a:pt x="1841" y="181"/>
                  </a:lnTo>
                  <a:lnTo>
                    <a:pt x="1842" y="185"/>
                  </a:lnTo>
                  <a:lnTo>
                    <a:pt x="1813" y="185"/>
                  </a:lnTo>
                  <a:lnTo>
                    <a:pt x="1811" y="181"/>
                  </a:lnTo>
                  <a:lnTo>
                    <a:pt x="1811" y="180"/>
                  </a:lnTo>
                  <a:lnTo>
                    <a:pt x="1810" y="173"/>
                  </a:lnTo>
                  <a:lnTo>
                    <a:pt x="1808" y="159"/>
                  </a:lnTo>
                  <a:lnTo>
                    <a:pt x="1806" y="141"/>
                  </a:lnTo>
                  <a:lnTo>
                    <a:pt x="1801" y="128"/>
                  </a:lnTo>
                  <a:lnTo>
                    <a:pt x="1793" y="118"/>
                  </a:lnTo>
                  <a:lnTo>
                    <a:pt x="1781" y="113"/>
                  </a:lnTo>
                  <a:lnTo>
                    <a:pt x="1766" y="108"/>
                  </a:lnTo>
                  <a:lnTo>
                    <a:pt x="1746" y="107"/>
                  </a:lnTo>
                  <a:lnTo>
                    <a:pt x="1717" y="107"/>
                  </a:lnTo>
                  <a:close/>
                  <a:moveTo>
                    <a:pt x="1717" y="84"/>
                  </a:moveTo>
                  <a:lnTo>
                    <a:pt x="1770" y="84"/>
                  </a:lnTo>
                  <a:lnTo>
                    <a:pt x="1783" y="83"/>
                  </a:lnTo>
                  <a:lnTo>
                    <a:pt x="1794" y="82"/>
                  </a:lnTo>
                  <a:lnTo>
                    <a:pt x="1801" y="79"/>
                  </a:lnTo>
                  <a:lnTo>
                    <a:pt x="1806" y="72"/>
                  </a:lnTo>
                  <a:lnTo>
                    <a:pt x="1810" y="64"/>
                  </a:lnTo>
                  <a:lnTo>
                    <a:pt x="1811" y="55"/>
                  </a:lnTo>
                  <a:lnTo>
                    <a:pt x="1810" y="44"/>
                  </a:lnTo>
                  <a:lnTo>
                    <a:pt x="1806" y="35"/>
                  </a:lnTo>
                  <a:lnTo>
                    <a:pt x="1800" y="29"/>
                  </a:lnTo>
                  <a:lnTo>
                    <a:pt x="1793" y="27"/>
                  </a:lnTo>
                  <a:lnTo>
                    <a:pt x="1783" y="25"/>
                  </a:lnTo>
                  <a:lnTo>
                    <a:pt x="1717" y="25"/>
                  </a:lnTo>
                  <a:lnTo>
                    <a:pt x="1717" y="84"/>
                  </a:lnTo>
                  <a:close/>
                  <a:moveTo>
                    <a:pt x="1938" y="80"/>
                  </a:moveTo>
                  <a:lnTo>
                    <a:pt x="2024" y="80"/>
                  </a:lnTo>
                  <a:lnTo>
                    <a:pt x="2024" y="185"/>
                  </a:lnTo>
                  <a:lnTo>
                    <a:pt x="1939" y="185"/>
                  </a:lnTo>
                  <a:lnTo>
                    <a:pt x="1925" y="183"/>
                  </a:lnTo>
                  <a:lnTo>
                    <a:pt x="1914" y="181"/>
                  </a:lnTo>
                  <a:lnTo>
                    <a:pt x="1902" y="175"/>
                  </a:lnTo>
                  <a:lnTo>
                    <a:pt x="1892" y="168"/>
                  </a:lnTo>
                  <a:lnTo>
                    <a:pt x="1882" y="158"/>
                  </a:lnTo>
                  <a:lnTo>
                    <a:pt x="1874" y="146"/>
                  </a:lnTo>
                  <a:lnTo>
                    <a:pt x="1870" y="131"/>
                  </a:lnTo>
                  <a:lnTo>
                    <a:pt x="1867" y="114"/>
                  </a:lnTo>
                  <a:lnTo>
                    <a:pt x="1866" y="94"/>
                  </a:lnTo>
                  <a:lnTo>
                    <a:pt x="1867" y="72"/>
                  </a:lnTo>
                  <a:lnTo>
                    <a:pt x="1871" y="52"/>
                  </a:lnTo>
                  <a:lnTo>
                    <a:pt x="1878" y="36"/>
                  </a:lnTo>
                  <a:lnTo>
                    <a:pt x="1888" y="23"/>
                  </a:lnTo>
                  <a:lnTo>
                    <a:pt x="1900" y="13"/>
                  </a:lnTo>
                  <a:lnTo>
                    <a:pt x="1911" y="8"/>
                  </a:lnTo>
                  <a:lnTo>
                    <a:pt x="1923" y="4"/>
                  </a:lnTo>
                  <a:lnTo>
                    <a:pt x="1938" y="3"/>
                  </a:lnTo>
                  <a:lnTo>
                    <a:pt x="1958" y="2"/>
                  </a:lnTo>
                  <a:lnTo>
                    <a:pt x="2024" y="2"/>
                  </a:lnTo>
                  <a:lnTo>
                    <a:pt x="2024" y="25"/>
                  </a:lnTo>
                  <a:lnTo>
                    <a:pt x="1960" y="25"/>
                  </a:lnTo>
                  <a:lnTo>
                    <a:pt x="1945" y="26"/>
                  </a:lnTo>
                  <a:lnTo>
                    <a:pt x="1935" y="26"/>
                  </a:lnTo>
                  <a:lnTo>
                    <a:pt x="1929" y="27"/>
                  </a:lnTo>
                  <a:lnTo>
                    <a:pt x="1925" y="29"/>
                  </a:lnTo>
                  <a:lnTo>
                    <a:pt x="1920" y="33"/>
                  </a:lnTo>
                  <a:lnTo>
                    <a:pt x="1909" y="41"/>
                  </a:lnTo>
                  <a:lnTo>
                    <a:pt x="1902" y="55"/>
                  </a:lnTo>
                  <a:lnTo>
                    <a:pt x="1897" y="71"/>
                  </a:lnTo>
                  <a:lnTo>
                    <a:pt x="1896" y="92"/>
                  </a:lnTo>
                  <a:lnTo>
                    <a:pt x="1897" y="108"/>
                  </a:lnTo>
                  <a:lnTo>
                    <a:pt x="1900" y="122"/>
                  </a:lnTo>
                  <a:lnTo>
                    <a:pt x="1903" y="131"/>
                  </a:lnTo>
                  <a:lnTo>
                    <a:pt x="1907" y="141"/>
                  </a:lnTo>
                  <a:lnTo>
                    <a:pt x="1916" y="151"/>
                  </a:lnTo>
                  <a:lnTo>
                    <a:pt x="1926" y="158"/>
                  </a:lnTo>
                  <a:lnTo>
                    <a:pt x="1935" y="160"/>
                  </a:lnTo>
                  <a:lnTo>
                    <a:pt x="1946" y="161"/>
                  </a:lnTo>
                  <a:lnTo>
                    <a:pt x="1960" y="162"/>
                  </a:lnTo>
                  <a:lnTo>
                    <a:pt x="1994" y="162"/>
                  </a:lnTo>
                  <a:lnTo>
                    <a:pt x="1994" y="103"/>
                  </a:lnTo>
                  <a:lnTo>
                    <a:pt x="1938" y="103"/>
                  </a:lnTo>
                  <a:lnTo>
                    <a:pt x="1938" y="80"/>
                  </a:lnTo>
                  <a:close/>
                  <a:moveTo>
                    <a:pt x="2062" y="185"/>
                  </a:moveTo>
                  <a:lnTo>
                    <a:pt x="2062" y="2"/>
                  </a:lnTo>
                  <a:lnTo>
                    <a:pt x="2092" y="2"/>
                  </a:lnTo>
                  <a:lnTo>
                    <a:pt x="2092" y="185"/>
                  </a:lnTo>
                  <a:lnTo>
                    <a:pt x="2062" y="185"/>
                  </a:lnTo>
                  <a:close/>
                  <a:moveTo>
                    <a:pt x="2117" y="185"/>
                  </a:moveTo>
                  <a:lnTo>
                    <a:pt x="2193" y="2"/>
                  </a:lnTo>
                  <a:lnTo>
                    <a:pt x="2231" y="2"/>
                  </a:lnTo>
                  <a:lnTo>
                    <a:pt x="2304" y="185"/>
                  </a:lnTo>
                  <a:lnTo>
                    <a:pt x="2273" y="185"/>
                  </a:lnTo>
                  <a:lnTo>
                    <a:pt x="2254" y="137"/>
                  </a:lnTo>
                  <a:lnTo>
                    <a:pt x="2168" y="137"/>
                  </a:lnTo>
                  <a:lnTo>
                    <a:pt x="2148" y="185"/>
                  </a:lnTo>
                  <a:lnTo>
                    <a:pt x="2117" y="185"/>
                  </a:lnTo>
                  <a:close/>
                  <a:moveTo>
                    <a:pt x="2211" y="24"/>
                  </a:moveTo>
                  <a:lnTo>
                    <a:pt x="2176" y="114"/>
                  </a:lnTo>
                  <a:lnTo>
                    <a:pt x="2244" y="114"/>
                  </a:lnTo>
                  <a:lnTo>
                    <a:pt x="2211" y="24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</p:grpSp>
      <p:cxnSp>
        <p:nvCxnSpPr>
          <p:cNvPr id="20" name="Łącznik prosty 19"/>
          <p:cNvCxnSpPr/>
          <p:nvPr userDrawn="1"/>
        </p:nvCxnSpPr>
        <p:spPr>
          <a:xfrm>
            <a:off x="0" y="6309320"/>
            <a:ext cx="8676456" cy="0"/>
          </a:xfrm>
          <a:prstGeom prst="line">
            <a:avLst/>
          </a:prstGeom>
          <a:ln w="19050">
            <a:solidFill>
              <a:srgbClr val="AD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ytuł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AD0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43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1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0323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3975" cy="36560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825625"/>
            <a:ext cx="3865563" cy="36560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5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12775" y="1357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12775" y="2571750"/>
            <a:ext cx="8229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3" r:id="rId3"/>
    <p:sldLayoutId id="2147483941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D0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D0040"/>
          </a:solidFill>
          <a:latin typeface="Frutiger CE 55 Roman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D0040"/>
          </a:solidFill>
          <a:latin typeface="Frutiger CE 55 Roman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D0040"/>
          </a:solidFill>
          <a:latin typeface="Frutiger CE 55 Roman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D0040"/>
          </a:solidFill>
          <a:latin typeface="Frutiger CE 55 Roman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AD0040"/>
          </a:solidFill>
          <a:latin typeface="Frutiger CE 55 Roman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AD0040"/>
          </a:solidFill>
          <a:latin typeface="Frutiger CE 55 Roman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AD0040"/>
          </a:solidFill>
          <a:latin typeface="Frutiger CE 55 Roman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AD0040"/>
          </a:solidFill>
          <a:latin typeface="Frutiger CE 55 Roma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D0D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D0D0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D0D0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D0D0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D0D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Kraków, 18 listopada 2011 r.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Strategia Rozwoju Obszaru Sprzdaży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27C2-2234-41D4-9087-0478DCD204C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6640513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1938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7221538" y="0"/>
            <a:ext cx="1517650" cy="1519238"/>
            <a:chOff x="4549" y="0"/>
            <a:chExt cx="956" cy="957"/>
          </a:xfrm>
        </p:grpSpPr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4549" y="0"/>
              <a:ext cx="956" cy="957"/>
            </a:xfrm>
            <a:custGeom>
              <a:avLst/>
              <a:gdLst>
                <a:gd name="T0" fmla="*/ 0 w 4229"/>
                <a:gd name="T1" fmla="*/ 0 h 4236"/>
                <a:gd name="T2" fmla="*/ 0 w 4229"/>
                <a:gd name="T3" fmla="*/ 0 h 4236"/>
                <a:gd name="T4" fmla="*/ 0 w 4229"/>
                <a:gd name="T5" fmla="*/ 0 h 4236"/>
                <a:gd name="T6" fmla="*/ 0 w 4229"/>
                <a:gd name="T7" fmla="*/ 0 h 4236"/>
                <a:gd name="T8" fmla="*/ 0 w 4229"/>
                <a:gd name="T9" fmla="*/ 0 h 4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9" h="4236">
                  <a:moveTo>
                    <a:pt x="0" y="4235"/>
                  </a:moveTo>
                  <a:lnTo>
                    <a:pt x="4228" y="4235"/>
                  </a:lnTo>
                  <a:lnTo>
                    <a:pt x="4228" y="0"/>
                  </a:lnTo>
                  <a:lnTo>
                    <a:pt x="0" y="0"/>
                  </a:lnTo>
                  <a:lnTo>
                    <a:pt x="0" y="4235"/>
                  </a:lnTo>
                </a:path>
              </a:pathLst>
            </a:custGeom>
            <a:solidFill>
              <a:srgbClr val="E2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hangingPunct="0"/>
              <a:endParaRPr lang="pl-PL" sz="1800" b="0">
                <a:solidFill>
                  <a:srgbClr val="000000"/>
                </a:solidFill>
              </a:endParaRPr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4611" y="193"/>
              <a:ext cx="814" cy="569"/>
            </a:xfrm>
            <a:custGeom>
              <a:avLst/>
              <a:gdLst>
                <a:gd name="T0" fmla="*/ 0 w 3601"/>
                <a:gd name="T1" fmla="*/ 0 h 2527"/>
                <a:gd name="T2" fmla="*/ 0 w 3601"/>
                <a:gd name="T3" fmla="*/ 0 h 2527"/>
                <a:gd name="T4" fmla="*/ 0 w 3601"/>
                <a:gd name="T5" fmla="*/ 0 h 2527"/>
                <a:gd name="T6" fmla="*/ 0 w 3601"/>
                <a:gd name="T7" fmla="*/ 0 h 2527"/>
                <a:gd name="T8" fmla="*/ 0 w 3601"/>
                <a:gd name="T9" fmla="*/ 0 h 2527"/>
                <a:gd name="T10" fmla="*/ 0 w 3601"/>
                <a:gd name="T11" fmla="*/ 0 h 2527"/>
                <a:gd name="T12" fmla="*/ 0 w 3601"/>
                <a:gd name="T13" fmla="*/ 0 h 2527"/>
                <a:gd name="T14" fmla="*/ 0 w 3601"/>
                <a:gd name="T15" fmla="*/ 0 h 2527"/>
                <a:gd name="T16" fmla="*/ 0 w 3601"/>
                <a:gd name="T17" fmla="*/ 0 h 2527"/>
                <a:gd name="T18" fmla="*/ 0 w 3601"/>
                <a:gd name="T19" fmla="*/ 0 h 2527"/>
                <a:gd name="T20" fmla="*/ 0 w 3601"/>
                <a:gd name="T21" fmla="*/ 0 h 2527"/>
                <a:gd name="T22" fmla="*/ 0 w 3601"/>
                <a:gd name="T23" fmla="*/ 0 h 2527"/>
                <a:gd name="T24" fmla="*/ 0 w 3601"/>
                <a:gd name="T25" fmla="*/ 0 h 2527"/>
                <a:gd name="T26" fmla="*/ 0 w 3601"/>
                <a:gd name="T27" fmla="*/ 0 h 2527"/>
                <a:gd name="T28" fmla="*/ 0 w 3601"/>
                <a:gd name="T29" fmla="*/ 0 h 2527"/>
                <a:gd name="T30" fmla="*/ 0 w 3601"/>
                <a:gd name="T31" fmla="*/ 0 h 2527"/>
                <a:gd name="T32" fmla="*/ 0 w 3601"/>
                <a:gd name="T33" fmla="*/ 0 h 2527"/>
                <a:gd name="T34" fmla="*/ 0 w 3601"/>
                <a:gd name="T35" fmla="*/ 0 h 2527"/>
                <a:gd name="T36" fmla="*/ 0 w 3601"/>
                <a:gd name="T37" fmla="*/ 0 h 2527"/>
                <a:gd name="T38" fmla="*/ 0 w 3601"/>
                <a:gd name="T39" fmla="*/ 0 h 2527"/>
                <a:gd name="T40" fmla="*/ 0 w 3601"/>
                <a:gd name="T41" fmla="*/ 0 h 2527"/>
                <a:gd name="T42" fmla="*/ 0 w 3601"/>
                <a:gd name="T43" fmla="*/ 0 h 2527"/>
                <a:gd name="T44" fmla="*/ 0 w 3601"/>
                <a:gd name="T45" fmla="*/ 0 h 2527"/>
                <a:gd name="T46" fmla="*/ 0 w 3601"/>
                <a:gd name="T47" fmla="*/ 0 h 2527"/>
                <a:gd name="T48" fmla="*/ 0 w 3601"/>
                <a:gd name="T49" fmla="*/ 0 h 2527"/>
                <a:gd name="T50" fmla="*/ 0 w 3601"/>
                <a:gd name="T51" fmla="*/ 0 h 2527"/>
                <a:gd name="T52" fmla="*/ 0 w 3601"/>
                <a:gd name="T53" fmla="*/ 0 h 2527"/>
                <a:gd name="T54" fmla="*/ 0 w 3601"/>
                <a:gd name="T55" fmla="*/ 0 h 2527"/>
                <a:gd name="T56" fmla="*/ 0 w 3601"/>
                <a:gd name="T57" fmla="*/ 0 h 2527"/>
                <a:gd name="T58" fmla="*/ 0 w 3601"/>
                <a:gd name="T59" fmla="*/ 0 h 2527"/>
                <a:gd name="T60" fmla="*/ 0 w 3601"/>
                <a:gd name="T61" fmla="*/ 0 h 2527"/>
                <a:gd name="T62" fmla="*/ 0 w 3601"/>
                <a:gd name="T63" fmla="*/ 0 h 2527"/>
                <a:gd name="T64" fmla="*/ 0 w 3601"/>
                <a:gd name="T65" fmla="*/ 0 h 2527"/>
                <a:gd name="T66" fmla="*/ 0 w 3601"/>
                <a:gd name="T67" fmla="*/ 0 h 2527"/>
                <a:gd name="T68" fmla="*/ 0 w 3601"/>
                <a:gd name="T69" fmla="*/ 0 h 2527"/>
                <a:gd name="T70" fmla="*/ 0 w 3601"/>
                <a:gd name="T71" fmla="*/ 0 h 2527"/>
                <a:gd name="T72" fmla="*/ 0 w 3601"/>
                <a:gd name="T73" fmla="*/ 0 h 2527"/>
                <a:gd name="T74" fmla="*/ 0 w 3601"/>
                <a:gd name="T75" fmla="*/ 0 h 2527"/>
                <a:gd name="T76" fmla="*/ 0 w 3601"/>
                <a:gd name="T77" fmla="*/ 0 h 2527"/>
                <a:gd name="T78" fmla="*/ 0 w 3601"/>
                <a:gd name="T79" fmla="*/ 0 h 2527"/>
                <a:gd name="T80" fmla="*/ 0 w 3601"/>
                <a:gd name="T81" fmla="*/ 0 h 2527"/>
                <a:gd name="T82" fmla="*/ 0 w 3601"/>
                <a:gd name="T83" fmla="*/ 0 h 2527"/>
                <a:gd name="T84" fmla="*/ 0 w 3601"/>
                <a:gd name="T85" fmla="*/ 0 h 2527"/>
                <a:gd name="T86" fmla="*/ 0 w 3601"/>
                <a:gd name="T87" fmla="*/ 0 h 2527"/>
                <a:gd name="T88" fmla="*/ 0 w 3601"/>
                <a:gd name="T89" fmla="*/ 0 h 2527"/>
                <a:gd name="T90" fmla="*/ 0 w 3601"/>
                <a:gd name="T91" fmla="*/ 0 h 2527"/>
                <a:gd name="T92" fmla="*/ 0 w 3601"/>
                <a:gd name="T93" fmla="*/ 0 h 25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01" h="2527">
                  <a:moveTo>
                    <a:pt x="668" y="1898"/>
                  </a:moveTo>
                  <a:lnTo>
                    <a:pt x="668" y="1898"/>
                  </a:lnTo>
                  <a:cubicBezTo>
                    <a:pt x="406" y="2526"/>
                    <a:pt x="406" y="2526"/>
                    <a:pt x="406" y="2526"/>
                  </a:cubicBezTo>
                  <a:cubicBezTo>
                    <a:pt x="563" y="2526"/>
                    <a:pt x="563" y="2526"/>
                    <a:pt x="563" y="2526"/>
                  </a:cubicBezTo>
                  <a:cubicBezTo>
                    <a:pt x="623" y="2382"/>
                    <a:pt x="623" y="2382"/>
                    <a:pt x="623" y="2382"/>
                  </a:cubicBezTo>
                  <a:cubicBezTo>
                    <a:pt x="864" y="2382"/>
                    <a:pt x="864" y="2382"/>
                    <a:pt x="864" y="2382"/>
                  </a:cubicBezTo>
                  <a:cubicBezTo>
                    <a:pt x="923" y="2526"/>
                    <a:pt x="923" y="2526"/>
                    <a:pt x="923" y="2526"/>
                  </a:cubicBezTo>
                  <a:cubicBezTo>
                    <a:pt x="1081" y="2526"/>
                    <a:pt x="1081" y="2526"/>
                    <a:pt x="1081" y="2526"/>
                  </a:cubicBezTo>
                  <a:cubicBezTo>
                    <a:pt x="819" y="1898"/>
                    <a:pt x="819" y="1898"/>
                    <a:pt x="819" y="1898"/>
                  </a:cubicBezTo>
                  <a:lnTo>
                    <a:pt x="668" y="1898"/>
                  </a:lnTo>
                  <a:close/>
                  <a:moveTo>
                    <a:pt x="655" y="2271"/>
                  </a:moveTo>
                  <a:lnTo>
                    <a:pt x="655" y="2271"/>
                  </a:lnTo>
                  <a:cubicBezTo>
                    <a:pt x="740" y="2049"/>
                    <a:pt x="740" y="2049"/>
                    <a:pt x="740" y="2049"/>
                  </a:cubicBezTo>
                  <a:cubicBezTo>
                    <a:pt x="832" y="2271"/>
                    <a:pt x="832" y="2271"/>
                    <a:pt x="832" y="2271"/>
                  </a:cubicBezTo>
                  <a:lnTo>
                    <a:pt x="655" y="2271"/>
                  </a:lnTo>
                  <a:close/>
                  <a:moveTo>
                    <a:pt x="2828" y="1924"/>
                  </a:moveTo>
                  <a:lnTo>
                    <a:pt x="2828" y="1924"/>
                  </a:lnTo>
                  <a:cubicBezTo>
                    <a:pt x="2776" y="1905"/>
                    <a:pt x="2724" y="1892"/>
                    <a:pt x="2658" y="1892"/>
                  </a:cubicBezTo>
                  <a:cubicBezTo>
                    <a:pt x="2567" y="1892"/>
                    <a:pt x="2488" y="1917"/>
                    <a:pt x="2442" y="1957"/>
                  </a:cubicBezTo>
                  <a:cubicBezTo>
                    <a:pt x="2383" y="2009"/>
                    <a:pt x="2350" y="2095"/>
                    <a:pt x="2350" y="2212"/>
                  </a:cubicBezTo>
                  <a:cubicBezTo>
                    <a:pt x="2350" y="2284"/>
                    <a:pt x="2364" y="2337"/>
                    <a:pt x="2383" y="2382"/>
                  </a:cubicBezTo>
                  <a:cubicBezTo>
                    <a:pt x="2410" y="2435"/>
                    <a:pt x="2442" y="2467"/>
                    <a:pt x="2488" y="2487"/>
                  </a:cubicBezTo>
                  <a:cubicBezTo>
                    <a:pt x="2540" y="2513"/>
                    <a:pt x="2599" y="2526"/>
                    <a:pt x="2671" y="2526"/>
                  </a:cubicBezTo>
                  <a:cubicBezTo>
                    <a:pt x="2724" y="2526"/>
                    <a:pt x="2769" y="2520"/>
                    <a:pt x="2815" y="2500"/>
                  </a:cubicBezTo>
                  <a:cubicBezTo>
                    <a:pt x="2868" y="2480"/>
                    <a:pt x="2913" y="2442"/>
                    <a:pt x="2939" y="2389"/>
                  </a:cubicBezTo>
                  <a:cubicBezTo>
                    <a:pt x="2959" y="2337"/>
                    <a:pt x="2972" y="2284"/>
                    <a:pt x="2972" y="2219"/>
                  </a:cubicBezTo>
                  <a:cubicBezTo>
                    <a:pt x="2972" y="2153"/>
                    <a:pt x="2959" y="2101"/>
                    <a:pt x="2939" y="2055"/>
                  </a:cubicBezTo>
                  <a:cubicBezTo>
                    <a:pt x="2920" y="1996"/>
                    <a:pt x="2881" y="1950"/>
                    <a:pt x="2828" y="1924"/>
                  </a:cubicBezTo>
                  <a:close/>
                  <a:moveTo>
                    <a:pt x="2782" y="2369"/>
                  </a:moveTo>
                  <a:lnTo>
                    <a:pt x="2782" y="2369"/>
                  </a:lnTo>
                  <a:cubicBezTo>
                    <a:pt x="2756" y="2409"/>
                    <a:pt x="2717" y="2421"/>
                    <a:pt x="2665" y="2421"/>
                  </a:cubicBezTo>
                  <a:cubicBezTo>
                    <a:pt x="2606" y="2421"/>
                    <a:pt x="2560" y="2409"/>
                    <a:pt x="2540" y="2369"/>
                  </a:cubicBezTo>
                  <a:cubicBezTo>
                    <a:pt x="2508" y="2337"/>
                    <a:pt x="2494" y="2284"/>
                    <a:pt x="2494" y="2212"/>
                  </a:cubicBezTo>
                  <a:cubicBezTo>
                    <a:pt x="2494" y="2141"/>
                    <a:pt x="2508" y="2088"/>
                    <a:pt x="2527" y="2062"/>
                  </a:cubicBezTo>
                  <a:cubicBezTo>
                    <a:pt x="2553" y="2022"/>
                    <a:pt x="2599" y="2003"/>
                    <a:pt x="2658" y="2003"/>
                  </a:cubicBezTo>
                  <a:cubicBezTo>
                    <a:pt x="2724" y="2003"/>
                    <a:pt x="2769" y="2022"/>
                    <a:pt x="2789" y="2062"/>
                  </a:cubicBezTo>
                  <a:cubicBezTo>
                    <a:pt x="2809" y="2095"/>
                    <a:pt x="2822" y="2147"/>
                    <a:pt x="2822" y="2212"/>
                  </a:cubicBezTo>
                  <a:cubicBezTo>
                    <a:pt x="2822" y="2284"/>
                    <a:pt x="2809" y="2337"/>
                    <a:pt x="2782" y="2369"/>
                  </a:cubicBezTo>
                  <a:close/>
                  <a:moveTo>
                    <a:pt x="1094" y="805"/>
                  </a:moveTo>
                  <a:lnTo>
                    <a:pt x="1094" y="805"/>
                  </a:lnTo>
                  <a:cubicBezTo>
                    <a:pt x="1153" y="917"/>
                    <a:pt x="1198" y="1001"/>
                    <a:pt x="1322" y="1008"/>
                  </a:cubicBezTo>
                  <a:cubicBezTo>
                    <a:pt x="1447" y="1008"/>
                    <a:pt x="1500" y="1008"/>
                    <a:pt x="1696" y="1008"/>
                  </a:cubicBezTo>
                  <a:cubicBezTo>
                    <a:pt x="1565" y="982"/>
                    <a:pt x="1486" y="871"/>
                    <a:pt x="1427" y="759"/>
                  </a:cubicBezTo>
                  <a:cubicBezTo>
                    <a:pt x="1355" y="641"/>
                    <a:pt x="1303" y="536"/>
                    <a:pt x="1205" y="543"/>
                  </a:cubicBezTo>
                  <a:cubicBezTo>
                    <a:pt x="1172" y="550"/>
                    <a:pt x="1028" y="563"/>
                    <a:pt x="917" y="576"/>
                  </a:cubicBezTo>
                  <a:cubicBezTo>
                    <a:pt x="996" y="576"/>
                    <a:pt x="1041" y="693"/>
                    <a:pt x="1094" y="805"/>
                  </a:cubicBezTo>
                  <a:close/>
                  <a:moveTo>
                    <a:pt x="1840" y="478"/>
                  </a:moveTo>
                  <a:lnTo>
                    <a:pt x="1840" y="478"/>
                  </a:lnTo>
                  <a:cubicBezTo>
                    <a:pt x="2010" y="406"/>
                    <a:pt x="2167" y="340"/>
                    <a:pt x="2167" y="235"/>
                  </a:cubicBezTo>
                  <a:cubicBezTo>
                    <a:pt x="2167" y="210"/>
                    <a:pt x="2167" y="72"/>
                    <a:pt x="2167" y="0"/>
                  </a:cubicBezTo>
                  <a:cubicBezTo>
                    <a:pt x="2148" y="111"/>
                    <a:pt x="1977" y="164"/>
                    <a:pt x="1820" y="229"/>
                  </a:cubicBezTo>
                  <a:cubicBezTo>
                    <a:pt x="1663" y="294"/>
                    <a:pt x="1558" y="347"/>
                    <a:pt x="1525" y="445"/>
                  </a:cubicBezTo>
                  <a:cubicBezTo>
                    <a:pt x="1500" y="536"/>
                    <a:pt x="1460" y="648"/>
                    <a:pt x="1434" y="739"/>
                  </a:cubicBezTo>
                  <a:cubicBezTo>
                    <a:pt x="1512" y="609"/>
                    <a:pt x="1709" y="530"/>
                    <a:pt x="1840" y="478"/>
                  </a:cubicBezTo>
                  <a:close/>
                  <a:moveTo>
                    <a:pt x="537" y="1898"/>
                  </a:moveTo>
                  <a:lnTo>
                    <a:pt x="537" y="1898"/>
                  </a:lnTo>
                  <a:cubicBezTo>
                    <a:pt x="0" y="1898"/>
                    <a:pt x="0" y="1898"/>
                    <a:pt x="0" y="1898"/>
                  </a:cubicBezTo>
                  <a:cubicBezTo>
                    <a:pt x="0" y="2009"/>
                    <a:pt x="0" y="2009"/>
                    <a:pt x="0" y="2009"/>
                  </a:cubicBezTo>
                  <a:cubicBezTo>
                    <a:pt x="197" y="2009"/>
                    <a:pt x="197" y="2009"/>
                    <a:pt x="197" y="2009"/>
                  </a:cubicBezTo>
                  <a:cubicBezTo>
                    <a:pt x="197" y="2526"/>
                    <a:pt x="197" y="2526"/>
                    <a:pt x="197" y="2526"/>
                  </a:cubicBezTo>
                  <a:cubicBezTo>
                    <a:pt x="328" y="2526"/>
                    <a:pt x="328" y="2526"/>
                    <a:pt x="328" y="2526"/>
                  </a:cubicBezTo>
                  <a:cubicBezTo>
                    <a:pt x="328" y="2009"/>
                    <a:pt x="328" y="2009"/>
                    <a:pt x="328" y="2009"/>
                  </a:cubicBezTo>
                  <a:cubicBezTo>
                    <a:pt x="537" y="2009"/>
                    <a:pt x="537" y="2009"/>
                    <a:pt x="537" y="2009"/>
                  </a:cubicBezTo>
                  <a:lnTo>
                    <a:pt x="537" y="1898"/>
                  </a:lnTo>
                  <a:close/>
                  <a:moveTo>
                    <a:pt x="2272" y="2369"/>
                  </a:moveTo>
                  <a:lnTo>
                    <a:pt x="2272" y="2369"/>
                  </a:lnTo>
                  <a:cubicBezTo>
                    <a:pt x="2272" y="2356"/>
                    <a:pt x="2265" y="2343"/>
                    <a:pt x="2259" y="2323"/>
                  </a:cubicBezTo>
                  <a:cubicBezTo>
                    <a:pt x="2246" y="2304"/>
                    <a:pt x="2232" y="2291"/>
                    <a:pt x="2226" y="2284"/>
                  </a:cubicBezTo>
                  <a:cubicBezTo>
                    <a:pt x="2213" y="2271"/>
                    <a:pt x="2193" y="2264"/>
                    <a:pt x="2167" y="2258"/>
                  </a:cubicBezTo>
                  <a:cubicBezTo>
                    <a:pt x="2200" y="2245"/>
                    <a:pt x="2226" y="2232"/>
                    <a:pt x="2239" y="2212"/>
                  </a:cubicBezTo>
                  <a:cubicBezTo>
                    <a:pt x="2272" y="2180"/>
                    <a:pt x="2285" y="2134"/>
                    <a:pt x="2285" y="2075"/>
                  </a:cubicBezTo>
                  <a:cubicBezTo>
                    <a:pt x="2285" y="2042"/>
                    <a:pt x="2278" y="2016"/>
                    <a:pt x="2265" y="1990"/>
                  </a:cubicBezTo>
                  <a:cubicBezTo>
                    <a:pt x="2252" y="1963"/>
                    <a:pt x="2239" y="1944"/>
                    <a:pt x="2213" y="1931"/>
                  </a:cubicBezTo>
                  <a:cubicBezTo>
                    <a:pt x="2180" y="1911"/>
                    <a:pt x="2115" y="1898"/>
                    <a:pt x="2029" y="1898"/>
                  </a:cubicBezTo>
                  <a:cubicBezTo>
                    <a:pt x="1722" y="1898"/>
                    <a:pt x="1722" y="1898"/>
                    <a:pt x="1722" y="1898"/>
                  </a:cubicBezTo>
                  <a:cubicBezTo>
                    <a:pt x="1722" y="2526"/>
                    <a:pt x="1722" y="2526"/>
                    <a:pt x="1722" y="2526"/>
                  </a:cubicBezTo>
                  <a:cubicBezTo>
                    <a:pt x="1860" y="2526"/>
                    <a:pt x="1860" y="2526"/>
                    <a:pt x="1860" y="2526"/>
                  </a:cubicBezTo>
                  <a:cubicBezTo>
                    <a:pt x="1860" y="2284"/>
                    <a:pt x="1860" y="2284"/>
                    <a:pt x="1860" y="2284"/>
                  </a:cubicBezTo>
                  <a:cubicBezTo>
                    <a:pt x="1964" y="2284"/>
                    <a:pt x="1964" y="2284"/>
                    <a:pt x="1964" y="2284"/>
                  </a:cubicBezTo>
                  <a:cubicBezTo>
                    <a:pt x="2010" y="2284"/>
                    <a:pt x="2043" y="2291"/>
                    <a:pt x="2069" y="2304"/>
                  </a:cubicBezTo>
                  <a:cubicBezTo>
                    <a:pt x="2088" y="2317"/>
                    <a:pt x="2102" y="2330"/>
                    <a:pt x="2115" y="2350"/>
                  </a:cubicBezTo>
                  <a:cubicBezTo>
                    <a:pt x="2121" y="2369"/>
                    <a:pt x="2128" y="2402"/>
                    <a:pt x="2134" y="2435"/>
                  </a:cubicBezTo>
                  <a:cubicBezTo>
                    <a:pt x="2134" y="2480"/>
                    <a:pt x="2141" y="2507"/>
                    <a:pt x="2148" y="2526"/>
                  </a:cubicBezTo>
                  <a:cubicBezTo>
                    <a:pt x="2298" y="2526"/>
                    <a:pt x="2298" y="2526"/>
                    <a:pt x="2298" y="2526"/>
                  </a:cubicBezTo>
                  <a:cubicBezTo>
                    <a:pt x="2291" y="2507"/>
                    <a:pt x="2285" y="2474"/>
                    <a:pt x="2278" y="2428"/>
                  </a:cubicBezTo>
                  <a:cubicBezTo>
                    <a:pt x="2278" y="2402"/>
                    <a:pt x="2278" y="2382"/>
                    <a:pt x="2272" y="2369"/>
                  </a:cubicBezTo>
                  <a:close/>
                  <a:moveTo>
                    <a:pt x="2108" y="2160"/>
                  </a:moveTo>
                  <a:lnTo>
                    <a:pt x="2108" y="2160"/>
                  </a:lnTo>
                  <a:cubicBezTo>
                    <a:pt x="2095" y="2173"/>
                    <a:pt x="2075" y="2173"/>
                    <a:pt x="2043" y="2173"/>
                  </a:cubicBezTo>
                  <a:cubicBezTo>
                    <a:pt x="1860" y="2173"/>
                    <a:pt x="1860" y="2173"/>
                    <a:pt x="1860" y="2173"/>
                  </a:cubicBezTo>
                  <a:cubicBezTo>
                    <a:pt x="1860" y="2009"/>
                    <a:pt x="1860" y="2009"/>
                    <a:pt x="1860" y="2009"/>
                  </a:cubicBezTo>
                  <a:cubicBezTo>
                    <a:pt x="2043" y="2009"/>
                    <a:pt x="2043" y="2009"/>
                    <a:pt x="2043" y="2009"/>
                  </a:cubicBezTo>
                  <a:cubicBezTo>
                    <a:pt x="2069" y="2009"/>
                    <a:pt x="2082" y="2009"/>
                    <a:pt x="2095" y="2016"/>
                  </a:cubicBezTo>
                  <a:cubicBezTo>
                    <a:pt x="2128" y="2029"/>
                    <a:pt x="2141" y="2049"/>
                    <a:pt x="2141" y="2088"/>
                  </a:cubicBezTo>
                  <a:cubicBezTo>
                    <a:pt x="2141" y="2120"/>
                    <a:pt x="2128" y="2147"/>
                    <a:pt x="2108" y="2160"/>
                  </a:cubicBezTo>
                  <a:close/>
                  <a:moveTo>
                    <a:pt x="2606" y="693"/>
                  </a:moveTo>
                  <a:lnTo>
                    <a:pt x="2606" y="693"/>
                  </a:lnTo>
                  <a:cubicBezTo>
                    <a:pt x="2514" y="543"/>
                    <a:pt x="2403" y="419"/>
                    <a:pt x="2272" y="432"/>
                  </a:cubicBezTo>
                  <a:cubicBezTo>
                    <a:pt x="2239" y="438"/>
                    <a:pt x="2029" y="458"/>
                    <a:pt x="1885" y="471"/>
                  </a:cubicBezTo>
                  <a:cubicBezTo>
                    <a:pt x="2017" y="484"/>
                    <a:pt x="2108" y="595"/>
                    <a:pt x="2167" y="727"/>
                  </a:cubicBezTo>
                  <a:cubicBezTo>
                    <a:pt x="2232" y="857"/>
                    <a:pt x="2259" y="1001"/>
                    <a:pt x="2442" y="1008"/>
                  </a:cubicBezTo>
                  <a:cubicBezTo>
                    <a:pt x="2599" y="1008"/>
                    <a:pt x="2749" y="1008"/>
                    <a:pt x="3018" y="1008"/>
                  </a:cubicBezTo>
                  <a:cubicBezTo>
                    <a:pt x="2835" y="988"/>
                    <a:pt x="2704" y="851"/>
                    <a:pt x="2606" y="693"/>
                  </a:cubicBezTo>
                  <a:close/>
                  <a:moveTo>
                    <a:pt x="3476" y="1898"/>
                  </a:moveTo>
                  <a:lnTo>
                    <a:pt x="3476" y="1898"/>
                  </a:lnTo>
                  <a:cubicBezTo>
                    <a:pt x="3476" y="2363"/>
                    <a:pt x="3476" y="2363"/>
                    <a:pt x="3476" y="2363"/>
                  </a:cubicBezTo>
                  <a:cubicBezTo>
                    <a:pt x="3228" y="1898"/>
                    <a:pt x="3228" y="1898"/>
                    <a:pt x="3228" y="1898"/>
                  </a:cubicBezTo>
                  <a:cubicBezTo>
                    <a:pt x="3057" y="1898"/>
                    <a:pt x="3057" y="1898"/>
                    <a:pt x="3057" y="1898"/>
                  </a:cubicBezTo>
                  <a:cubicBezTo>
                    <a:pt x="3057" y="2526"/>
                    <a:pt x="3057" y="2526"/>
                    <a:pt x="3057" y="2526"/>
                  </a:cubicBezTo>
                  <a:cubicBezTo>
                    <a:pt x="3182" y="2526"/>
                    <a:pt x="3182" y="2526"/>
                    <a:pt x="3182" y="2526"/>
                  </a:cubicBezTo>
                  <a:cubicBezTo>
                    <a:pt x="3182" y="2068"/>
                    <a:pt x="3182" y="2068"/>
                    <a:pt x="3182" y="2068"/>
                  </a:cubicBezTo>
                  <a:cubicBezTo>
                    <a:pt x="3437" y="2526"/>
                    <a:pt x="3437" y="2526"/>
                    <a:pt x="3437" y="2526"/>
                  </a:cubicBezTo>
                  <a:cubicBezTo>
                    <a:pt x="3600" y="2526"/>
                    <a:pt x="3600" y="2526"/>
                    <a:pt x="3600" y="2526"/>
                  </a:cubicBezTo>
                  <a:cubicBezTo>
                    <a:pt x="3600" y="1898"/>
                    <a:pt x="3600" y="1898"/>
                    <a:pt x="3600" y="1898"/>
                  </a:cubicBezTo>
                  <a:lnTo>
                    <a:pt x="3476" y="1898"/>
                  </a:lnTo>
                  <a:close/>
                  <a:moveTo>
                    <a:pt x="1500" y="2271"/>
                  </a:moveTo>
                  <a:lnTo>
                    <a:pt x="1500" y="2271"/>
                  </a:lnTo>
                  <a:cubicBezTo>
                    <a:pt x="1500" y="2317"/>
                    <a:pt x="1493" y="2350"/>
                    <a:pt x="1486" y="2369"/>
                  </a:cubicBezTo>
                  <a:cubicBezTo>
                    <a:pt x="1473" y="2382"/>
                    <a:pt x="1460" y="2402"/>
                    <a:pt x="1434" y="2409"/>
                  </a:cubicBezTo>
                  <a:cubicBezTo>
                    <a:pt x="1414" y="2421"/>
                    <a:pt x="1388" y="2421"/>
                    <a:pt x="1362" y="2421"/>
                  </a:cubicBezTo>
                  <a:cubicBezTo>
                    <a:pt x="1310" y="2421"/>
                    <a:pt x="1277" y="2409"/>
                    <a:pt x="1251" y="2389"/>
                  </a:cubicBezTo>
                  <a:cubicBezTo>
                    <a:pt x="1238" y="2376"/>
                    <a:pt x="1231" y="2363"/>
                    <a:pt x="1224" y="2343"/>
                  </a:cubicBezTo>
                  <a:cubicBezTo>
                    <a:pt x="1218" y="2330"/>
                    <a:pt x="1218" y="2304"/>
                    <a:pt x="1218" y="2271"/>
                  </a:cubicBezTo>
                  <a:cubicBezTo>
                    <a:pt x="1218" y="1898"/>
                    <a:pt x="1218" y="1898"/>
                    <a:pt x="1218" y="1898"/>
                  </a:cubicBezTo>
                  <a:cubicBezTo>
                    <a:pt x="1081" y="1898"/>
                    <a:pt x="1081" y="1898"/>
                    <a:pt x="1081" y="1898"/>
                  </a:cubicBezTo>
                  <a:cubicBezTo>
                    <a:pt x="1081" y="2278"/>
                    <a:pt x="1081" y="2278"/>
                    <a:pt x="1081" y="2278"/>
                  </a:cubicBezTo>
                  <a:cubicBezTo>
                    <a:pt x="1081" y="2323"/>
                    <a:pt x="1087" y="2363"/>
                    <a:pt x="1094" y="2389"/>
                  </a:cubicBezTo>
                  <a:cubicBezTo>
                    <a:pt x="1107" y="2421"/>
                    <a:pt x="1120" y="2442"/>
                    <a:pt x="1146" y="2467"/>
                  </a:cubicBezTo>
                  <a:cubicBezTo>
                    <a:pt x="1192" y="2507"/>
                    <a:pt x="1257" y="2526"/>
                    <a:pt x="1355" y="2526"/>
                  </a:cubicBezTo>
                  <a:cubicBezTo>
                    <a:pt x="1447" y="2526"/>
                    <a:pt x="1519" y="2507"/>
                    <a:pt x="1565" y="2467"/>
                  </a:cubicBezTo>
                  <a:cubicBezTo>
                    <a:pt x="1591" y="2448"/>
                    <a:pt x="1604" y="2421"/>
                    <a:pt x="1617" y="2389"/>
                  </a:cubicBezTo>
                  <a:cubicBezTo>
                    <a:pt x="1624" y="2356"/>
                    <a:pt x="1630" y="2317"/>
                    <a:pt x="1630" y="2264"/>
                  </a:cubicBezTo>
                  <a:cubicBezTo>
                    <a:pt x="1630" y="1898"/>
                    <a:pt x="1630" y="1898"/>
                    <a:pt x="1630" y="1898"/>
                  </a:cubicBezTo>
                  <a:cubicBezTo>
                    <a:pt x="1500" y="1898"/>
                    <a:pt x="1500" y="1898"/>
                    <a:pt x="1500" y="1898"/>
                  </a:cubicBezTo>
                  <a:lnTo>
                    <a:pt x="1500" y="2271"/>
                  </a:lnTo>
                  <a:close/>
                  <a:moveTo>
                    <a:pt x="2167" y="1119"/>
                  </a:moveTo>
                  <a:lnTo>
                    <a:pt x="2167" y="1119"/>
                  </a:lnTo>
                  <a:cubicBezTo>
                    <a:pt x="2167" y="1080"/>
                    <a:pt x="2167" y="871"/>
                    <a:pt x="2167" y="766"/>
                  </a:cubicBezTo>
                  <a:cubicBezTo>
                    <a:pt x="2141" y="896"/>
                    <a:pt x="2004" y="936"/>
                    <a:pt x="1761" y="1008"/>
                  </a:cubicBezTo>
                  <a:cubicBezTo>
                    <a:pt x="1519" y="1080"/>
                    <a:pt x="1303" y="1126"/>
                    <a:pt x="1251" y="1302"/>
                  </a:cubicBezTo>
                  <a:cubicBezTo>
                    <a:pt x="1198" y="1466"/>
                    <a:pt x="1146" y="1617"/>
                    <a:pt x="1094" y="1781"/>
                  </a:cubicBezTo>
                  <a:cubicBezTo>
                    <a:pt x="1211" y="1603"/>
                    <a:pt x="1480" y="1525"/>
                    <a:pt x="1709" y="1446"/>
                  </a:cubicBezTo>
                  <a:cubicBezTo>
                    <a:pt x="1931" y="1368"/>
                    <a:pt x="2167" y="1283"/>
                    <a:pt x="2167" y="1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hangingPunct="0"/>
              <a:endParaRPr lang="pl-PL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56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hf hdr="0" ftr="0" dt="0"/>
  <p:txStyles>
    <p:titleStyle>
      <a:lvl1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707173"/>
          </a:solidFill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07173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07173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07173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0717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0717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0717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0717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0717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707173"/>
          </a:solidFill>
          <a:latin typeface="+mn-lt"/>
          <a:ea typeface="+mn-ea"/>
          <a:cs typeface="+mn-cs"/>
        </a:defRPr>
      </a:lvl1pPr>
      <a:lvl2pPr marL="827088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707173"/>
          </a:solidFill>
          <a:latin typeface="+mn-lt"/>
          <a:ea typeface="+mn-ea"/>
          <a:cs typeface="+mn-cs"/>
        </a:defRPr>
      </a:lvl2pPr>
      <a:lvl3pPr marL="1235075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707173"/>
          </a:solidFill>
          <a:latin typeface="+mn-lt"/>
          <a:ea typeface="+mn-ea"/>
          <a:cs typeface="+mn-cs"/>
        </a:defRPr>
      </a:lvl3pPr>
      <a:lvl4pPr marL="1643063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70717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7071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frm=1&amp;source=images&amp;cd=&amp;cad=rja&amp;docid=qSfY-2CvF9oHqM&amp;tbnid=1GvpN9br_vkUTM:&amp;ved=0CAUQjRw&amp;url=http://andrewpadilla.com/programs-for-minority-applicants/corporate-summer-camps/&amp;ei=T2GkUYKlAvPK0AWTiYHoDw&amp;bvm=bv.47008514,d.d2k&amp;psig=AFQjCNGQ2nZii0-agQMvPkX52kk2_dJPNA&amp;ust=1369813705515669" TargetMode="Externa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gif"/><Relationship Id="rId5" Type="http://schemas.openxmlformats.org/officeDocument/2006/relationships/hyperlink" Target="http://www.google.pl/url?sa=i&amp;source=images&amp;cd=&amp;cad=rja&amp;docid=X_54pqzzTVjH8M&amp;tbnid=eB3IeEJa50IUfM:&amp;ved=0CAgQjRwwAA&amp;url=http://www.nationalflaggen.de/flagge-deutschland.html&amp;ei=Bpa1UYn8M8-EhQfj4IGoCw&amp;psig=AFQjCNE-BR9nVKbodrw-k6og-JqVh1FOmw&amp;ust=1370941318902635" TargetMode="Externa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l/url?sa=i&amp;rct=j&amp;q=&amp;esrc=s&amp;frm=1&amp;source=images&amp;cd=&amp;cad=rja&amp;docid=qSfY-2CvF9oHqM&amp;tbnid=1GvpN9br_vkUTM:&amp;ved=0CAUQjRw&amp;url=http://andrewpadilla.com/programs-for-minority-applicants/corporate-summer-camps/&amp;ei=T2GkUYKlAvPK0AWTiYHoDw&amp;bvm=bv.47008514,d.d2k&amp;psig=AFQjCNGQ2nZii0-agQMvPkX52kk2_dJPNA&amp;ust=1369813705515669" TargetMode="External"/><Relationship Id="rId3" Type="http://schemas.openxmlformats.org/officeDocument/2006/relationships/hyperlink" Target="http://www.google.pl/url?sa=i&amp;source=images&amp;cd=&amp;cad=rja&amp;docid=X_54pqzzTVjH8M&amp;tbnid=eB3IeEJa50IUfM:&amp;ved=0CAgQjRwwAA&amp;url=http://www.nationalflaggen.de/flagge-deutschland.html&amp;ei=Bpa1UYn8M8-EhQfj4IGoCw&amp;psig=AFQjCNE-BR9nVKbodrw-k6og-JqVh1FOmw&amp;ust=1370941318902635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pl/url?sa=i&amp;rct=j&amp;q=rwe+logo&amp;source=images&amp;cd=&amp;cad=rja&amp;docid=LXUceoODZvXVeM&amp;tbnid=s9rNwPZ8RjvPXM:&amp;ved=0CAUQjRw&amp;url=http://www.presseportal.de/pm/76707/1467838/groesste-verteilnetz-gesellschaft-des-rwe-konzerns-geht-heute-an-den-start&amp;ei=LL8RUrrtDKGs0QXQt4GgAg&amp;bvm=bv.50768961,d.ZGU&amp;psig=AFQjCNGDmv0N_TWxalbWhzjUgLorauix2Q&amp;ust=1376981117883860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3.gif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el.it/enelenergia/it-IT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pl/url?sa=i&amp;rct=j&amp;q=&amp;esrc=s&amp;frm=1&amp;source=images&amp;cd=&amp;cad=rja&amp;docid=tfLZShEDGxpnoM&amp;tbnid=8hXMOIdng9Q7nM:&amp;ved=0CAUQjRw&amp;url=http://jobs.thetimes.co.uk/employer/arthur-d-little/&amp;ei=-yCfUaftGdGX0QWugIHgCA&amp;bvm=bv.47008514,d.d2k&amp;psig=AFQjCNGQ4kiAlofXkVCrjyjKBsCg1ma0UA&amp;ust=1369469558879377" TargetMode="External"/><Relationship Id="rId11" Type="http://schemas.openxmlformats.org/officeDocument/2006/relationships/image" Target="../media/image41.gif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hyperlink" Target="http://www.google.pl/url?sa=i&amp;rct=j&amp;q=&amp;esrc=s&amp;frm=1&amp;source=images&amp;cd=&amp;cad=rja&amp;docid=ELaY0IsmaVdrFM&amp;tbnid=6HoS6zpY4kkjgM:&amp;ved=0CAUQjRw&amp;url=http://www.flagipanstw.eu/flaga-wloch/&amp;ei=jqvCUa3UDYjfsgbtwYCoAw&amp;bvm=bv.48175248,d.Yms&amp;psig=AFQjCNE8CDTGsggUAKfF88ruuuKOA7G0Kw&amp;ust=1371798781220314" TargetMode="Externa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source=images&amp;cd=&amp;cad=rja&amp;docid=X_54pqzzTVjH8M&amp;tbnid=eB3IeEJa50IUfM:&amp;ved=0CAgQjRwwAA&amp;url=http://www.nationalflaggen.de/flagge-deutschland.html&amp;ei=Bpa1UYn8M8-EhQfj4IGoCw&amp;psig=AFQjCNE-BR9nVKbodrw-k6og-JqVh1FOmw&amp;ust=1370941318902635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pl/url?sa=i&amp;rct=j&amp;q=&amp;esrc=s&amp;frm=1&amp;source=images&amp;cd=&amp;cad=rja&amp;docid=ELaY0IsmaVdrFM&amp;tbnid=6HoS6zpY4kkjgM:&amp;ved=0CAUQjRw&amp;url=http://www.flagipanstw.eu/flaga-wloch/&amp;ei=jqvCUa3UDYjfsgbtwYCoAw&amp;bvm=bv.48175248,d.Yms&amp;psig=AFQjCNE8CDTGsggUAKfF88ruuuKOA7G0Kw&amp;ust=1371798781220314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www.google.pl/url?sa=i&amp;rct=j&amp;q=enea+logo&amp;source=images&amp;cd=&amp;cad=rja&amp;docid=KpFiTlW606XPwM&amp;tbnid=nPIZNrDGoRWVFM:&amp;ved=0CAUQjRw&amp;url=http://www.dga.pl/strony/1/i/969.php&amp;ei=uEQcUtL0CKrS0QWx14CoCw&amp;bvm=bv.51156542,d.ZG4&amp;psig=AFQjCNFpCZAZm5LCWDPr1RppfMMyOiD3SQ&amp;ust=1377670709203785" TargetMode="External"/><Relationship Id="rId7" Type="http://schemas.openxmlformats.org/officeDocument/2006/relationships/hyperlink" Target="http://www.google.pl/url?sa=i&amp;rct=j&amp;q=&amp;esrc=s&amp;frm=1&amp;source=images&amp;cd=&amp;cad=rja&amp;docid=P7hCaR1M5eSEeM&amp;tbnid=F60nWGDCnljPbM:&amp;ved=0CAUQjRw&amp;url=http://ebe.org.pl/energetyka-w-mainstreamie/rwe-chce-szybkiego-porozumienia-gazpromem.html&amp;ei=45skUuSgL8aN0wWF_oCICA&amp;bvm=bv.51495398,d.ZG4&amp;psig=AFQjCNHdx5zfxJAn16Ph550eFG0h0hsJyA&amp;ust=13782173117890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hyperlink" Target="http://www.google.pl/url?sa=i&amp;source=images&amp;cd=&amp;cad=rja&amp;docid=0ETZ4PxHWGqsiM&amp;tbnid=FnjNzeLddWZNDM:&amp;ved=0CAgQjRwwAA&amp;url=http://efni.pl/program/panele-dyskusyjne/&amp;ei=I5skUvX7OMaxhAfmmIGQBw&amp;psig=AFQjCNGQc9tgm6dAgCKYy_Lb_mly51iHrA&amp;ust=1378217124012509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jpeg"/><Relationship Id="rId23" Type="http://schemas.openxmlformats.org/officeDocument/2006/relationships/image" Target="../media/image70.jpeg"/><Relationship Id="rId10" Type="http://schemas.openxmlformats.org/officeDocument/2006/relationships/image" Target="../media/image57.jpe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Relationship Id="rId14" Type="http://schemas.openxmlformats.org/officeDocument/2006/relationships/image" Target="../media/image61.png"/><Relationship Id="rId22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65.pn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://www.britishgas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hyperlink" Target="http://www.google.pl/url?sa=i&amp;source=images&amp;cd=&amp;cad=rja&amp;docid=77Y5bhwzrO5nBM&amp;tbnid=71kxkA-vAunSjM:&amp;ved=0CAgQjRwwAA&amp;url=http://www.eprg.group.cam.ac.uk/category/energy-policy-forum/&amp;ei=EnEgUrqQN6WI7AaL6IHoAQ&amp;psig=AFQjCNG9spKSB-CAn5z8_qXMP79I_ZGxAQ&amp;ust=1377944210961325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hyperlink" Target="http://www.google.pl/url?sa=i&amp;source=images&amp;cd=&amp;cad=rja&amp;docid=77Y5bhwzrO5nBM&amp;tbnid=71kxkA-vAunSjM:&amp;ved=0CAgQjRwwAA&amp;url=http://www.eprg.group.cam.ac.uk/category/energy-policy-forum/&amp;ei=EnEgUrqQN6WI7AaL6IHoAQ&amp;psig=AFQjCNG9spKSB-CAn5z8_qXMP79I_ZGxAQ&amp;ust=137794421096132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l/url?sa=i&amp;source=images&amp;cd=&amp;cad=rja&amp;docid=77Y5bhwzrO5nBM&amp;tbnid=71kxkA-vAunSjM:&amp;ved=0CAgQjRwwAA&amp;url=http://www.eprg.group.cam.ac.uk/category/energy-policy-forum/&amp;ei=EnEgUrqQN6WI7AaL6IHoAQ&amp;psig=AFQjCNG9spKSB-CAn5z8_qXMP79I_ZGxAQ&amp;ust=1377944210961325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hyperlink" Target="http://www.britishgas.co.uk/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mercheckpoint.co.uk/wp-content/uploads/2013/08/Good-Energy.jp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uthern-electric.co.uk/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www.google.pl/url?sa=i&amp;rct=j&amp;q=e.on+uk&amp;source=images&amp;cd=&amp;cad=rja&amp;docid=itj85HWd8xHxsM&amp;tbnid=Sk4ewUn09A3odM:&amp;ved=0CAUQjRw&amp;url=http://www.lboro.ac.uk/service/publicity/news-releases/2007/97_EON.html&amp;ei=tZgcUv6GBYq60wW0hIGwDw&amp;bvm=bv.51156542,d.ZG4&amp;psig=AFQjCNHWLm0Zy8TtSGmFrNUt5QQSpC6u7g&amp;ust=1377692189259876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l/url?sa=i&amp;rct=j&amp;q=&amp;esrc=s&amp;frm=1&amp;source=images&amp;cd=&amp;cad=rja&amp;docid=zCZL_ImJQnJNIM&amp;tbnid=8jvqD7g4BbOkvM:&amp;ved=0CAUQjRw&amp;url=http://www.energie-macht-schule.de/wir-%C3%BCber-uns&amp;ei=E24tUqD9FMPK0AXCgYHACA&amp;bvm=bv.51773540,d.ZGU&amp;psig=AFQjCNGcPu6oIED1eQoKPGoEN2J7UFG1uA&amp;ust=1378795398245515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gif"/><Relationship Id="rId12" Type="http://schemas.openxmlformats.org/officeDocument/2006/relationships/hyperlink" Target="http://www.google.pl/url?sa=i&amp;rct=j&amp;q=&amp;esrc=s&amp;frm=1&amp;source=images&amp;cd=&amp;cad=rja&amp;docid=LoWHXCE_5JltfM&amp;tbnid=xdTOZkr3Xf0duM:&amp;ved=0CAUQjRw&amp;url=http://vector.me/search/gas&amp;ei=rOUlUvicIPO00QWWoYGIAg&amp;bvm=bv.51495398,d.ZG4&amp;psig=AFQjCNHQhbDodJy6g7j1wNYkTbBnmplRyA&amp;ust=13783017023752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pl/url?sa=i&amp;source=images&amp;cd=&amp;cad=rja&amp;docid=X_54pqzzTVjH8M&amp;tbnid=eB3IeEJa50IUfM:&amp;ved=0CAgQjRwwAA&amp;url=http://www.nationalflaggen.de/flagge-deutschland.html&amp;ei=Bpa1UYn8M8-EhQfj4IGoCw&amp;psig=AFQjCNE-BR9nVKbodrw-k6og-JqVh1FOmw&amp;ust=1370941318902635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gif"/><Relationship Id="rId15" Type="http://schemas.openxmlformats.org/officeDocument/2006/relationships/image" Target="../media/image28.gif"/><Relationship Id="rId10" Type="http://schemas.openxmlformats.org/officeDocument/2006/relationships/hyperlink" Target="http://www.google.pl/url?sa=i&amp;rct=j&amp;q=&amp;esrc=s&amp;frm=1&amp;source=images&amp;cd=&amp;cad=rja&amp;docid=egmMsIYxNPZFfM&amp;tbnid=b3mpqfCoMnIFCM:&amp;ved=0CAUQjRw&amp;url=http://www.targetexecutivesearch.com/content/eon-ruhrgas&amp;ei=VuUlUvSmHqWs0QX2jICoCQ&amp;bvm=bv.51495398,d.ZG4&amp;psig=AFQjCNF_SlyOrvEr6P60uoawRBEeNkawKQ&amp;ust=1378301651365073" TargetMode="External"/><Relationship Id="rId4" Type="http://schemas.openxmlformats.org/officeDocument/2006/relationships/hyperlink" Target="http://www.bundeskartellamt.de/wDeutsch/index.php" TargetMode="External"/><Relationship Id="rId9" Type="http://schemas.openxmlformats.org/officeDocument/2006/relationships/image" Target="../media/image24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3.jpeg"/><Relationship Id="rId3" Type="http://schemas.openxmlformats.org/officeDocument/2006/relationships/hyperlink" Target="http://www.google.pl/url?sa=i&amp;source=images&amp;cd=&amp;cad=rja&amp;docid=X_54pqzzTVjH8M&amp;tbnid=eB3IeEJa50IUfM:&amp;ved=0CAgQjRwwAA&amp;url=http://www.nationalflaggen.de/flagge-deutschland.html&amp;ei=Bpa1UYn8M8-EhQfj4IGoCw&amp;psig=AFQjCNE-BR9nVKbodrw-k6og-JqVh1FOmw&amp;ust=1370941318902635" TargetMode="External"/><Relationship Id="rId7" Type="http://schemas.openxmlformats.org/officeDocument/2006/relationships/hyperlink" Target="http://www.google.pl/url?sa=i&amp;rct=j&amp;q=&amp;esrc=s&amp;frm=1&amp;source=images&amp;cd=&amp;cad=rja&amp;docid=zCZL_ImJQnJNIM&amp;tbnid=8jvqD7g4BbOkvM:&amp;ved=0CAUQjRw&amp;url=http://www.energie-macht-schule.de/wir-%C3%BCber-uns&amp;ei=E24tUqD9FMPK0AXCgYHACA&amp;bvm=bv.51773540,d.ZGU&amp;psig=AFQjCNGcPu6oIED1eQoKPGoEN2J7UFG1uA&amp;ust=1378795398245515" TargetMode="External"/><Relationship Id="rId12" Type="http://schemas.openxmlformats.org/officeDocument/2006/relationships/hyperlink" Target="http://www.google.pl/url?sa=i&amp;rct=j&amp;q=&amp;esrc=s&amp;frm=1&amp;source=images&amp;cd=&amp;cad=rja&amp;docid=egmMsIYxNPZFfM&amp;tbnid=b3mpqfCoMnIFCM:&amp;ved=0CAUQjRw&amp;url=http://www.targetexecutivesearch.com/content/eon-ruhrgas&amp;ei=VuUlUvSmHqWs0QX2jICoCQ&amp;bvm=bv.51495398,d.ZG4&amp;psig=AFQjCNF_SlyOrvEr6P60uoawRBEeNkawKQ&amp;ust=13783016513650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3.gif"/><Relationship Id="rId9" Type="http://schemas.openxmlformats.org/officeDocument/2006/relationships/hyperlink" Target="http://www.google.pl/url?sa=i&amp;rct=j&amp;q=&amp;esrc=s&amp;frm=1&amp;source=images&amp;cd=&amp;cad=rja&amp;docid=qSfY-2CvF9oHqM&amp;tbnid=1GvpN9br_vkUTM:&amp;ved=0CAUQjRw&amp;url=http://andrewpadilla.com/programs-for-minority-applicants/corporate-summer-camps/&amp;ei=T2GkUYKlAvPK0AWTiYHoDw&amp;bvm=bv.47008514,d.d2k&amp;psig=AFQjCNGQ2nZii0-agQMvPkX52kk2_dJPNA&amp;ust=1369813705515669" TargetMode="External"/><Relationship Id="rId14" Type="http://schemas.openxmlformats.org/officeDocument/2006/relationships/hyperlink" Target="http://www.google.pl/url?sa=i&amp;rct=j&amp;q=&amp;esrc=s&amp;frm=1&amp;source=images&amp;cd=&amp;cad=rja&amp;docid=LoWHXCE_5JltfM&amp;tbnid=xdTOZkr3Xf0duM:&amp;ved=0CAUQjRw&amp;url=http://vector.me/search/gas&amp;ei=rOUlUvicIPO00QWWoYGIAg&amp;bvm=bv.51495398,d.ZG4&amp;psig=AFQjCNHQhbDodJy6g7j1wNYkTbBnmplRyA&amp;ust=13783017023752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r="17110"/>
          <a:stretch>
            <a:fillRect/>
          </a:stretch>
        </p:blipFill>
        <p:spPr>
          <a:xfrm>
            <a:off x="6497151" y="2356346"/>
            <a:ext cx="1861130" cy="2551556"/>
          </a:xfrm>
          <a:prstGeom prst="rect">
            <a:avLst/>
          </a:prstGeom>
        </p:spPr>
      </p:pic>
      <p:pic>
        <p:nvPicPr>
          <p:cNvPr id="4" name="Symbol zastępczy obrazu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4" r="21514"/>
          <a:stretch/>
        </p:blipFill>
        <p:spPr>
          <a:xfrm>
            <a:off x="796362" y="2322504"/>
            <a:ext cx="1861130" cy="2551556"/>
          </a:xfrm>
          <a:prstGeom prst="rect">
            <a:avLst/>
          </a:prstGeom>
        </p:spPr>
      </p:pic>
      <p:pic>
        <p:nvPicPr>
          <p:cNvPr id="5" name="Symbol zastępczy obraz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r="12619"/>
          <a:stretch>
            <a:fillRect/>
          </a:stretch>
        </p:blipFill>
        <p:spPr>
          <a:xfrm>
            <a:off x="4976131" y="1964133"/>
            <a:ext cx="2127006" cy="3096344"/>
          </a:xfrm>
          <a:prstGeom prst="rect">
            <a:avLst/>
          </a:prstGeom>
        </p:spPr>
      </p:pic>
      <p:pic>
        <p:nvPicPr>
          <p:cNvPr id="6" name="Symbol zastępczy obrazu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" b="5262"/>
          <a:stretch>
            <a:fillRect/>
          </a:stretch>
        </p:blipFill>
        <p:spPr>
          <a:xfrm>
            <a:off x="2051499" y="1964133"/>
            <a:ext cx="2127006" cy="3096344"/>
          </a:xfrm>
          <a:prstGeom prst="rect">
            <a:avLst/>
          </a:prstGeom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1" r="25711"/>
          <a:stretch>
            <a:fillRect/>
          </a:stretch>
        </p:blipFill>
        <p:spPr>
          <a:xfrm>
            <a:off x="3347864" y="1562137"/>
            <a:ext cx="2458915" cy="3657600"/>
          </a:xfrm>
          <a:prstGeom prst="rect">
            <a:avLst/>
          </a:prstGeom>
        </p:spPr>
      </p:pic>
      <p:sp>
        <p:nvSpPr>
          <p:cNvPr id="9" name="Symbol zastępczy tekstu 10"/>
          <p:cNvSpPr txBox="1">
            <a:spLocks/>
          </p:cNvSpPr>
          <p:nvPr/>
        </p:nvSpPr>
        <p:spPr>
          <a:xfrm>
            <a:off x="912168" y="5420951"/>
            <a:ext cx="7556918" cy="653278"/>
          </a:xfrm>
          <a:prstGeom prst="rect">
            <a:avLst/>
          </a:prstGeom>
          <a:solidFill>
            <a:srgbClr val="E2007A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Gaz w strategii sprzedaży spółek z sektora elektroenergetycznego</a:t>
            </a:r>
          </a:p>
          <a:p>
            <a:pPr marL="0" indent="0" algn="ct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Przegląd europejskich rozwiązań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10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5" name="Picture 2" descr="http://andrewpadilla.com/wp-content/uploads/ATKearney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49" y="857098"/>
            <a:ext cx="1269200" cy="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ytuł 1"/>
          <p:cNvSpPr>
            <a:spLocks/>
          </p:cNvSpPr>
          <p:nvPr/>
        </p:nvSpPr>
        <p:spPr bwMode="auto">
          <a:xfrm>
            <a:off x="184240" y="356149"/>
            <a:ext cx="6889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Niemcy – marżowość 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endParaRPr lang="pl-PL" sz="2600" dirty="0">
              <a:solidFill>
                <a:srgbClr val="E2007A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Prostokąt zaokrąglony 38"/>
          <p:cNvSpPr/>
          <p:nvPr/>
        </p:nvSpPr>
        <p:spPr>
          <a:xfrm>
            <a:off x="689191" y="1471265"/>
            <a:ext cx="1800727" cy="315200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Rynek niemiecki</a:t>
            </a:r>
          </a:p>
        </p:txBody>
      </p:sp>
      <p:pic>
        <p:nvPicPr>
          <p:cNvPr id="40" name="Picture 7" descr="http://www.nationalflaggen.de/media/flags/flagge-deutschland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" y="1495515"/>
            <a:ext cx="444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pole tekstowe 42"/>
          <p:cNvSpPr txBox="1"/>
          <p:nvPr/>
        </p:nvSpPr>
        <p:spPr>
          <a:xfrm>
            <a:off x="986804" y="2772676"/>
            <a:ext cx="77571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tx1"/>
                </a:solidFill>
                <a:latin typeface="+mj-lt"/>
              </a:rPr>
              <a:t>Przykład marży niezależnego sprzedawcy gazu – </a:t>
            </a:r>
            <a:r>
              <a:rPr lang="pl-PL" sz="1200" u="sng" dirty="0" smtClean="0">
                <a:solidFill>
                  <a:schemeClr val="tx1"/>
                </a:solidFill>
                <a:latin typeface="+mj-lt"/>
              </a:rPr>
              <a:t>produkt gaz </a:t>
            </a:r>
            <a:r>
              <a:rPr lang="pl-PL" sz="1200" dirty="0" smtClean="0">
                <a:solidFill>
                  <a:schemeClr val="tx1"/>
                </a:solidFill>
                <a:latin typeface="+mj-lt"/>
              </a:rPr>
              <a:t>- z nowego klienta w 1 i 2-3 roku umowy  </a:t>
            </a:r>
          </a:p>
          <a:p>
            <a:pPr algn="ctr"/>
            <a:r>
              <a:rPr lang="pl-PL" sz="1200" dirty="0" smtClean="0">
                <a:solidFill>
                  <a:schemeClr val="tx1"/>
                </a:solidFill>
                <a:latin typeface="+mj-lt"/>
              </a:rPr>
              <a:t>(w EUR, roczne zużycie 20 </a:t>
            </a:r>
            <a:r>
              <a:rPr lang="pl-PL" sz="1200" dirty="0" err="1" smtClean="0">
                <a:solidFill>
                  <a:schemeClr val="tx1"/>
                </a:solidFill>
                <a:latin typeface="+mj-lt"/>
              </a:rPr>
              <a:t>MWh</a:t>
            </a:r>
            <a:r>
              <a:rPr lang="pl-PL" sz="1200" dirty="0" smtClean="0">
                <a:solidFill>
                  <a:schemeClr val="tx1"/>
                </a:solidFill>
                <a:latin typeface="+mj-lt"/>
              </a:rPr>
              <a:t> gazu)</a:t>
            </a:r>
            <a:endParaRPr lang="pl-PL" sz="1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l-PL" sz="1100" dirty="0" smtClean="0">
                <a:solidFill>
                  <a:schemeClr val="tx1"/>
                </a:solidFill>
                <a:latin typeface="+mn-lt"/>
              </a:rPr>
              <a:t> </a:t>
            </a:r>
            <a:endParaRPr lang="pl-PL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Objaśnienie prostokątne 43"/>
          <p:cNvSpPr/>
          <p:nvPr/>
        </p:nvSpPr>
        <p:spPr>
          <a:xfrm>
            <a:off x="1896661" y="3463686"/>
            <a:ext cx="3325237" cy="622539"/>
          </a:xfrm>
          <a:prstGeom prst="wedgeRectCallout">
            <a:avLst>
              <a:gd name="adj1" fmla="val -70436"/>
              <a:gd name="adj2" fmla="val 1351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rgbClr val="AD0040"/>
                </a:solidFill>
              </a:rPr>
              <a:t>Wypłata jednorazowej premii/</a:t>
            </a:r>
            <a:r>
              <a:rPr lang="pl-PL" sz="1000" dirty="0" err="1" smtClean="0">
                <a:solidFill>
                  <a:srgbClr val="AD0040"/>
                </a:solidFill>
              </a:rPr>
              <a:t>bonusa</a:t>
            </a:r>
            <a:r>
              <a:rPr lang="pl-PL" sz="1000" dirty="0" smtClean="0">
                <a:solidFill>
                  <a:srgbClr val="AD0040"/>
                </a:solidFill>
              </a:rPr>
              <a:t> za zmianę dostawcy (do 250EUR) powoduje, że w 1 roku umowy nawet marża I stopnia jest ujemna</a:t>
            </a:r>
            <a:endParaRPr lang="pl-PL" sz="1000" dirty="0">
              <a:solidFill>
                <a:srgbClr val="AD0040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758205" y="5924550"/>
            <a:ext cx="457200" cy="10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1199162" y="5861521"/>
            <a:ext cx="1560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1 rok trwania umowy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3559280" y="5861521"/>
            <a:ext cx="1560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2-3 rok trwania umowy</a:t>
            </a:r>
            <a:endParaRPr lang="pl-PL" sz="900" dirty="0">
              <a:solidFill>
                <a:schemeClr val="tx1"/>
              </a:solidFill>
            </a:endParaRPr>
          </a:p>
        </p:txBody>
      </p:sp>
      <p:graphicFrame>
        <p:nvGraphicFramePr>
          <p:cNvPr id="48" name="Wykres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407302"/>
              </p:ext>
            </p:extLst>
          </p:nvPr>
        </p:nvGraphicFramePr>
        <p:xfrm>
          <a:off x="148605" y="3209925"/>
          <a:ext cx="8455819" cy="302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Objaśnienie prostokątne 48"/>
          <p:cNvSpPr/>
          <p:nvPr/>
        </p:nvSpPr>
        <p:spPr>
          <a:xfrm>
            <a:off x="6330534" y="3780218"/>
            <a:ext cx="1486912" cy="622539"/>
          </a:xfrm>
          <a:prstGeom prst="wedgeRectCallout">
            <a:avLst>
              <a:gd name="adj1" fmla="val -66426"/>
              <a:gd name="adj2" fmla="val 59412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Koszt zakupu gazu jest kluczowy dla marżowości 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7073990" y="5029199"/>
            <a:ext cx="1177627" cy="1162051"/>
          </a:xfrm>
          <a:prstGeom prst="rect">
            <a:avLst/>
          </a:prstGeom>
          <a:noFill/>
          <a:ln w="19050" cmpd="sng">
            <a:solidFill>
              <a:srgbClr val="AD0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zaokrąglony 50"/>
          <p:cNvSpPr/>
          <p:nvPr/>
        </p:nvSpPr>
        <p:spPr>
          <a:xfrm>
            <a:off x="2600324" y="1471265"/>
            <a:ext cx="6315075" cy="1090960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Dla niezależnych sprzedawców gazu, marża z nowego klienta </a:t>
            </a:r>
            <a:r>
              <a:rPr lang="pl-PL" sz="1200" dirty="0">
                <a:solidFill>
                  <a:srgbClr val="AD0040"/>
                </a:solidFill>
                <a:cs typeface="Arial" pitchFamily="34" charset="0"/>
              </a:rPr>
              <a:t>na produkcie ‚gaz’ </a:t>
            </a:r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w pierwszym roku umowy jest znacząco ujemna nawet jeszcze przed wypłatą </a:t>
            </a:r>
            <a:r>
              <a:rPr lang="pl-PL" sz="1200" dirty="0" err="1">
                <a:solidFill>
                  <a:schemeClr val="tx1"/>
                </a:solidFill>
                <a:cs typeface="Arial" pitchFamily="34" charset="0"/>
              </a:rPr>
              <a:t>bonusa</a:t>
            </a:r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 za zmianę sprzedawcy. W kolejnych latach marża jest budowana poprzez takie instrumenty jak: szybkie podwyżki cen, niewypłacanie rabatów i produkty pakietowe, ale generalnie jest bardzo niska. </a:t>
            </a:r>
          </a:p>
        </p:txBody>
      </p:sp>
    </p:spTree>
    <p:extLst>
      <p:ext uri="{BB962C8B-B14F-4D97-AF65-F5344CB8AC3E}">
        <p14:creationId xmlns:p14="http://schemas.microsoft.com/office/powerpoint/2010/main" val="30719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27C2-2234-41D4-9087-0478DCD204CF}" type="slidenum">
              <a:rPr lang="pl-PL" sz="1000" smtClean="0"/>
              <a:pPr/>
              <a:t>11</a:t>
            </a:fld>
            <a:endParaRPr lang="pl-PL" sz="10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704850" y="1314683"/>
            <a:ext cx="8162925" cy="952267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Produkty gazowe na rynku niemieckim charakteryzuje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niższy poziom integracji niż w Wlk. </a:t>
            </a:r>
            <a:r>
              <a:rPr lang="pl-PL" sz="1200" dirty="0">
                <a:solidFill>
                  <a:srgbClr val="AD0040"/>
                </a:solidFill>
                <a:cs typeface="Arial" pitchFamily="34" charset="0"/>
              </a:rPr>
              <a:t>B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rytanii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dominuje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wspólna obsługa klienta i kanały sprzedaży,  jeden rachunek na oba media nie jest regułą a rabat za prąd + gaz praktycznie nie występuje. Charakterystyczną alternatywą dla zaawansowanego Dual </a:t>
            </a:r>
            <a:r>
              <a:rPr lang="pl-PL" sz="1200" dirty="0" err="1" smtClean="0">
                <a:solidFill>
                  <a:srgbClr val="AD0040"/>
                </a:solidFill>
                <a:cs typeface="Arial" pitchFamily="34" charset="0"/>
              </a:rPr>
              <a:t>fuel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 jest występowanie produktów  ‚</a:t>
            </a:r>
            <a:r>
              <a:rPr lang="pl-PL" sz="1200" dirty="0" err="1" smtClean="0">
                <a:solidFill>
                  <a:srgbClr val="AD0040"/>
                </a:solidFill>
                <a:cs typeface="Arial" pitchFamily="34" charset="0"/>
              </a:rPr>
              <a:t>premium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’ („</a:t>
            </a:r>
            <a:r>
              <a:rPr lang="pl-PL" sz="1200" dirty="0" err="1" smtClean="0">
                <a:solidFill>
                  <a:srgbClr val="AD0040"/>
                </a:solidFill>
                <a:cs typeface="Arial" pitchFamily="34" charset="0"/>
              </a:rPr>
              <a:t>eko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-gaz/biogaz”)  - to już 6% wszystkich ofert na rynku</a:t>
            </a:r>
            <a:endParaRPr lang="pl-PL" sz="1200" dirty="0">
              <a:solidFill>
                <a:srgbClr val="AD0040"/>
              </a:solidFill>
              <a:cs typeface="Arial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04775" y="6350169"/>
            <a:ext cx="2524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kern="0" dirty="0" smtClean="0">
                <a:solidFill>
                  <a:prstClr val="black"/>
                </a:solidFill>
              </a:rPr>
              <a:t>Źródło: E.ON, RWE, </a:t>
            </a:r>
            <a:r>
              <a:rPr lang="pl-PL" sz="900" kern="0" dirty="0" err="1" smtClean="0">
                <a:solidFill>
                  <a:prstClr val="black"/>
                </a:solidFill>
              </a:rPr>
              <a:t>AT.Kearney</a:t>
            </a:r>
            <a:endParaRPr lang="en-US" sz="900" kern="0" dirty="0">
              <a:solidFill>
                <a:prstClr val="black"/>
              </a:solidFill>
            </a:endParaRPr>
          </a:p>
        </p:txBody>
      </p:sp>
      <p:pic>
        <p:nvPicPr>
          <p:cNvPr id="12" name="Picture 7" descr="http://www.nationalflaggen.de/media/flags/flagge-deutschlan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09880"/>
            <a:ext cx="444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178595" y="2957619"/>
            <a:ext cx="5050630" cy="1785831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smtClean="0">
                <a:solidFill>
                  <a:schemeClr val="tx1"/>
                </a:solidFill>
              </a:rPr>
              <a:t>                      </a:t>
            </a:r>
            <a:r>
              <a:rPr lang="pl-PL" sz="1100" dirty="0">
                <a:solidFill>
                  <a:schemeClr val="tx1"/>
                </a:solidFill>
              </a:rPr>
              <a:t>4</a:t>
            </a:r>
            <a:r>
              <a:rPr lang="pl-PL" sz="1100" dirty="0" smtClean="0">
                <a:solidFill>
                  <a:schemeClr val="tx1"/>
                </a:solidFill>
              </a:rPr>
              <a:t> </a:t>
            </a:r>
            <a:r>
              <a:rPr lang="pl-PL" sz="1100" dirty="0">
                <a:solidFill>
                  <a:schemeClr val="tx1"/>
                </a:solidFill>
              </a:rPr>
              <a:t>warianty oferty – gaz </a:t>
            </a:r>
            <a:r>
              <a:rPr lang="pl-PL" sz="1100" dirty="0" smtClean="0">
                <a:solidFill>
                  <a:schemeClr val="tx1"/>
                </a:solidFill>
              </a:rPr>
              <a:t>jako </a:t>
            </a:r>
            <a:r>
              <a:rPr lang="pl-PL" sz="1100" u="sng" dirty="0">
                <a:solidFill>
                  <a:schemeClr val="tx1"/>
                </a:solidFill>
              </a:rPr>
              <a:t>osobny produkt </a:t>
            </a:r>
            <a:r>
              <a:rPr lang="pl-PL" sz="1100" dirty="0">
                <a:solidFill>
                  <a:schemeClr val="tx1"/>
                </a:solidFill>
              </a:rPr>
              <a:t>(brak </a:t>
            </a:r>
            <a:r>
              <a:rPr lang="pl-PL" sz="1100" dirty="0" smtClean="0">
                <a:solidFill>
                  <a:schemeClr val="tx1"/>
                </a:solidFill>
              </a:rPr>
              <a:t>zaawansowanego Dual </a:t>
            </a:r>
            <a:r>
              <a:rPr lang="pl-PL" sz="1100" dirty="0" err="1">
                <a:solidFill>
                  <a:schemeClr val="tx1"/>
                </a:solidFill>
              </a:rPr>
              <a:t>Fuel</a:t>
            </a:r>
            <a:r>
              <a:rPr lang="pl-PL" sz="1100" dirty="0" smtClean="0">
                <a:solidFill>
                  <a:schemeClr val="tx1"/>
                </a:solidFill>
              </a:rPr>
              <a:t>)</a:t>
            </a:r>
            <a:endParaRPr lang="pl-PL" sz="11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100" dirty="0" smtClean="0">
                <a:solidFill>
                  <a:schemeClr val="tx1"/>
                </a:solidFill>
              </a:rPr>
              <a:t>(1) Gaz </a:t>
            </a:r>
            <a:r>
              <a:rPr lang="pl-PL" sz="1100" dirty="0">
                <a:solidFill>
                  <a:schemeClr val="tx1"/>
                </a:solidFill>
              </a:rPr>
              <a:t>z gwarancją </a:t>
            </a:r>
            <a:r>
              <a:rPr lang="pl-PL" sz="1100" dirty="0" smtClean="0">
                <a:solidFill>
                  <a:schemeClr val="tx1"/>
                </a:solidFill>
              </a:rPr>
              <a:t>ceny</a:t>
            </a:r>
            <a:endParaRPr lang="pl-PL" sz="11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100" dirty="0">
                <a:solidFill>
                  <a:schemeClr val="tx1"/>
                </a:solidFill>
              </a:rPr>
              <a:t>(2) Gaz </a:t>
            </a:r>
            <a:r>
              <a:rPr lang="pl-PL" sz="1100" dirty="0" smtClean="0">
                <a:solidFill>
                  <a:schemeClr val="tx1"/>
                </a:solidFill>
              </a:rPr>
              <a:t>„tańszy” </a:t>
            </a:r>
            <a:r>
              <a:rPr lang="pl-PL" sz="1100" dirty="0">
                <a:solidFill>
                  <a:schemeClr val="tx1"/>
                </a:solidFill>
              </a:rPr>
              <a:t>bez gwarancji </a:t>
            </a:r>
            <a:r>
              <a:rPr lang="pl-PL" sz="1100" dirty="0" smtClean="0">
                <a:solidFill>
                  <a:schemeClr val="tx1"/>
                </a:solidFill>
              </a:rPr>
              <a:t>ceny</a:t>
            </a:r>
          </a:p>
          <a:p>
            <a:pPr>
              <a:spcAft>
                <a:spcPts val="600"/>
              </a:spcAft>
            </a:pPr>
            <a:r>
              <a:rPr lang="pl-PL" sz="1100" dirty="0" smtClean="0">
                <a:solidFill>
                  <a:schemeClr val="tx1"/>
                </a:solidFill>
              </a:rPr>
              <a:t>(</a:t>
            </a:r>
            <a:r>
              <a:rPr lang="pl-PL" sz="1100" dirty="0">
                <a:solidFill>
                  <a:schemeClr val="tx1"/>
                </a:solidFill>
              </a:rPr>
              <a:t>3) Gaz </a:t>
            </a:r>
            <a:r>
              <a:rPr lang="pl-PL" sz="1100" dirty="0" smtClean="0">
                <a:solidFill>
                  <a:schemeClr val="tx1"/>
                </a:solidFill>
              </a:rPr>
              <a:t>najdroższy </a:t>
            </a:r>
            <a:r>
              <a:rPr lang="pl-PL" sz="1100" dirty="0">
                <a:solidFill>
                  <a:schemeClr val="tx1"/>
                </a:solidFill>
              </a:rPr>
              <a:t>w 10% z </a:t>
            </a:r>
            <a:r>
              <a:rPr lang="pl-PL" sz="1100" dirty="0" smtClean="0">
                <a:solidFill>
                  <a:schemeClr val="tx1"/>
                </a:solidFill>
              </a:rPr>
              <a:t>biogazem</a:t>
            </a:r>
            <a:endParaRPr lang="pl-PL" sz="11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100" dirty="0" smtClean="0">
                <a:solidFill>
                  <a:schemeClr val="tx1"/>
                </a:solidFill>
              </a:rPr>
              <a:t>(4) Produkt „</a:t>
            </a:r>
            <a:r>
              <a:rPr lang="pl-PL" sz="1100" dirty="0" err="1" smtClean="0">
                <a:solidFill>
                  <a:schemeClr val="tx1"/>
                </a:solidFill>
              </a:rPr>
              <a:t>premium</a:t>
            </a:r>
            <a:r>
              <a:rPr lang="pl-PL" sz="1100" dirty="0" smtClean="0">
                <a:solidFill>
                  <a:schemeClr val="tx1"/>
                </a:solidFill>
              </a:rPr>
              <a:t>” - 100% Eko-Gaz („</a:t>
            </a:r>
            <a:r>
              <a:rPr lang="pl-PL" sz="1100" dirty="0" err="1" smtClean="0">
                <a:solidFill>
                  <a:schemeClr val="tx1"/>
                </a:solidFill>
              </a:rPr>
              <a:t>Windgas</a:t>
            </a:r>
            <a:r>
              <a:rPr lang="pl-PL" sz="1100" dirty="0" smtClean="0">
                <a:solidFill>
                  <a:schemeClr val="tx1"/>
                </a:solidFill>
              </a:rPr>
              <a:t>”) – produkt pilotażowy biogaz z instalacji </a:t>
            </a:r>
            <a:r>
              <a:rPr lang="pl-PL" sz="1100" dirty="0" err="1" smtClean="0">
                <a:solidFill>
                  <a:schemeClr val="tx1"/>
                </a:solidFill>
              </a:rPr>
              <a:t>gas</a:t>
            </a:r>
            <a:r>
              <a:rPr lang="pl-PL" sz="1100" dirty="0" smtClean="0">
                <a:solidFill>
                  <a:schemeClr val="tx1"/>
                </a:solidFill>
              </a:rPr>
              <a:t>-to-</a:t>
            </a:r>
            <a:r>
              <a:rPr lang="pl-PL" sz="1100" dirty="0" err="1" smtClean="0">
                <a:solidFill>
                  <a:schemeClr val="tx1"/>
                </a:solidFill>
              </a:rPr>
              <a:t>power</a:t>
            </a:r>
            <a:endParaRPr lang="pl-PL" sz="11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028284"/>
            <a:ext cx="767953" cy="22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zaokrąglony 14"/>
          <p:cNvSpPr/>
          <p:nvPr/>
        </p:nvSpPr>
        <p:spPr>
          <a:xfrm>
            <a:off x="5434012" y="2472029"/>
            <a:ext cx="3433763" cy="380815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1200" dirty="0" smtClean="0">
                <a:solidFill>
                  <a:schemeClr val="bg1"/>
                </a:solidFill>
              </a:rPr>
              <a:t>Zaawansowanie produktowe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5434011" y="2957619"/>
            <a:ext cx="3433763" cy="1757256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Wspólne kanały sprzedaży, wspólna obsługa klienta, wspólna marka, osobny rachunek (regułą) ale możliwość jednego rachunku, rabat za zmianę dostawcy gazu na E.ON ale brak rabatu na produkt Dual </a:t>
            </a:r>
            <a:r>
              <a:rPr lang="pl-PL" sz="1000" dirty="0" err="1" smtClean="0">
                <a:solidFill>
                  <a:srgbClr val="AD0040"/>
                </a:solidFill>
                <a:cs typeface="Arial" pitchFamily="34" charset="0"/>
              </a:rPr>
              <a:t>fuel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94072" y="4867185"/>
            <a:ext cx="5035153" cy="1143089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1100" dirty="0" smtClean="0">
                <a:solidFill>
                  <a:schemeClr val="tx1"/>
                </a:solidFill>
              </a:rPr>
              <a:t>	   2 </a:t>
            </a:r>
            <a:r>
              <a:rPr lang="pl-PL" sz="1100" dirty="0">
                <a:solidFill>
                  <a:schemeClr val="tx1"/>
                </a:solidFill>
              </a:rPr>
              <a:t>warianty oferty – gaz jako osobny produkt (brak </a:t>
            </a:r>
            <a:r>
              <a:rPr lang="pl-PL" sz="1100" dirty="0" smtClean="0">
                <a:solidFill>
                  <a:schemeClr val="tx1"/>
                </a:solidFill>
              </a:rPr>
              <a:t>zaawansowanego Dual </a:t>
            </a:r>
            <a:r>
              <a:rPr lang="pl-PL" sz="1100" dirty="0" err="1">
                <a:solidFill>
                  <a:schemeClr val="tx1"/>
                </a:solidFill>
              </a:rPr>
              <a:t>Fuel</a:t>
            </a:r>
            <a:r>
              <a:rPr lang="pl-PL" sz="1100" dirty="0" smtClean="0">
                <a:solidFill>
                  <a:schemeClr val="tx1"/>
                </a:solidFill>
              </a:rPr>
              <a:t>)</a:t>
            </a:r>
            <a:endParaRPr lang="pl-PL" sz="1100" dirty="0">
              <a:solidFill>
                <a:schemeClr val="tx1"/>
              </a:solidFill>
            </a:endParaRPr>
          </a:p>
          <a:p>
            <a:pPr marL="228600" indent="-228600">
              <a:spcAft>
                <a:spcPts val="600"/>
              </a:spcAft>
              <a:buAutoNum type="arabicParenBoth"/>
            </a:pPr>
            <a:r>
              <a:rPr lang="pl-PL" sz="1100" dirty="0" smtClean="0">
                <a:solidFill>
                  <a:schemeClr val="tx1"/>
                </a:solidFill>
              </a:rPr>
              <a:t>Gaz </a:t>
            </a:r>
            <a:r>
              <a:rPr lang="pl-PL" sz="1100" dirty="0">
                <a:solidFill>
                  <a:schemeClr val="tx1"/>
                </a:solidFill>
              </a:rPr>
              <a:t>z gwarancją ceny </a:t>
            </a:r>
          </a:p>
          <a:p>
            <a:pPr>
              <a:spcAft>
                <a:spcPts val="600"/>
              </a:spcAft>
            </a:pPr>
            <a:r>
              <a:rPr lang="pl-PL" sz="1100" dirty="0" smtClean="0">
                <a:solidFill>
                  <a:schemeClr val="tx1"/>
                </a:solidFill>
              </a:rPr>
              <a:t>(</a:t>
            </a:r>
            <a:r>
              <a:rPr lang="pl-PL" sz="1100" dirty="0">
                <a:solidFill>
                  <a:schemeClr val="tx1"/>
                </a:solidFill>
              </a:rPr>
              <a:t>2) Gaz </a:t>
            </a:r>
            <a:r>
              <a:rPr lang="pl-PL" sz="1100" dirty="0" smtClean="0">
                <a:solidFill>
                  <a:schemeClr val="tx1"/>
                </a:solidFill>
              </a:rPr>
              <a:t>„tańszy” </a:t>
            </a:r>
            <a:r>
              <a:rPr lang="pl-PL" sz="1100" dirty="0">
                <a:solidFill>
                  <a:schemeClr val="tx1"/>
                </a:solidFill>
              </a:rPr>
              <a:t>bez gwarancji ceny </a:t>
            </a:r>
          </a:p>
        </p:txBody>
      </p:sp>
      <p:pic>
        <p:nvPicPr>
          <p:cNvPr id="22" name="Obraz 21" descr="http://www.presseportal.de/bild/76707-logo-pressemitteilung-rwe-deutschland-ag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942930"/>
            <a:ext cx="961231" cy="2474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rostokąt zaokrąglony 22"/>
          <p:cNvSpPr/>
          <p:nvPr/>
        </p:nvSpPr>
        <p:spPr>
          <a:xfrm>
            <a:off x="194072" y="2472028"/>
            <a:ext cx="5075288" cy="380815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1200" dirty="0" smtClean="0">
                <a:solidFill>
                  <a:schemeClr val="bg1"/>
                </a:solidFill>
              </a:rPr>
              <a:t>Oferta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5434012" y="4857480"/>
            <a:ext cx="3433763" cy="1152794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Wspólne kanały sprzedaży, wspólna obsługa klienta, wspólna marka, osobny rachunek (regułą) ale możliwość jednego rachunku, brak rabatu za zmianę dostawcy gazu na RWE oraz brak rabatu na produkt Dual </a:t>
            </a:r>
            <a:r>
              <a:rPr lang="pl-PL" sz="1000" dirty="0" err="1" smtClean="0">
                <a:solidFill>
                  <a:srgbClr val="AD0040"/>
                </a:solidFill>
                <a:cs typeface="Arial" pitchFamily="34" charset="0"/>
              </a:rPr>
              <a:t>fuel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pic>
        <p:nvPicPr>
          <p:cNvPr id="25" name="Picture 2" descr="http://andrewpadilla.com/wp-content/uploads/ATKearney-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75" y="910066"/>
            <a:ext cx="1269200" cy="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ytuł 1"/>
          <p:cNvSpPr>
            <a:spLocks/>
          </p:cNvSpPr>
          <p:nvPr/>
        </p:nvSpPr>
        <p:spPr bwMode="auto">
          <a:xfrm>
            <a:off x="178595" y="294779"/>
            <a:ext cx="716467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Niemcy - strategie sprzedawców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e.e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. na rynku gazu</a:t>
            </a:r>
          </a:p>
        </p:txBody>
      </p:sp>
    </p:spTree>
    <p:extLst>
      <p:ext uri="{BB962C8B-B14F-4D97-AF65-F5344CB8AC3E}">
        <p14:creationId xmlns:p14="http://schemas.microsoft.com/office/powerpoint/2010/main" val="38058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27C2-2234-41D4-9087-0478DCD204CF}" type="slidenum">
              <a:rPr lang="pl-PL" sz="1000" smtClean="0"/>
              <a:pPr/>
              <a:t>12</a:t>
            </a:fld>
            <a:endParaRPr lang="pl-PL" sz="1000" dirty="0"/>
          </a:p>
        </p:txBody>
      </p:sp>
      <p:sp>
        <p:nvSpPr>
          <p:cNvPr id="4" name="AutoShape 4" descr="data:image/jpeg;base64,/9j/4AAQSkZJRgABAQAAAQABAAD/2wCEAAkGBhISEBUUEhIVFRUWGRUXFRgYFxQYFRUYGBQVGBQVFRQXHSYeFxkjGRYVIC8gIycpLCwsFR4xNTAqNSYrLCkBCQoKDgwOGA8PGSodHh8pLCkpLywpNSwqKSksKS0sKSkpKSwvLCktLSwpLCwsLCwsKS8pKSksLCkpLykqLCksLP/AABEIAOEA4QMBIgACEQEDEQH/xAAcAAACAgMBAQAAAAAAAAAAAAAABQYHAgMECAH/xABMEAABAgMEBQYKBwcDAwUBAAABAgMABBEFEiExBkFRYXETIjJSgaEHFCNCcpGSscHRFlNiY4Ki0hUXM0Oy4fAkk8JUc/EmNERFgyX/xAAYAQEAAwEAAAAAAAAAAAAAAAAAAQIDBP/EACgRAQACAQIFBAIDAQAAAAAAAAABAhEDEgQhMUFREyIysWFxIzOhQv/aAAwDAQACEQMRAD8AtWCCCAIIIIAggggCCCCAIIIjFueEiQlagu8oseY1zzXYVdEeuAk8EU9avhsfVUS7CGxqUslavUKJHfEYm9OLSmMDMukHzW+YPU2B3wHodawMyBxw98crlsMJ6T7Q4uIHxjziqzppzFSXFV66v1GPqdG3uqkfiT8IvGnee0o3R5ei0W5LHKYZPB1v5x1NzCVdFSTwIPujzWdGnuqn2hGH7EmEYhBHokfAxPpXjtJur5emjBHnCW0itCX6L8wgbCpZT6lVESGy/DJOt4OpbeG8XFe0jDujOYwld0EQaxvC/JPUDt+XV9rnI9tOXaBE1lppDiQttaVpOSkkKSeBGEBsggggCCCCAIIIIAggggCCCCAIIIIAggggCCCNM5OIabU46sIQkVUpRoAOMBuiI6V+EuVk6oB5Z4eYgiiT94vJPAVO4RBdNPCq5MValCpprIrydc4dRJ2DE7soi9maNrcIK6pBySOmqu7V74vSk3nEImYjq6rd03np9RSpZCDk03UIp9qmKvxGOaT0XWql83fsjFXDZ74s/R3wYkIvvkSzQxINOUI2qJwT+LHdHe/pbISIuyLAdcGbqq0/3DzlfhoN8a406dfdP+K5tbpyRWxfBY8uhTL0HWeNO26cfyw/d0LlJYf6u0GmvsIu3uwE1/LCiety1J6vPWlB81vybdN6s1dpMKDowhB8s+2k6wmq1dtIevaPjiEbI780getewmsvGpg7gUg9puRxOac2YOhZbivSeI9xMK/EpNOp5w/hSPnGQal/NlFHitfwEZzqXnvK22vh1K07kT/9T6phf6Y1nSyzlZyMw36EwlXctMaSwzrk1D8S/lGsysoc23UcCD74RqXjvJtr4daZ+zl9F+YZ3PMhSe1TKj/TGt7RZt7FosTG9lY5T/bN1z8pjR+wWVfw3wNy0lPflGl/Rp1GNy8OsnnDuxjSNe3S3NX047ciqd0TIJuKIIzSsEEduY7RHHI2jNyLl5pa2juNUK4joq7YkzVoPAXVq5RIyDnOpwUecnsMfVFKxQpwOaTiP7xeK6ep09sozavXmkei/hjbcoidSG1ZcqmvJn005o4io4RY7LyVpCkKCkqFUkEEEbQRmI89Wjo0Di1geqcvwnVwMfdGNNJqznKJqW689ldbp2lPUVvHbWML6dqTzaVtFuj0PBCfRnSpieavsqxFL6DS+g7FDZsIwPdDiM0iCCCAIIIIAggggCCCCAIII1zMyhtCluKCUIBUpRyAGZMBotW1WpZlTryglCRUn3ADWo6hFEaX6Zv2k8EgFLQPkmh/UvaqnYNW05abaYOWjMBKAoMpNGW9Z1X1DrHuGG2r3QbQdby7qc8C65SoQOqnadg155Rrp6e7nPKI6q2tt/bi0R0IcdcCUJvuZlR6DQ2k/HM6otJqWlLKTly0yRuqK7Pq0+snfHTOTrUkzyErQEdNZoaHIknzln1DLdEctaZlJAB2fWVOL5yGU85xX23McE8e/KJvq8tteUIiveerTO+N2gbzqrrQxx5rKeA847zXsjQ3LMNm6y2ZhzrKBu1+yjX/AJjEks2z3J9CHV3mmTihBSUGmqiDkKaznqh+xZbTIutpA27TxVrjJdCfo7NP/wAZy4nqj9Iw9ZMdLGiEujpC8ftH/iKRLFsExqMmBBBK3INI6LaRwSBGZTsENvFhqFY++JHqwCRba9RHqJ+MaHJZw5paVxSf7xI/ED1Y+eJboCIP2M2rpyoG9tXwwjkTYQSfIPqQeq5ze/L1iJ0JMR8csxKhRQB4wECm5MjCZZpXJxGvtGCv8wjjf0eNLzZ5RO7pDimJ+qx1JB5M1Sc0KoUn14QvNjpvVaPIudQnmK3AnLgcIJQQyf8A5hXatjJcFFih81Q/zEbosd2zUuEpUnk3hmDglR+B/wAxhZMWTmhY7NY3g/GN9PWxG2/OGdqd46qnlpmYkJhK21FC05KHRWNYI85J1gxeehemrVoNVFEPIA5RuuX2k7UHbqyO+vbcsKgurFUnoqGo/BQ2RDmH35GZS42q6tJqlQyUNYI1g5ERGrpbfdXnCa2zynq9LQQl0S0obn5cOowUMHEVxQumW8HMHWO2HUYLiCCCAIIIIAggggCKe8LemfKOGTZV5Ns+WI89YyRwTr38In2n2k/iMmpaT5VfMa9IjFXBIqeNBrikLAkC64XF1ISa44lSzj27fVFqVm84hEziMn+hOibjriUpHlF5k5No1k/HsEWvbdrMWXK8k2aU6ahitSlagB0nFahqHdjZUomzJIuOUD7gvKJ8wAVodyRidpPCIQLYShBtaaF4BSk2awv+Y55004Ngzrqptu101bx8K9I/1Wsd56t9qW0ZFKHX0Bc85Qysp0kyoVgl54DpvHUNRwFMTDPRDwfELM9aiuVmVG+EroQ2dRWMlLGpPRTkMcjwf6JLCjaVoEqmXeegKzbBGCynUsigA81NBnlJJycLh2AZD574yXOmJwrSSMASeJ3mBSwI1MpokJGYGPx747GJSmJzgNCGlK3COhuSAzjpAj7EDBLQGqMrsfYID5SC7H2CA1qZB1RpVK7I6oIBepJGcaZmVSsY56jrENFJrHM4xTKARTTFaIey8xwZp+ad2rVHG+0SeTd6X8teYUNWOsH/ADGJC60FChGEK3pYU5Jw804tr6h+W0dsBHJuVBBQ4MNY9xB27DEJ0gsKtW1cUK+PwIiyJhhRqhYo6j8w464TT8kHUFJzzSdit+45Hs2Rvo6mPbbpKl655x1VjonpG5Z03eIN2tx5HWTXVvGYPzj0LKzSHEJcQoKQsBSSMiCKgxQOk1lkgrAopGCxroNu8HuiYeBvSqt6ScOVVsV2ZuN/8h+KKaunsthatt0ZWnBBBGaRBBBAEEEKdLLZ8VknnvOSkhHpq5qPzEHsgKd8J1vGbny2g1QyeSQNRVXyiu1WHBIiYeDHRpJcCl05KXAWonJTmYrwoVdgitdHJa86VnG5jXao6/eYuG2rQFl2OkYcq6LxG1SskncMAdyFR0V9mnNu88lJ91seCnSSdNqWiJQKusIHKza60CGUc64TqJwrvUNhjTo5JC2LRM0tFJGUutyzdKJN2nJpu7KALVxQmEhacl7KbaTVU5a6wpXW5C9RCTsC1KB4LVsi0pCzESMm3LN+amhPWUcXFnion/BHO0bLTnb6qA80d52xxytVvJQnVio7ANXE4RpmHrqcMzgBvh3ozZtxJUekr/zEqm0vLhIjoj4SIwLwiEtkEaTMboVWuiYW4yWrgSkq5S9WtCW7t31L7oB3BSIPatjWg40hKHUpUKXqKu/yQk0IT16mPkjo7NpryjgV5RxX8RR5qnHlJGI6q0Ybt0BOYxKxtitLS0Hm1lZSpHObWkVcUMS2+kasMXE9+yHjGjzwVUlPSSekcg9fOrqwEvLg2x85YbYjWidjOyza0ukElRIooqw5R1WsbFph5AdPLCPnKjbHPBEj6+BnWOJ4IcTS8N2IwO2OwiElpSl01GR7jAYzDClo++Zy+2gat9NW4womkg0WMlZ7jrje1LgTDb95QKAUkBRCVAjC8NdKn1xFtJrUmJOeU1VK2JhJcYvJ6KvObvJocFdxTEDDSORycAwPNXxpge0Ydm+K4K1yc2lbZoptQW2dorUA7s0ntiaS2nzDqVNTCFNFVUk9NAOo1GIooDVEf0nlKthetJoeB/vT1x1f2aX5r9M/jf8Aa+bKtJEww28jouJChuqMQd4NR2R1RW/gWtq/Luy6ji0q+j0F1qOxYPtxZEcrQQQQQBFZ+G21KMsMA9NSnFcEC6nvUfZizIovwvTvKWmUD+WhtA4kFZ/rEB1+DixuVcYQRg4u+v0U4keynvjfpzPG1bbblGzVtLgZFMsD5dfYAr1GG2iDwlWJuZ/6aWIR6ahRHenviL+DA8k5NzisfFZZ1aSdbrlUo7TRfrjo1+UxXxCmn3lNNHGxPW7MTAHkJJIYYHmgiraaep1X4hEpnn76ydQwHAQk8FshyFkBw9N9S3SdZqbiO5Ne2GD7l1JOzLjqjCF5Eixyr32U4duv/N0SpAoKCFWj8rdbrrMNoDVMzSW03lmgwGROZoMBjnHJ+32Osr2HP0x80g/gfjb/AKxEXtKbUgtXSOcshVaVKQ2tRu111CctVY0rWJhle+2cJT+32Osr2HP0wft9jrK9hz9MQewp99a6OqSoKbbcATdFwrKuYLvSTQCijntjo0ktNTDF5HTWtDaScbpcVdvU10zprpFvTjGVPUnOEw/b7HWV7Dn6YP2+x1lew5+mKvVpDMyvLJeWHylpDqDdSjFS7iUkJ1Vxr2R12ZPzTc0hp94PJdQtYNxKCi4Ujzc63uykRshbfKxf28x1lew5+mD9vsdZXsOfpiC6R24uXdZCaFJTMLWKdINtgpAOrE6o5bHVOulD6pgckoXy1yaBQKTW5fzwrnmaQ2RnCPUnGVift9jrK9hz9MH7fY6yvYc/TFd6PTM3MFEwXwGl87kbiKJBwADnSO2sYWy9Oyyi8ZgLa5RADXJoTg4sJCb4xwvZ66Q2RjKd85wsf9vsdZXsOfpjvQsEAjIgEcDlETQuorEolf4aPRT7hEXptTS+5tjVMshSSDG2CM2iMLRQkHgYQ+ECzi/ZpWn+LKKDqTrujBwcLtFfgiV2szRddvvEcsskFRQrFLiVIUNoIoe4wS8/WwkFYWMnAFdp6X+b4kcmrl5YA+ckpPEYV9xhFacoW0qaV0mHVtngFEfCGWiblUOJ6pChwOB90dHDT78eWepHLPhu8GFpli02gTQOXmVfi6P50pi/o80TjhYnL6cChaXE+sLHfHpVp0KSFDJQBHAio7jHPaMTMNM5jLKCCCIAY886Tu8rbDx2zBT2IVdHcmPQ6c484LVetJZ2vOn8y4tSM2iPyiekphbMxydhzFP58wy12ITyp93fCeyTyWj88sZvTDDPEIAWR3mOnTJ2llyyetMvq9lptP8AyjVd/wDT8un6y0DXsbI+EX1pzqSinxhbrUryMjLsjzW2k+y2K98L5kVup2qHdjDq3MCkbL3wEKEirqBxPujNZJpVuiAI2xglYpGV8bYBfpB/A/G3/WIjFoWcHVIJJFy/gNd9BQcdVATEmt9XkPxt/wBYhJejfT6ObV6wV2NYhZJKllZohANAmiEAhCaDZeOOuNGk86UiXCCOe+hKsiCkJWpQx9Huh3ehdMWDLraU0pAuKJUQKjnE3irDGpOMXnpyZxPPMo1b9rOB59KVCifEkJwSaFa6rxIxqDDbxxRn0Ngi4GLxGHSU7QGueSY65XRuXQypkIHJqBBGOvPHOM7HsBiWBDSaAmus95iMStMxhyWhNK/aDLWBRyLi1AgZlxKQancD64S2lINyMwhUtVN9uZU4LxIIQ3VOBJyUa9kSifsVl5RU4mpUgtnEiqCa3cDtjmsvReXlyotIoVZ4k8M4TBE4RWSkUteJPoJDzy0h0gnnAtKWuqchUgZAQy0lslpt1p9v+K4+0lRvEgg1v80kgVCdkb7H0dS0/e8XQgKTzyFKJCj0kipyrU1jfYmibDSysNBCsQKFRFK1GZNIrELTPPKQt5DhEiW+UMAjO6kDtAiPXokKmwtgJrjdTTiAIjV7J0e6H6QaVOS6kttgKWUhalLKiEhWKUpSCATShJO2gjs0f0jU+grPNW2pIWkFRQoKBKVAEmlbqgRuBEcc/YYnHCOc242LpVQLStIccQKpqCCCg4gnCmysNLH0dDCOTTeN5QU4tVBeIFAAkE0ABNBU4qMYtzi2EVQDsI74SqVQpOwjvwh/aNOSV2e8RHpjons94gKq8IctctGcAyWGnh+JCSe+sLNDFf6hSes2seoVESDwqJpPg9aWR3KcHwiO6Ef++aG28PWkxfTnF4LfGWnSdvywPWSO4kfKL90SmeUkJZe1lruQB8IofSkc9v0T7xF1+DpdbLlfQp6lqHwi2vGNSUU+MJHBBBGKz6nOPOCk3bTWNjzo/MuPR0eetJ2uSth4bJgq7FqCh3Ki1JxaJ/KJ6SYaaH/QSm56aHrRLmNrZ/8A4MqrqWia9qCfjGnSoVkEfYmO5xmnvagsslzR6cSM2Jlh7gFpCK9xjTXjF5Rp/GF1270k/i94iM2jaAZIUpClahQ0pr1xIZx8OMMuDJSUq9pAVC5VjeMkICgk9KpFchl390Vpt3Ru6K6m6Kzt6kn01+6c9pMH01+6c9pMPP3br+uR7B+ca3fB/dpemG01NBUUqaE0FTiaAnsjr28P5+3Fv4nx9E/01+6d9pMffpt9077SYafQdNAfG2aKBUk4UKUiqlA3sQBmYya0CClFKZlpSgASAKkAiqSQFYAjKG3h/P2b+J8fRT9NvunfaTB9NvunfaTDv926/rkewfnB+7df1yPYPzht4fz9m/ifH0SfTb7p32kwfTb7p32kw7/duv65HsH5wfu3X9cj2D84beH8/Zv4nx9En02+6d9pMH02+6d9pMO/3br+uR7B+cH7t1/XI9g/OG3h/P2b+J8fRJ9NvunfaTB9NvunfaTDv926/rkewfnB+7df1yPYPzht4fz9m/ifH0SfTb7p32kx8+mv3TntJh5+7df1yPYPzjB7wfFAqqYQANZSfnDbw/n7N/E+Poha0rQkkpYcBVmbycecpWOO1Sj2xvb0wKjRLLp4FMdrOi6Emq11TqwKb34a190MEJQgUbQBvIFfVkIyv6UfHm20/Wn5zhwotN1aTVpaQR5ykxtdPkzXd7xG9QqanGNM10abSB3/ANo53VCt/Cuv/Wt7pZHe44YRaBpraDW6+fUhUd/hOmb1oujqNst+pAUe9cafB21/qlr1Nsuq9YCR7zE0+UJt0celR57fA+8Rdfg7RSy5X/t19a1H4xR2k7nlQNiB3kn5Rf8AopLcnIyyOqy1/QD8Yvr/ANkq0+MGkEEEYrCKM8L0kW7SKx/MQ2scU1Qf6BF5xWnhtsu8ww+B0FFtXBYqn8yT7UBFbSVykm4BrDbg4pP6Vqg8GY5Yzsmf/kyqwgfeNc5v3n1Rz2C6Fy4B1VQeGruMKtHrTMjPtO/Uui9vRW6560Ex1cRGYrfyz0+Warn0Gn/GLGYPnNJ5NQ1gtkpofwXYbWW9deQd9D24fGI5omBKWpOyX8p8iZl9hCwSQnsqPwQ7cQUqI1gxzQ0TmEOlNjuPhvkgm8L4vKUAEpUmhqkpVerQZFJBoQc4bSEzyjaVbRjxGB74W25pD4u6wjk73LFYrepdu3dVDWt7dlEBHM6LTBQbrbCb4VeAKTyQq5VpoqboCq/W8AAFA1BBpDfRmzn2lOl9Dd5dxRUhQukhtKVJSi4ClNU1FVHshbaXhB5JtC+Qrfu4cpSlWkuZ3celTsjbI6dcpXyFKLcR069BTya9HXyX5t2ISyEGldovNpQllYQoh1ZUUhQo00pd2h6yroJzpWlDiEs74TOTKh4tW62pz+JSt0PGnQ+6z+1ujotC1WpoBDrKqBaaXXVJPOWplQqkA3SkqBGsKpvgMJbSp/k3nSUkKZfeaQUgBotOlpKVEYqB5qjXWFUwy0PaSzLRcvOBYlVJS5zEgzAccuprToFKadHMjsjCx7Tl3OUPixAfLja0l1SkhPLltYQmlEBSlqWQKYmFLekMuFpHiq1FC6EqmFq5Qrb5a89VPlCFE0rlq2QEkYtiZLXJl0cqp5hsOhCeal1lDyuZ0SU1WkV+zWuNeCW0tmnA2q+hPLKSwAEDya6MXnhU1OLjlEnDBG+v2YmmGpdTQZcpyhN7l18qFNrW2hSXSLwISykDYMMdauRtiVcKqSikeQQoAProiiFFJbF3muf6VoX8+aNhqFg2BOLdl0qcIKgXEKIFAotuLbvU1Vu1pvhjHBYaUBhIQkpSm8kAkqPNWoElRxJJBJJ1mMbStO5zUUv5knJA2n5QG2etIN4DnLOSR71HUIi1o2zjUm+rV1U+iPie+NVoTmBAJx6RPSVtr8oSLSVlPOWkhQVzfOp5p3RKHSu0FE1NT2xm1Of58tscpbNaUxOr5RiWilSiVL512iT0U0FOZxiQ4bcBFRGCk3nEJ31Pu+ccck9zqbRX4HvHfC3Sq2/F5Z5wHnqCmmuJF0kcL1YhKqdIbQ5eafd1OOrUPRvEJ/KBEl0Fl7spNO9a40n3q/qHqiEq7hFjra8Vs5hs4Kuqec4kVAPrA/DG2hGbq6k4hDJtovztxOa3ENjtIR749KIbCQAMgABwGA7ooXwXWaX7TbURUNXnlcRgn86h6ovuMrTmZlbGIwIIIIqCFWlNjeNSbzOtaTc3LHOQfaAhrBAeb9G5godU2rC9q2KTq9VfVBpPKUWFjJWB4gfEe6HfhQsIyk/yqBRDx5VB1BdfKJ9rncFxreQmZl8POFR9lQ1evCOvT/k05p3jnDK3ttFjuy7RVMWfLTSD/qLOUGHdpYUQWVnaEqCR2LixVTKX20PoyWMR1VDMHgaj1RSGhOkIkpuroqw4FMzKDrbVgo02pOPYRrizbDe8SmVybqrzK6LZcrgpCv4ToPDmq3prlSOVrKa6OztFFs5KxTx1jtHuhhalhNvraWu9Vq8U0NBzrta4Y9ERGnEFCqZEHD4GJVZVoB1FfOHSHx4GAVTmg0s6hKFFyiaUooVwbSgVw6qRGcroZLt1ulzFS14q1rLhOrKrqu6H8EQIvM+DyVWTeLvOQUGixkQ4Dqz8qruhg3ouyDUX8welrC741bTDiCARSWhzDQF0rwJUKqriXOUOrrd0cf7upStau1vBXTGYb5MaurEpggEkxokwsEErxKlYK1qUtR1bVq7o5JXwfyrdbpdxQG8VjohLidmdHFd0SaNM3MhtBUch3nUBAcUw8GEBtvFRvEVxpVRUpR3AkxHX364A1Fak61HaY2zkwSTXpK6W4akDcI5IlDjn9Xq9YIEcBAIUDUBQKSRmKilRvhrMs3kkQmfWtP8ALKjtBArvyiR8YbbbQhm+ecHAnUo1HOu0qE01VMZSkqG2whJKgCo1NBnTIahh74+S7rijQNEbSVDCufm+6Nky+U81LZO0kgCuw4ZQGsPUcoM6ADiok+6hivtPrWDswEJNUMgpGwqrz1evD8MSq1LQMsypwnyrlQ3tr57lNwy33YrCadqqKpgz0RsbxmbbQRVAN9z0UkVHaaDth74QLWvqIB6Ruj0EZ+tUNNGrP8SkS4rB6YpTalFObwoCVHeobIhfJLnZxLbeJWoNo3CvSO7NRjoj2acz3lT5W/Sz/AvYnJyzkwoYvKup9BFce1ZV7MWLHNZtnoYZbabFEtpSlPADM7zn2x0xzriCCCAIIIICP6c6Miek1NinKJ57R+2BlwUKjtGyKQsCdLbhaXUVNKHApWMCDsrSnER6Pio/C5oZcUZ1lPNURy4HmqyDvA4A76HXF6Xmlt0ImMxiUQ0ks3+aken8FfD1RLdC7TRPS7ck8oJfaJMm4cjUc6WUeqoDDgNaRWP2NaQeRdXioCiq+cMq/OFk3JGXcqCeTURdUDQoINRiMiDQg7o31qRP8lekqUn/AJlc1j2iVjkXqh1HNFczTzFbxqOv3spaZU2u8nAjMbRrBiBWda6rQAAWlFpNpFL2DU+2kYV1JeA1j3dGUaPW4JpBCgUPtm662rBaFZUWPcrI8Y5miwZGfS6mqc9Y1g/5rjpiEsvqbVVJoR/lCNcSKz7cQugVzVdx4H4QDSCCCIBBBBAER+2J2qz1UYDev+whvaEzybZIzyTxOAiJzKsbvV7z5x9cTA1Ex8ggiUCMkS17VhG9iUqLysE+/wDtHx+ZGScBtgNbgAwEKLRm0JSpSjRtPTO3YlO0kxtm50XVG9dbTipZ2bBx74rbSvSblDQYIT/DR/yV9r3ZcYSXaS2ut9wrOAySNSEjJI952kxt0F0a8Ze5RweRaNVVyWoYhPDWd3GOGw7FdnHQhOvFatSE7eOwa4m2kFpsycuJdnBKBQ7VK6tdZJxUY006bpzPRW1sEunWkV9RSk5ig3I1nio90STwOaK3UqnHBiqqGa9XJa+0i6NwVtiE6I6NuWlOUVW4CFPLHmprglO80oO06o9BS8ultCUISEpSAlIGQAFAB2RGpffP4TWMQ2QQQRmkQQQQBBBBAEYPsJWlSFpCkqBSoEVBBFCCNlIzggKE040Ocs2YDjVSwo1aXndOtpe+mW0b6x9kp1uZbIUBWnPT8Ru3xeNo2c2+0pp1AWhYooHuI2EHEHVFGaYaFP2a6HEEqZJ5jmyvmODIHuPcNtLVmk/hW1d37LZuTUyQCpQSDVp0VvNK1VIxpw4jZEps7ShE0tAm3PFZ5sAMzqaXHU6kTKeipJ25HdkU9m2sh8XVABVMUnJW2m3hHDalhKCfJc5IxCTipO24dYOyNL6OY3afOFa37WW3K6RUWli0ECWfODbgNZaY2Fp04JJ6qv7Q1fYUg0UO3VFJWJpo8wgsOoTMSxwUw7iB6Cjig926Jto7pEkgJkJoU/6KdJoPsy8xmNwqRujmaYWBJ2u43gDUbDiOw5iG8vpI2ekCnvHdj3RBvpOwk3Zpt2SX96LzBP2X0VR66Q1bQVJvIKXEHJTagoHtFRATNq0GlZLSe0V9RjeFA64gRcpmCOIMfBMJ6wgJJbkzzwNSBePpHBPxiPxh42mlLwxzx2RgZtO2vAGCG6NjS0jEip1DV27eEcodUeignecBCe0NJGGyUrfClfVsDlF8DdwT+IiAezdo1PONTqSPlq7YS2vbLbI8srEiqWU4uK2EjzU/aNBsrEXtbTRxIoi7KpOuocmVcB0W+874hM3bJN7k6i8aqUolTiztUs41gnCQaTaXrc5poAOi2nop3qOs/wCYQosDR96ddw6I6Sz0U/PhDLRrQF1+jj9Wmc8cFrG6vRG8xJbX0lYlGg1LgISMBdzV6H6jGlNObc55Qra2OUNk7OsWewWmTQjpr84q+Kzs1RApeWftCZS20mqldEeahPnKUdQ1k/2j7KSkzaMwG2k3ich5jadalK1DadfdF46HaHM2ezdRznFU5RwjFR2DYgah2mJ1NSJjbXp9la45z1dGi2jTUjLpZbxObi6YuL1qO7UBqEN4IIxWEEEEAQQQQBBBBAEEEEARrmZZDiFIcSFoUKKSoVBGwgxsggKd0z8E7jJL0kFLbzLWJcb9DWtP5hviKWfpGU814E6r3nD0hr98ejYi+lXg7lZ2qiOSe+sQBU+mnJfcd8Xpe1JzCJiLdVXTEgzMJvYH7ac+3bwMJJ3Rp1AqkconaM+0Q2tvQOfkFFYSVoH8xqqhT7aM09opvjjkdLFJ6Y/EjA9qY6N+nqfKMSz22r05tdm6ZTsuLiXSpGRbdF9FNl1eIHAiGMtpfLFV5cmWV63JR1bKuNwEA9pjrRakq+KOJbXx8mv5d0Yu6Kya+i460d4C0+sY90Vnh561nKfUjvyMpbTlFOZacyndMMNvD2rte+Owabr1T8ir0pdxB7lxGFaAV/hzbKvSvJPfGP7t5rUtg8HP7RlOleOy+6qTr04c/wCrkBwZeJ9RcjhmNO1a5/sZlUJPYpYVChPgzm9a2B/+h+CY3t+DRQ/izbKeFVHvIiPTt4N0eXFaGlSHOl4xMf8AedNz/bTze6Fb2kDqhdRdbTqS2m735xL2NDLPb/iPuPHYnmj8o/5R2i3JKUHkGG2z1lUv/FR9caRoW78ld8InZGgk3MG8Ucmk5rcqCd4T0j3RLZCw5GQ5x8u8PONKJO4dFHHEwhtbwgrXUJqR7CfUMT2wqkLLnbQVdabUsa6c1pPpKPNHeYn+On5k91vwb6Q6eKcqlBBG7oD4rPdHLovoPNWiu+aoarznVDA7m0+ceGAieaLeCBlmi5tQeXncFQ0k79a+2g3GLDQgAAAAAYAAUAGoADKM76k36rRWILNHtG2JJrk2E01qUcVrO1atfDIaoaQQRmkQQQQBBBBAEEEEAQQQQBBBBAEEEEAQQQQBEetzQGRmqlxkJWfPb5i+JpgrtBiQwQFS2r4EViplphKhqS6kpPtoqO6I3M6BWrL5MuEbWlBY9STXui/oImJx0Hm96cnWsHEOJ/7jRHvAjWNJnRmEeyfnHpWsaVybZzbQeKUn3iLxq3jvKu2vh5xOk7uxHqPzgTbMys0QKn7KKn3GPRgkGhk02PwI+UbkpplhwwifVv5k218PPUvozakxkxMEHrAtp/NSH1meBebXi840yNYBLi/Umie+LogjOZmeq3RDLF8E0ixQrSp9Q1uHmdjacPXWJiyylCQlKQlIwAAAA4AYCMoIgEEEEAQQQQBBBBAEEEEAQQQQBBBBAEEEEAQQQQBBBBAEEEEAQQQQBBBBAEEEEAQQQQBBBBAEEEEAQQQQBBBBAEEEEAQQQQH/2Q=="/>
          <p:cNvSpPr>
            <a:spLocks noChangeAspect="1" noChangeArrowheads="1"/>
          </p:cNvSpPr>
          <p:nvPr/>
        </p:nvSpPr>
        <p:spPr bwMode="auto">
          <a:xfrm>
            <a:off x="63500" y="-658813"/>
            <a:ext cx="1362075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2" descr="data:image/jpeg;base64,/9j/4AAQSkZJRgABAQAAAQABAAD/2wCEAAkGBhQSEBQUExMUFRUWGBUWFxgYFBUYGBUYGBgXFxUXGBcXHCYeFxojHRcWHy8gIycpLCwsFR4xNTAqNSYrLCkBCQoKDgwOGg8PGiwkHyQpLCwsLCwsLCksLCwsKSwqLCwsKSwsLCksLCwsLCwsLCksLCwsKSwsLCosLCwsLCwsLP/AABEIALcBEwMBIgACEQEDEQH/xAAcAAACAgMBAQAAAAAAAAAAAAAABQQGAgMHAQj/xAA7EAABAwIEAwYEBAUEAwEAAAABAAIRAyEEBRIxQVFhBhMicYGRMqGx0QdCwfAUI1Ji4RVykvEzgqIW/8QAGQEAAgMBAAAAAAAAAAAAAAAAAAMCBAUB/8QAKhEAAgICAgEEAgEEAwAAAAAAAAECEQMhEjEEIkFRYROBMgUjM7EUQqH/2gAMAwEAAhEDEQA/AO2IQhAAhCEACEIQAIQhAAhCEACEIQAIQhAAhCEACEIQB4/ZQqtKL8VOK1vbZRkrQCpmaAEtPuovaLDh9IESTI2WzNMLbwgLLBYgmgWxLhIWeuU1LFl/TA87PgGSOEBSMxaNzuNlDyPElrHA/FJWWY1XOZ4hHVWoyvCpfRH6GmBxYIAm6mKuZE9pBM3CsTDZTwzc4KTOnqEITToIQhAAhCEAeLxZLxAHiEL1AHqEIQAIQhAAhCEACEIQAIQhAAhCEACEIQAIQhAAouYZpSoN1VqjKY/uMT5Dc+i2YzFCnTc87NEri/ajO+9rEmIeIHhl8TMgm8ukAEmwB8l1KzqR0er+JOBEfzpkTZjug5czHmtuA7cYasSGvcI/qaQL2FxIHkbrkFDGyQ4BgDSwgaY0hx1ESBznw7eHaTK31c3p09L9ALgTEAtsTJgjzAO9j6rrSO8Tt5pMeOB8jKiiiKbzGzvquO4P8Q6lKrAO5BiSTvB339RzXSsk7TU8ZTLmO8bQNTfPYjmErLCo8l7ESfTw9y4cStmPJ0Xhb8FRMSVscA5psoYrcPujjQsyz42gNtF1YglOTzLgREWTZR8dNQ2dBCJQrAAhCEACEIQALxeryUACEShAHqEIQAIQhAAhCEACEIQAIQglAHjilGb5z3UAXc4wANymOIqwCSYCo+JzBv8AEGqWueBZu0R0B3UHJIbDG5Fqp5xDBqgGL8QpGHzRromBOxBsfsqTi8ybU0uYfimOExuDycP3ZbcFidIH9J36H9FOO1ZGUaZe61drRLiAEvrdoqTeJPkCUlqY3U2CdhueX3SqrVMk3awfmNp8pUbOqA9zvMmYiiWMcL7g2B6GQuV5/wBkKtN2sgukatWoEyDcEcP+laK+YtMhrjq5gm3qRCXYjMXXa5xcwggklsjyXWTSrRSaFd4md4nYbzqF/fyICiZrmD9IH9znwOJOqfIX26wnNV57wtaBJm/D057pjgexjat6jpJ6R7clB5FEmsbkcyxVRxMmY4EdNh57+6svYDtV/CYphdq0kjWd/CT4vkVcKn4Zt1S2oQDuCJ9Vsb+H1CmLElxsCbfJSWSyLwNHW8urtfTlrg9pu0jYjgsmxpM2S3svVilpvA2JMmBYSfRUvtx+IjGh9Kg4k8XiQ13Rp/MJ4ohuKa6K3bLphc/oU3HW8NE7mAJ85WTu3WEBINU23OkwPM8FwWti3a9Tnu12Jm4O1jva2y05tmtR4DN28Y2nomqKRLifSGWZ9QxE9zVa8jcA3HobpgF8uYTODSLXGo5un4dMh3uLrq/Yn8VRWdTpViHa5DamxngH8L3E24LjS9gpnTEIla61WAlykoq2cPK1cBRf9UbMEqPiHSor8oa/cn3VFZs2SfoWgehxXxgA3S8ZmZgCVop0u78LjI5rexrQZCaoZZz5N0vg5Z5/GuG8oWRKE/8AF9kbHCELxzwEwmeyhL6rnaxBsVMoWsTJUYuwNiEIUgBCEIAFoxGJaxupxgLZVdsOaquc4w1KxExTp/8A07ikZsv419j8OL8j+jzMs1NWws0/Tr5/TzUB7BCxfmVJroJjz29+Hqs6lQFV4SvbZf4pKkhZ3HgqRuxwePaD9FJoXkcHt1DoRH79Fg34nAfmaR9lllTw6nTd/afmQF2GVxlQrLjvZhgMxguad2gkdQJt6fQqq5n2mqVnkCWgerjygCzR800q1Q2rq4aHE+Qmfoqm3HtkhkjpBb85upxlbYtxom93Udxd+vmVpr4UjeT53UjDhzrA+wj3KdZf2b13d8/3YJv5EiPBsrlJoA/27b+ZCeZRmstkMqEcw2QtOJyzS6pAsIjzF/ovMpyFznB5e9zRMU5IZtF9JBnjKW6kx8FKJasLmbXNkH3SbOe0NNrgJ1ODh4W7zOx5KTg8BoOmSTBBJM+XsquzK20azakNhtRrnapcZBg7+Z912NkslpOkPu2fap2HwZbTgd7LTz0jePuqF2V7N1MZV1F2ls/E4kzxtzU/8U9JxtKmwnQabDEyAS54MfvirJ2ZpimxobaF3/DFQKvi41lXL2NlLsCxr5edR+qku7I0QfhCcfxBi8/8gPohtSeXt+qOaL6x0uhJmPZOlUYQWDbdcvr4V2FruZcQbeXBdxiy5/8AiNlI8NWNzB/fupwmkxGfHyjfwX/8K+1Lq9B9Ko/U6ndszq0GOPEAmFbsRW48FyP8GHRXqD+ql9HM+/yXWe7MxwKreTGWSfBPRndC7EY645KY3ECN1AzDJyXWMDdJq2vXoBlV1kljk4LbIP5HNbGSYgkKZltEm0EBLy3uqRJMkXUvL81L2SB++KteNj/HSbdnG7HjaDY2QkwxdTy9UK8HIfudCh45uppvCk1HjZRXVgfDxSp01RM0ZZXlxa7cKeTDwoNHD6auqOEFT6bw5xjgjGtbOG1CFjUqgC6mdMkJTi81N4S1mbHWJO6i5pDY4pMe418CeQKSYvLAad93STFt/omD8Tq8PP6H/pKs8zhtNtzz9gquTjdss4lLpFCx/ZF7ahNJzx0Li4HzvdWGlgu6oDVOqNvpC04LNX1KocZbTG/hlx5W4BMszxzHTBECbTcxcwFFKEtlnjJOiiVe1T6VQOeH6QeDBsDcFWPJXhxLQbAuLeoJDm+kOC2UMDSqjUIIP7uvcBhu7qBrRZsR0FxHpdLyRSpoGm0xYaDhcgQCWHmJda3EEEpPV7P1mjWyk11+ET53VwzGgA5390kDyvP0UvC4tgZpNzyifdMiknTFvasR5bgQ1wBB1A6XCZE2MtMbKw940AhoJPQEqNg8S17xHW1pHpwSnP8ALxhqVXEse9r/AIh4yQ4u8IbB4S6Y6DZT4rtHLfTFGNzQvLjwLnAeQkfopmAzjuaTQ86S7Ynb35quZa0mlpPCSOs/spvh8c17RTfFrXSE2hsWhgcXu9tRu+q4mLc+VlWjmDataatXTTcZkNJkjawEgTxT3F5aG0XeIhsXGoxH2VGov1vfIiDA/wBv5U1OhHmT4QpPbMO2tcOxFAscHgHTqEifEDEOANpVtwGYljIY0Od1cAFTMwoeOn/bUa477EgfWFahkRqCfEW8mu0+qlOXOiPhR44/SOMHnbpDahYHG0AyD5FNMdXLGyamjlYfqq3gezoFVhIIEiJcXHfclWfOMtFZsHcbdFFQZeT1sh5VnJc6DUFQf7dJWvt3h+8wNQj8ul3sRPyJWWCyFjSf5TQ5xkuBdMppm2GBwtUO20On2UkmtsjJaoTfg5l5Y81HiO+Y5tPn4CCfeD/xXVK3hFlRezFE0u6adqbbHzaJHoXEeitv+oEi90STcZTXfsZ+fEoNV8bNGKrucSAkWID21DG6Z5jiuLDdLq2YFsam3KyMfKTc/gqyromsqtdRDXmXHfzUvL6rWeCCOVt1UqmMPfBwG3BWN3aEAB2ke62sWaLinLQodNp22+SElb2sBH5fdCtc18nbRZsaOPJaMC9ryXDcWTB7Ad0trBtG+0lJr1X7DCdXcA0k8AouAq+Gefi+wUfMsVYRs60+YWqlV0Uw3kI+SlewStjCpi1GxeIkQNxf/CWPxcnoL+y1069iTuXfT/K7KmqHRjTsxruSXMKxAMbp3WMied0kzKnZUJydF/FVmGU5+amhwkaTpOqRqB2jruFh2ooOc4Abh1p2uDE+sqJ2XrQ54IEtcdJv6G/G4T9zW1SB+ZsH22/VIlukN62VvIM479ndk0mV2ktdSeDTJjix0kOHzCn08M5gJfRe0bzLXAeq059kDah+AGd+B9xdLaHYik8DvA5wH5S95B8wnpRs5tK00bstx47w927Ux1wRtPHyTyi8Nc3UbusBxPFLYp4cEnS0CwECw4NAUDLM47zEOrv8NGkBHNzifCzzJufIJULb30cySqJMzHNQzGODjYaWN6kAF3zt6rB2Xv7zvGFwLrmDY9Y2+S5/nOcOqVSRYkuMk7SSSbcSeAurL2W/EEtYKdak9xbYOZpg+YcRBT/ti4utFpZWdq/8eogHxkBhHIG5n0SPP83biAyjqmnSOqo4bOc0EBo5xe/PyWOZvrYo63ONGmNmBxPq4NHiPuEkqHxaAZ4TESOP/aXa7OylfsSqFUgVNI20x0HEBLsdXJNk+ZQEHu78/wC7gYSHNGuJ0tYZ9oPWdvNMS1oqSywTqTNWE1va4uc4idLQXEiB08z8lDxINN5jcC/VvA+mye4DBaKYaLxueZNyfeVAzyj4QR8YNoG/MLqi+jJnm5zbFnfB1VmqIcCDfbiPmFcsBmuhqqlHIi8DWI46fv8AZNsCxsmmTdsDyIG3sp5MU8cVJmt/T8tXEcYbPAx2p8kk7i4aPJWCnmTKghsmRuDABVFpVzSqEVBUcwxpNJjXEXvqa43teyf0+0mGpj+XSxdR/LTTYDtAmbnfYJcXI0ua90NqWYFlTS+4Pwu59D1TSs8OaRvtbzVbZSrv/mVRoa5w00zDnMbb43gDUZvYWT5zo+XyUHJ3xZN+pEnDVw+48to2n9U4wLZcAf3CSZEyWTzk+5lOqFldxrk0jOzyq2b8wyxp8TRcbj7KBisv7xsgbbJoyqlmKr1GF+kS0XHkRK55KWCNxjd/BnLYixOWvZ4nJZWqFwhpTr+OOIdoNlhXwvdM0aQTO44rPwY55I8pnJaehfSyh8C7V4t41dUK5UV7EOJ1APCh5lge8G6yrVg03UhpDgnupaHiChXj+W4atJgemyzzNsRaPtP791sqURTrzpJBvtN15mFTUHHkq7lUdjsMbkJIiZ538m3+dvdbm0/hB4CT5m62YOmHMB3kmfJsTPrHstjRMu57JsNqxktOiNiMQA9tPiWucPQgR6yfZQ8VTkKLndUiu0jcUx83u+yk4etraDx2I6/5VLJL1tFqEfSmVY1+4xX9tUR/7N29x9FYcHVDQXkwVA7RZR3lMxYi4PIi4KRUc5JZpdYixHIjdVsia2WFssjs+k3BW3/V7Q1t+arVKtPNT8PUU45JtVYOKPcxwhrWIkfTmkWZZZVaGNbemw644uO5ceflyVww8AXW+thw5qsY18iZ7ONOcA1zp5xtBjhciRJ6+SuXZbI2uDSQvM+7KtJa4eE69LgNnTcOjmRIPurVlOE0tEKxPGtL6FKT2ybisAxtB9rBrj7ArmGUZe+oS0HgZN/2brqOOYXUntmNTSJ5SFVKmUgYkhtgGAiOcBvvYFJnCnorZszjr6YyynKO6GgnUTF/OduXwqRmOSseJdY/1Df15hR6eKrtc1ppd8eL2uDSGiY1A2kydiFhX7TMfSDqbHFznupgOBADm/FJ4gdFYxq6ikYWXJzdsr2Np1g5tOn3YH5nQ4ho9YknkpWEyriZceZ3P2HQJgKBmDc7uPMqbhqF9rR+/wBVrwwRxq/c7jWiCMGGNLjs0Ek+QVAy6u4l9Q7ueX+hiB7ALo3aQRhiwb1Dp9N3fb1VGq4XQ6OBCzfNnb4m74WPXId4N3eNBCd5RQIdJj0AVRwdd1I2uOIVgwWcAmwPWyzk6NaLpUy01yCB5qBiatj18LfM7fde0MSHDUT/AI6LHKW/xFYPH/jYSGng52ziOg2911Lm7Rz+KbZYcvoaWAKe0LXTC3LS8eO+Rj+TP2PWFL8bmoa54ibxboIKnOqaWudEwCY5ngFWMA/U4CZkmfPcqHlTeoxeyqiBjMee9GgQTZOP4GpAc4k24pdjsKWYkOFwB9Vtbnz3jSYAn3hV16U1LsErZHrYt+oxPyQt7qzV4oc5FjidGzHD62EceCg5bjC0BlSx+qbPdCV5hRDnjgrElT5IWMGFrjPFVjM8aA14nclMKr+5pVHl08AuY5p2iIeQTYlVfJm9RXZf8WGnJnQezT9WHPR7h8mn9VnW3IUXsG4uwWs/nqPI8gGt+oKn4pvFWcSqCQrI/Wyq9oTFdnVn0cfutWCrOa8QC6bEC5Pl5LPtcwgUnjg5zT/7CR9EZLhK1RhLHimw2LibmNwBEmPZUs8X+QvYpL8ex1Ww5jafZc9zbAhuKPAGDy6K/YeiKTY1Oe47ucfkBwC0Y7LaNcRUbPIixHkRdM4WtkVKmUxtG+9lPoYRO29lsOP6/V7lsbkNIbav+bvuorGiTyIhss25W6jW6qU3K6Q/L7kn6lb6eHYNgPZNSSFuQqxlHvAIBPiafRoP1kplhKUN2UprQtzGhPuxLZDxlqbjya4+wKpGTYo1ao1CSSAb8/turL22zMUMM68OqHu2+oJP/wAg/JVPsmYLnHeNLehO59APmlvbKPlySjb+P9lxq1obpbYCwA4ngPdQMRlunumNEsaSwniHmDq/5SPVTMtoy4ud+QSB1PE9Y4cJTDCUxAneSfUp8XxdowuLkLKOEuXEXmAPuhxhx4m3tcD9VPqXeYERAB5k8R5XUfGUocI2i3p/2VqqXJWaEY12RMywmujq/pdJ8jb6wq5j8uDhbcXCtuAqAlzHbPEfYpS5pkt0u1SQRpO49FleVjblaNzwci4OL9iqd3G4XrK+gSCJCeZlg9IAcwhzphseLhw4C/FVzFdnq1RwAhknY3PWwVFwae0X+Sq0zfTzCpjKjaFMaGn/AMjhy4xyJXT8uwLaVNrGiA0AD0SDsz2dZhxDb8ydyeas7SnY4vorZZ62b2WC2BaA9bmFaajxVIxpS5O2Iu12eHDtY0bv1E9ALD6n2SHI8a2S5xg+qkfiLh/HSfPDRHqTPzUGpl7qdNp0+EjdZ2WP91yOM3YrEPdVF5DoW2the6aDuk+FrPc8hnD5Jti2vewAm4SpS5afYyC2LKuNcXFeLFzTPwleqVIadvqCyg4+iXM8O4TBLs1xPdUnGCd+BMczAufJWuPLQvoqna/MdDAze0nzK5tjXF54D5pvn2YVK7iXEMZ1IL3dTpsP9s2Sfv2CwGre5/dk5eDG+Uts7/zJVxjpHackwYo4OhT/AKabJ6kjU4+5KwxBUk1ppMI2LGH3aCl9aqldDFsWZxge8pOZxN2n+4XH76qu9nM3a2p3b2uc/VDGTADrhwO3ztZWx1RVrtN2VbiPHTd3dXn+V0bagLg9Qq+bHy2i1iyUqYzq1iTy6LF9aBJKS4HD4plKKvdamQ1rmknWALl0wdXXittJ2sHUZO8A7Rt5qpclp9llRT2jf/8ApaUx3jfdef8A6SjMd60nkDM+yVZd2Sbqca0uB1QGyIJNjM34/wCUzweQ06Y8LQOu5PqVJQmQcoolDMQVmMzbzWJwAXgwYCl+OXyQ5o3jMwpOFdUdsLHnZLWuGqAJPL9T9k/y27bqePG29sjKdK6Offitgnl+HLnRTh1+TwRMDckgj2SDIc20vLTadvLYT129lcfxXcO5otiXd4SPLSZHrb2VBpUJuP8ApWJQVUUckeemdLyrGDTc/Fv1Tdj1znKsc5rvEZ6q54THy0JSnviyeDwoQXPt/wChhjK2mDef37KHia73tIaIPAnn5LJ2pxW+nTiFajnlFcUNlgjJ2xUcDWdxY0+p+yZ4NtcCHVifJrR87n5qWxq2iAlvK+2ySxRXsQ2ZeJJi5uTxJ6nikTnfz3k7MHsAJKfY3OKbARqE8lU6OJLhXZY62vk8RqBtHHkkzbq//R+KS5cb2WbL8TqYCFLFWxVXyzNhTbpIvIHQeqeUMc0+8DqlRzJNfI2eO7+BoyopVJQqJUg1NLS7kLefD5rW5enl9GK4+txXyUDtlXccU7UbAgsHDTsPotlDtUXs7tzbAQsO2rge6/qId7SI+cpRgqIluvbj5LMc6dp9nckOEnEe5bDS47ArDE4vR8NyVoqYxprBtMS2Fsr4aSVGVchkOiE6tUJmyFrc4goU6OneHvABJIAAJJOwA3JXK+1vat1aoO6dNP8AIQZa/k4Fvvuup1qYc1wcJaQQRzBEEey5z2gyum4FgADI0wLWFgPZWlnWGSclZFYXlTSZzjMMxFRxDzJH59ySOLtpaOHFQ+9LXAOgEGenQ8iCteY5Y+jVIFzcsPl9HLGvmTDTDdPju6HAb7g/28Yb7q68iatdFZQp0+zsnZHOu/wLAT46P8t4m9h4D5FsexUmrVVI/Bd76v8AGuiKZ7kNJG7gH7O423H9yutbCOmyoTdMu49ow1LxAwzl73cG5uoDA0LEYcclsXsrqSCzDuUaFtDlloU3EjZp0qndse2lLCjQHB1Q2DQZ08y7kAL9bK2ZnW7um4zEA+nVfOme1e8xDyCSASJ5mbn3S+NvYOXFHYsjzyBDm6p/MDc+cqw0u0PBjD5uj6Bcs7FZsSwNdu3w+n5T7fRdDw5Bas6WTJjbimXoxhkSZB7XUDWoEkyWkOHpY/Iqq4RsfE0+YurtjxNN4/tP0VMoY1s6dTgerSfmFZ8eSlFpsr+TGpJoZUaDHbH3splB5Y7STbgVDpYgbamHoSJ+amTP5UzJh5bQvFm4PZZsNipAmxW2piAq7SxZAhSKNWTdEcU5aboZPyIL+Ksc/wAbyWqs4usZjoYWuk1SWNVuHjxjvspTzyl9ENuWs/oHqtjcC0flA8gpzaaz7tMcbFJifEZQx4gtBBXuHydzKtPSfA1p34dABuTz6JyGLJrEuWGEux2PPOHTMqLYWGOxH5Bwuf0C8xmK7tkj4jZvnxPp9kuwjCDeTKT5GXiuCLHjYrf5GIe19HxUj0cI9Qk+ExPjEhOu11QCo2eDLDzcfslmCpt0zF1QT+Svnf8AcY5o4dsSBHVbKb6YMOMlYMaTS3SKtSe51tuanBX2MvQ2rVmhx8PyXqiFwFiQhO4x+Tls7NmFbTTcekLn+YVpJVs7UYvS0N53VMrpfkO5UWvHjUbKf2obYGP8WsfeEn7GdjX43ENNTUyiPG88XBviIE843KsvaB4DD5fWysXYKjpwr3cXQwet3fIR6pmCbS4oMuKLbmy05HTZSZoaxrA4kw1oa1pOwAFgFvxDYcZ81jQp2/e4XlVxDnblvh9PJWZFdGqq8BQHWdPNbsdXBd4dhA5X4rXrBsUXZ2qI7X+L3WT6y9qNaPzCRtf6pfinRdrhbcTMqLTXRJKyc3EBYYnNG02y4/56AcSltao42AcDyESEl7QY4YWma1SHVTalT6nifqmKLYNJK2Qe33aU6O6bIe4Sf7AbAu/uPAcN+S52zAqUTUq1nPfqc5xlx0m5kwfnboApYiQCb8oj5G/JWoY9GfkyWzzC4Y0R3o2Alw6Dc+Y391ecgzdr2iDKrmGjTB2Nj+v1Wjs9g6tKppHiaDAPRZnm4Eqki/4WVt8ToWIMg+SU4bKmht/lYeruKm4vEllKSLxYdSlmGqF/xGfp7Krh0mXs0OTQvzo4djmNkanHS2ATJPDVsldSi+i+WkjyJAU7txl80GPbuyowhMaFNuIpBw3haXjx5xoy/IXCRpwmaugFw1DmLEfdN8FjGu2cJ5Gyr7KJpu2txCZUcG14lpTlCnQhyvZZ6BPFMKOyrWFw1VnwmR1TGi+tzaPT/KnUl7EbQ7aFnCg4au8fEQegEfNbtRO6FFsLSN5qclspCVqpU5K31aoY0ng0T5kbIdROxuRXcxzHvMSWj4afg9d3/O3omlEWVKy0FleoDxeXf8jq+pKumGd4Vk5J8nZtxhwikV7tTh2uqgu/oH1KV6DohoUntLTc7FwDsxg+p/VS6jgKcDcbqtxuXZmTjymzTl9SKZ1n98FFr1nAOjZY0A5wMmy0Y6p/LIBuFYjE7dKhS7Emd0LJjGRf6lCtcUQs6n2kxxe9s/0i3mk1WqhCoz3NmnBVFFTzyvrfoHC5/RdC7KZWaWFZq3N44CeCEK7giqsXmbqh+0aT0P1XtQTPWPl/0hCcyqLXULpfiMuIMscW9N2n0+y8Qo8UTUmanh0Q5jXesKB/qopuE0rDjqBgdLBCFCbcdodDZhj88aKT3UTB4ki/zXOM8x9Ss+TOpgPEHe0ifVeIVnE+aTZWz+lOiEMFWEEySbnxA/XzWdDU06X3Pnz5cEIV6G3RmzVKxm1w024bjkJAke+3tyVl7P0PAHdShCp+eqxfsu/0/wDy/oa5rhJpNP8AVf04JTgaJ1EdYQhZMEbfZ72ppRg6hj4dJ9nBI+zWN7uoGn4HbdCUIV7xtL9mZ5a9X6LhjcsDxI3Sb+GdTdI9kIWm4pozLploy7HMqtHhg8Qp4wwQhQilVkmZimFm1qEIk6BIkjwjqUlzrMIeyiNyO8d5SQ0e4J9AhCqz/jZc8dJ5EIcVR/mNdtIj52Viy58t9EIWS1s2JdFG7SYp38dVgxBaPZrQnD6enDgn4ihCk10ZH/aQhr4ogaZWVSkRHVCFY6RxGDsIAUIQuWdo/9k=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81250"/>
            <a:ext cx="5264705" cy="391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zaokrąglony 21"/>
          <p:cNvSpPr/>
          <p:nvPr/>
        </p:nvSpPr>
        <p:spPr>
          <a:xfrm>
            <a:off x="223420" y="2409825"/>
            <a:ext cx="3314435" cy="352425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Dual </a:t>
            </a:r>
            <a:r>
              <a:rPr lang="pl-PL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fuel</a:t>
            </a: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 rynku włoskim</a:t>
            </a:r>
            <a:endParaRPr lang="pl-PL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http://www.flagipanstw.eu/images/1/flaga-wloch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1" y="1323936"/>
            <a:ext cx="521116" cy="3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rostokąt 25"/>
          <p:cNvSpPr/>
          <p:nvPr/>
        </p:nvSpPr>
        <p:spPr>
          <a:xfrm>
            <a:off x="3849688" y="5429249"/>
            <a:ext cx="969962" cy="257176"/>
          </a:xfrm>
          <a:prstGeom prst="rect">
            <a:avLst/>
          </a:prstGeom>
          <a:noFill/>
          <a:ln w="19050"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http://jobs.thetimes.co.uk/images/getasset.aspx?uiAssetID=389dace5-5fc4-4cef-9d86-fda204f806ec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8" y="892901"/>
            <a:ext cx="1413510" cy="3551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ostokąt zaokrąglony 16"/>
          <p:cNvSpPr/>
          <p:nvPr/>
        </p:nvSpPr>
        <p:spPr>
          <a:xfrm>
            <a:off x="847725" y="1248008"/>
            <a:ext cx="8020050" cy="1028467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Obecnie wszyscy główni sprzedawcy energii jak i niezależni dostawcy sprzedają także gaz – zarówno jako produkt niepowiązany z energią jak i w pakiecie (Dual </a:t>
            </a:r>
            <a:r>
              <a:rPr lang="pl-PL" sz="1200" dirty="0" err="1" smtClean="0">
                <a:solidFill>
                  <a:schemeClr val="tx1"/>
                </a:solidFill>
                <a:cs typeface="Arial" pitchFamily="34" charset="0"/>
              </a:rPr>
              <a:t>fuel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). </a:t>
            </a:r>
          </a:p>
          <a:p>
            <a:pPr eaLnBrk="0" hangingPunct="0"/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Produkty gazowe na rynku włoskim charakteryzuje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niższy poziom integracji niż w Wlk. </a:t>
            </a:r>
            <a:r>
              <a:rPr lang="pl-PL" sz="1200" dirty="0">
                <a:solidFill>
                  <a:srgbClr val="AD0040"/>
                </a:solidFill>
                <a:cs typeface="Arial" pitchFamily="34" charset="0"/>
              </a:rPr>
              <a:t>B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rytanii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dominuje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wspólna obsługa klienta i kanały sprzedaży,  jeden rachunek na oba media </a:t>
            </a:r>
            <a:r>
              <a:rPr lang="pl-PL" sz="1200" u="sng" dirty="0" smtClean="0">
                <a:solidFill>
                  <a:srgbClr val="AD0040"/>
                </a:solidFill>
                <a:cs typeface="Arial" pitchFamily="34" charset="0"/>
              </a:rPr>
              <a:t>nie występuje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a rabat za prąd + gaz jest o wiele bardziej powszechny niż w Niemczech</a:t>
            </a:r>
            <a:endParaRPr lang="pl-PL" sz="1200" dirty="0">
              <a:solidFill>
                <a:srgbClr val="AD0040"/>
              </a:solidFill>
              <a:cs typeface="Arial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13896" y="2809177"/>
            <a:ext cx="3310354" cy="1000823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pl-PL" sz="1100" dirty="0">
                <a:solidFill>
                  <a:srgbClr val="AD0040"/>
                </a:solidFill>
              </a:rPr>
              <a:t>Duzi sprzedawcy wykazują tendencję do szerszej i głębszej oferty produktowej niż mali </a:t>
            </a:r>
            <a:r>
              <a:rPr lang="pl-PL" sz="1100" dirty="0" smtClean="0">
                <a:solidFill>
                  <a:srgbClr val="AD0040"/>
                </a:solidFill>
              </a:rPr>
              <a:t>gracze</a:t>
            </a:r>
            <a:endParaRPr lang="pl-PL" sz="1100" dirty="0">
              <a:solidFill>
                <a:srgbClr val="AD0040"/>
              </a:solidFill>
            </a:endParaRPr>
          </a:p>
          <a:p>
            <a:r>
              <a:rPr lang="pl-PL" sz="1100" dirty="0">
                <a:solidFill>
                  <a:srgbClr val="AD0040"/>
                </a:solidFill>
              </a:rPr>
              <a:t>N</a:t>
            </a:r>
            <a:r>
              <a:rPr lang="pl-PL" sz="1100" dirty="0" smtClean="0">
                <a:solidFill>
                  <a:srgbClr val="AD0040"/>
                </a:solidFill>
              </a:rPr>
              <a:t>a </a:t>
            </a:r>
            <a:r>
              <a:rPr lang="pl-PL" sz="1100" dirty="0">
                <a:solidFill>
                  <a:srgbClr val="AD0040"/>
                </a:solidFill>
              </a:rPr>
              <a:t>57 produktów gazowych </a:t>
            </a:r>
            <a:r>
              <a:rPr lang="pl-PL" sz="1100" dirty="0" smtClean="0">
                <a:solidFill>
                  <a:srgbClr val="AD0040"/>
                </a:solidFill>
              </a:rPr>
              <a:t>ogółem aż 23 to Dual </a:t>
            </a:r>
            <a:r>
              <a:rPr lang="pl-PL" sz="1100" dirty="0" err="1" smtClean="0">
                <a:solidFill>
                  <a:srgbClr val="AD0040"/>
                </a:solidFill>
              </a:rPr>
              <a:t>fuel</a:t>
            </a:r>
            <a:endParaRPr lang="pl-PL" sz="1100" dirty="0" smtClean="0">
              <a:solidFill>
                <a:srgbClr val="AD0040"/>
              </a:solidFill>
            </a:endParaRPr>
          </a:p>
        </p:txBody>
      </p:sp>
      <p:pic>
        <p:nvPicPr>
          <p:cNvPr id="21" name="Picture 4" descr="Home Page Enel Energia">
            <a:hlinkClick r:id="rId8" tooltip="Home Page Enel Energia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3" y="4037112"/>
            <a:ext cx="591592" cy="5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1" y="4671611"/>
            <a:ext cx="562411" cy="3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 descr="Immagine: logo E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7" y="5333999"/>
            <a:ext cx="643037" cy="3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rostokąt zaokrąglony 26"/>
          <p:cNvSpPr/>
          <p:nvPr/>
        </p:nvSpPr>
        <p:spPr>
          <a:xfrm>
            <a:off x="976314" y="3990620"/>
            <a:ext cx="2547936" cy="609574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000" dirty="0">
                <a:solidFill>
                  <a:srgbClr val="AD0040"/>
                </a:solidFill>
              </a:rPr>
              <a:t>ENEL: </a:t>
            </a:r>
            <a:r>
              <a:rPr lang="pl-PL" sz="1000" dirty="0" smtClean="0">
                <a:solidFill>
                  <a:srgbClr val="AD0040"/>
                </a:solidFill>
              </a:rPr>
              <a:t>gwarancja </a:t>
            </a:r>
            <a:r>
              <a:rPr lang="pl-PL" sz="1000" dirty="0">
                <a:solidFill>
                  <a:srgbClr val="AD0040"/>
                </a:solidFill>
              </a:rPr>
              <a:t>stałej, niższej ceny gdy równocześnie pobiera się prąd i gaz </a:t>
            </a:r>
            <a:endParaRPr lang="pl-PL" sz="1000" dirty="0" smtClean="0">
              <a:solidFill>
                <a:srgbClr val="AD0040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976314" y="4643972"/>
            <a:ext cx="2547936" cy="690028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000" dirty="0">
                <a:solidFill>
                  <a:srgbClr val="AD0040"/>
                </a:solidFill>
              </a:rPr>
              <a:t>EDISON: </a:t>
            </a:r>
            <a:r>
              <a:rPr lang="pl-PL" sz="1000" dirty="0" smtClean="0">
                <a:solidFill>
                  <a:srgbClr val="AD0040"/>
                </a:solidFill>
              </a:rPr>
              <a:t>gwarancja </a:t>
            </a:r>
            <a:r>
              <a:rPr lang="pl-PL" sz="1000" dirty="0">
                <a:solidFill>
                  <a:srgbClr val="AD0040"/>
                </a:solidFill>
              </a:rPr>
              <a:t>stałej, niższej ceny gdy równocześnie pobiera się prąd i gaz </a:t>
            </a:r>
            <a:r>
              <a:rPr lang="pl-PL" sz="1000" dirty="0" smtClean="0">
                <a:solidFill>
                  <a:srgbClr val="AD0040"/>
                </a:solidFill>
              </a:rPr>
              <a:t>+ rabaty za </a:t>
            </a:r>
            <a:r>
              <a:rPr lang="pl-PL" sz="1000" dirty="0" err="1" smtClean="0">
                <a:solidFill>
                  <a:srgbClr val="AD0040"/>
                </a:solidFill>
              </a:rPr>
              <a:t>telerachunek</a:t>
            </a:r>
            <a:endParaRPr lang="pl-PL" sz="1000" dirty="0">
              <a:solidFill>
                <a:srgbClr val="AD0040"/>
              </a:solidFill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976314" y="5376863"/>
            <a:ext cx="2547936" cy="839786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000" dirty="0">
                <a:solidFill>
                  <a:srgbClr val="AD0040"/>
                </a:solidFill>
              </a:rPr>
              <a:t>EON Italia (</a:t>
            </a:r>
            <a:r>
              <a:rPr lang="pl-PL" sz="1000" dirty="0" err="1">
                <a:solidFill>
                  <a:srgbClr val="AD0040"/>
                </a:solidFill>
              </a:rPr>
              <a:t>Endesa</a:t>
            </a:r>
            <a:r>
              <a:rPr lang="pl-PL" sz="1000" dirty="0" smtClean="0">
                <a:solidFill>
                  <a:srgbClr val="AD0040"/>
                </a:solidFill>
              </a:rPr>
              <a:t>): gwarancja </a:t>
            </a:r>
            <a:r>
              <a:rPr lang="pl-PL" sz="1000" dirty="0">
                <a:solidFill>
                  <a:srgbClr val="AD0040"/>
                </a:solidFill>
              </a:rPr>
              <a:t>stałej, niższej ceny gdy równocześnie pobiera się prąd i gaz </a:t>
            </a:r>
            <a:r>
              <a:rPr lang="pl-PL" sz="1000" dirty="0" smtClean="0">
                <a:solidFill>
                  <a:srgbClr val="AD0040"/>
                </a:solidFill>
              </a:rPr>
              <a:t>+ oferta ubezpieczeniowa + program lojalnościowy</a:t>
            </a:r>
            <a:endParaRPr lang="pl-PL" sz="1000" dirty="0">
              <a:solidFill>
                <a:srgbClr val="AD0040"/>
              </a:solidFill>
            </a:endParaRPr>
          </a:p>
        </p:txBody>
      </p:sp>
      <p:sp>
        <p:nvSpPr>
          <p:cNvPr id="30" name="Tytuł 1"/>
          <p:cNvSpPr>
            <a:spLocks/>
          </p:cNvSpPr>
          <p:nvPr/>
        </p:nvSpPr>
        <p:spPr bwMode="auto">
          <a:xfrm>
            <a:off x="124101" y="331537"/>
            <a:ext cx="755032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Włochy - strategie sprzedawców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e.e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. na rynku gazu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213896" y="6414440"/>
            <a:ext cx="2524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kern="0" dirty="0" smtClean="0">
                <a:solidFill>
                  <a:prstClr val="black"/>
                </a:solidFill>
              </a:rPr>
              <a:t>Źródło: E.ON, RWE, </a:t>
            </a:r>
            <a:r>
              <a:rPr lang="pl-PL" sz="900" kern="0" dirty="0" err="1" smtClean="0">
                <a:solidFill>
                  <a:prstClr val="black"/>
                </a:solidFill>
              </a:rPr>
              <a:t>AT.Kearney</a:t>
            </a:r>
            <a:endParaRPr lang="en-US" sz="9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hISEBUUEhIVFRUWGRUXFRgYFxQYFRUYGBQVGBQVFRQXHSYeFxkjGRYVIC8gIycpLCwsFR4xNTAqNSYrLCkBCQoKDgwOGA8PGSodHh8pLCkpLywpNSwqKSksKS0sKSkpKSwvLCktLSwpLCwsLCwsKS8pKSksLCkpLykqLCksLP/AABEIAOEA4QMBIgACEQEDEQH/xAAcAAACAgMBAQAAAAAAAAAAAAAABQYHAgMECAH/xABMEAABAgMEBQYKBwcDAwUBAAABAgMABBEFEiExBkFRYXETIjJSgaEHFCNCcpGSscHRFlNiY4Ki0hUXM0Oy4fAkk8JUc/EmNERFgyX/xAAYAQEAAwEAAAAAAAAAAAAAAAAAAQIDBP/EACgRAQACAQIFBAIDAQAAAAAAAAABAhEDEgQhMUFREyIysWFxIzOhQv/aAAwDAQACEQMRAD8AtWCCCAIIIIAggggCCCCAIIIjFueEiQlagu8oseY1zzXYVdEeuAk8EU9avhsfVUS7CGxqUslavUKJHfEYm9OLSmMDMukHzW+YPU2B3wHodawMyBxw98crlsMJ6T7Q4uIHxjziqzppzFSXFV66v1GPqdG3uqkfiT8IvGnee0o3R5ei0W5LHKYZPB1v5x1NzCVdFSTwIPujzWdGnuqn2hGH7EmEYhBHokfAxPpXjtJur5emjBHnCW0itCX6L8wgbCpZT6lVESGy/DJOt4OpbeG8XFe0jDujOYwld0EQaxvC/JPUDt+XV9rnI9tOXaBE1lppDiQttaVpOSkkKSeBGEBsggggCCCCAIIIIAggggCCCCAIIIIAggggCCCNM5OIabU46sIQkVUpRoAOMBuiI6V+EuVk6oB5Z4eYgiiT94vJPAVO4RBdNPCq5MValCpprIrydc4dRJ2DE7soi9maNrcIK6pBySOmqu7V74vSk3nEImYjq6rd03np9RSpZCDk03UIp9qmKvxGOaT0XWql83fsjFXDZ74s/R3wYkIvvkSzQxINOUI2qJwT+LHdHe/pbISIuyLAdcGbqq0/3DzlfhoN8a406dfdP+K5tbpyRWxfBY8uhTL0HWeNO26cfyw/d0LlJYf6u0GmvsIu3uwE1/LCiety1J6vPWlB81vybdN6s1dpMKDowhB8s+2k6wmq1dtIevaPjiEbI780getewmsvGpg7gUg9puRxOac2YOhZbivSeI9xMK/EpNOp5w/hSPnGQal/NlFHitfwEZzqXnvK22vh1K07kT/9T6phf6Y1nSyzlZyMw36EwlXctMaSwzrk1D8S/lGsysoc23UcCD74RqXjvJtr4daZ+zl9F+YZ3PMhSe1TKj/TGt7RZt7FosTG9lY5T/bN1z8pjR+wWVfw3wNy0lPflGl/Rp1GNy8OsnnDuxjSNe3S3NX047ciqd0TIJuKIIzSsEEduY7RHHI2jNyLl5pa2juNUK4joq7YkzVoPAXVq5RIyDnOpwUecnsMfVFKxQpwOaTiP7xeK6ep09sozavXmkei/hjbcoidSG1ZcqmvJn005o4io4RY7LyVpCkKCkqFUkEEEbQRmI89Wjo0Di1geqcvwnVwMfdGNNJqznKJqW689ldbp2lPUVvHbWML6dqTzaVtFuj0PBCfRnSpieavsqxFL6DS+g7FDZsIwPdDiM0iCCCAIIIIAggggCCCCAIII1zMyhtCluKCUIBUpRyAGZMBotW1WpZlTryglCRUn3ADWo6hFEaX6Zv2k8EgFLQPkmh/UvaqnYNW05abaYOWjMBKAoMpNGW9Z1X1DrHuGG2r3QbQdby7qc8C65SoQOqnadg155Rrp6e7nPKI6q2tt/bi0R0IcdcCUJvuZlR6DQ2k/HM6otJqWlLKTly0yRuqK7Pq0+snfHTOTrUkzyErQEdNZoaHIknzln1DLdEctaZlJAB2fWVOL5yGU85xX23McE8e/KJvq8tteUIiveerTO+N2gbzqrrQxx5rKeA847zXsjQ3LMNm6y2ZhzrKBu1+yjX/AJjEks2z3J9CHV3mmTihBSUGmqiDkKaznqh+xZbTIutpA27TxVrjJdCfo7NP/wAZy4nqj9Iw9ZMdLGiEujpC8ftH/iKRLFsExqMmBBBK3INI6LaRwSBGZTsENvFhqFY++JHqwCRba9RHqJ+MaHJZw5paVxSf7xI/ED1Y+eJboCIP2M2rpyoG9tXwwjkTYQSfIPqQeq5ze/L1iJ0JMR8csxKhRQB4wECm5MjCZZpXJxGvtGCv8wjjf0eNLzZ5RO7pDimJ+qx1JB5M1Sc0KoUn14QvNjpvVaPIudQnmK3AnLgcIJQQyf8A5hXatjJcFFih81Q/zEbosd2zUuEpUnk3hmDglR+B/wAxhZMWTmhY7NY3g/GN9PWxG2/OGdqd46qnlpmYkJhK21FC05KHRWNYI85J1gxeehemrVoNVFEPIA5RuuX2k7UHbqyO+vbcsKgurFUnoqGo/BQ2RDmH35GZS42q6tJqlQyUNYI1g5ERGrpbfdXnCa2zynq9LQQl0S0obn5cOowUMHEVxQumW8HMHWO2HUYLiCCCAIIIIAggggCKe8LemfKOGTZV5Ns+WI89YyRwTr38In2n2k/iMmpaT5VfMa9IjFXBIqeNBrikLAkC64XF1ISa44lSzj27fVFqVm84hEziMn+hOibjriUpHlF5k5No1k/HsEWvbdrMWXK8k2aU6ahitSlagB0nFahqHdjZUomzJIuOUD7gvKJ8wAVodyRidpPCIQLYShBtaaF4BSk2awv+Y55004Ngzrqptu101bx8K9I/1Wsd56t9qW0ZFKHX0Bc85Qysp0kyoVgl54DpvHUNRwFMTDPRDwfELM9aiuVmVG+EroQ2dRWMlLGpPRTkMcjwf6JLCjaVoEqmXeegKzbBGCynUsigA81NBnlJJycLh2AZD574yXOmJwrSSMASeJ3mBSwI1MpokJGYGPx747GJSmJzgNCGlK3COhuSAzjpAj7EDBLQGqMrsfYID5SC7H2CA1qZB1RpVK7I6oIBepJGcaZmVSsY56jrENFJrHM4xTKARTTFaIey8xwZp+ad2rVHG+0SeTd6X8teYUNWOsH/ADGJC60FChGEK3pYU5Jw804tr6h+W0dsBHJuVBBQ4MNY9xB27DEJ0gsKtW1cUK+PwIiyJhhRqhYo6j8w464TT8kHUFJzzSdit+45Hs2Rvo6mPbbpKl655x1VjonpG5Z03eIN2tx5HWTXVvGYPzj0LKzSHEJcQoKQsBSSMiCKgxQOk1lkgrAopGCxroNu8HuiYeBvSqt6ScOVVsV2ZuN/8h+KKaunsthatt0ZWnBBBGaRBBBAEEEKdLLZ8VknnvOSkhHpq5qPzEHsgKd8J1vGbny2g1QyeSQNRVXyiu1WHBIiYeDHRpJcCl05KXAWonJTmYrwoVdgitdHJa86VnG5jXao6/eYuG2rQFl2OkYcq6LxG1SskncMAdyFR0V9mnNu88lJ91seCnSSdNqWiJQKusIHKza60CGUc64TqJwrvUNhjTo5JC2LRM0tFJGUutyzdKJN2nJpu7KALVxQmEhacl7KbaTVU5a6wpXW5C9RCTsC1KB4LVsi0pCzESMm3LN+amhPWUcXFnion/BHO0bLTnb6qA80d52xxytVvJQnVio7ANXE4RpmHrqcMzgBvh3ozZtxJUekr/zEqm0vLhIjoj4SIwLwiEtkEaTMboVWuiYW4yWrgSkq5S9WtCW7t31L7oB3BSIPatjWg40hKHUpUKXqKu/yQk0IT16mPkjo7NpryjgV5RxX8RR5qnHlJGI6q0Ybt0BOYxKxtitLS0Hm1lZSpHObWkVcUMS2+kasMXE9+yHjGjzwVUlPSSekcg9fOrqwEvLg2x85YbYjWidjOyza0ukElRIooqw5R1WsbFph5AdPLCPnKjbHPBEj6+BnWOJ4IcTS8N2IwO2OwiElpSl01GR7jAYzDClo++Zy+2gat9NW4womkg0WMlZ7jrje1LgTDb95QKAUkBRCVAjC8NdKn1xFtJrUmJOeU1VK2JhJcYvJ6KvObvJocFdxTEDDSORycAwPNXxpge0Ydm+K4K1yc2lbZoptQW2dorUA7s0ntiaS2nzDqVNTCFNFVUk9NAOo1GIooDVEf0nlKthetJoeB/vT1x1f2aX5r9M/jf8Aa+bKtJEww28jouJChuqMQd4NR2R1RW/gWtq/Luy6ji0q+j0F1qOxYPtxZEcrQQQQQBFZ+G21KMsMA9NSnFcEC6nvUfZizIovwvTvKWmUD+WhtA4kFZ/rEB1+DixuVcYQRg4u+v0U4keynvjfpzPG1bbblGzVtLgZFMsD5dfYAr1GG2iDwlWJuZ/6aWIR6ahRHenviL+DA8k5NzisfFZZ1aSdbrlUo7TRfrjo1+UxXxCmn3lNNHGxPW7MTAHkJJIYYHmgiraaep1X4hEpnn76ydQwHAQk8FshyFkBw9N9S3SdZqbiO5Ne2GD7l1JOzLjqjCF5Eixyr32U4duv/N0SpAoKCFWj8rdbrrMNoDVMzSW03lmgwGROZoMBjnHJ+32Osr2HP0x80g/gfjb/AKxEXtKbUgtXSOcshVaVKQ2tRu111CctVY0rWJhle+2cJT+32Osr2HP0wft9jrK9hz9MQewp99a6OqSoKbbcATdFwrKuYLvSTQCijntjo0ktNTDF5HTWtDaScbpcVdvU10zprpFvTjGVPUnOEw/b7HWV7Dn6YP2+x1lew5+mKvVpDMyvLJeWHylpDqDdSjFS7iUkJ1Vxr2R12ZPzTc0hp94PJdQtYNxKCi4Ujzc63uykRshbfKxf28x1lew5+mD9vsdZXsOfpiC6R24uXdZCaFJTMLWKdINtgpAOrE6o5bHVOulD6pgckoXy1yaBQKTW5fzwrnmaQ2RnCPUnGVift9jrK9hz9MH7fY6yvYc/TFd6PTM3MFEwXwGl87kbiKJBwADnSO2sYWy9Oyyi8ZgLa5RADXJoTg4sJCb4xwvZ66Q2RjKd85wsf9vsdZXsOfpjvQsEAjIgEcDlETQuorEolf4aPRT7hEXptTS+5tjVMshSSDG2CM2iMLRQkHgYQ+ECzi/ZpWn+LKKDqTrujBwcLtFfgiV2szRddvvEcsskFRQrFLiVIUNoIoe4wS8/WwkFYWMnAFdp6X+b4kcmrl5YA+ckpPEYV9xhFacoW0qaV0mHVtngFEfCGWiblUOJ6pChwOB90dHDT78eWepHLPhu8GFpli02gTQOXmVfi6P50pi/o80TjhYnL6cChaXE+sLHfHpVp0KSFDJQBHAio7jHPaMTMNM5jLKCCCIAY886Tu8rbDx2zBT2IVdHcmPQ6c484LVetJZ2vOn8y4tSM2iPyiekphbMxydhzFP58wy12ITyp93fCeyTyWj88sZvTDDPEIAWR3mOnTJ2llyyetMvq9lptP8AyjVd/wDT8un6y0DXsbI+EX1pzqSinxhbrUryMjLsjzW2k+y2K98L5kVup2qHdjDq3MCkbL3wEKEirqBxPujNZJpVuiAI2xglYpGV8bYBfpB/A/G3/WIjFoWcHVIJJFy/gNd9BQcdVATEmt9XkPxt/wBYhJejfT6ObV6wV2NYhZJKllZohANAmiEAhCaDZeOOuNGk86UiXCCOe+hKsiCkJWpQx9Huh3ehdMWDLraU0pAuKJUQKjnE3irDGpOMXnpyZxPPMo1b9rOB59KVCifEkJwSaFa6rxIxqDDbxxRn0Ngi4GLxGHSU7QGueSY65XRuXQypkIHJqBBGOvPHOM7HsBiWBDSaAmus95iMStMxhyWhNK/aDLWBRyLi1AgZlxKQancD64S2lINyMwhUtVN9uZU4LxIIQ3VOBJyUa9kSifsVl5RU4mpUgtnEiqCa3cDtjmsvReXlyotIoVZ4k8M4TBE4RWSkUteJPoJDzy0h0gnnAtKWuqchUgZAQy0lslpt1p9v+K4+0lRvEgg1v80kgVCdkb7H0dS0/e8XQgKTzyFKJCj0kipyrU1jfYmibDSysNBCsQKFRFK1GZNIrELTPPKQt5DhEiW+UMAjO6kDtAiPXokKmwtgJrjdTTiAIjV7J0e6H6QaVOS6kttgKWUhalLKiEhWKUpSCATShJO2gjs0f0jU+grPNW2pIWkFRQoKBKVAEmlbqgRuBEcc/YYnHCOc242LpVQLStIccQKpqCCCg4gnCmysNLH0dDCOTTeN5QU4tVBeIFAAkE0ABNBU4qMYtzi2EVQDsI74SqVQpOwjvwh/aNOSV2e8RHpjons94gKq8IctctGcAyWGnh+JCSe+sLNDFf6hSes2seoVESDwqJpPg9aWR3KcHwiO6Ef++aG28PWkxfTnF4LfGWnSdvywPWSO4kfKL90SmeUkJZe1lruQB8IofSkc9v0T7xF1+DpdbLlfQp6lqHwi2vGNSUU+MJHBBBGKz6nOPOCk3bTWNjzo/MuPR0eetJ2uSth4bJgq7FqCh3Ki1JxaJ/KJ6SYaaH/QSm56aHrRLmNrZ/8A4MqrqWia9qCfjGnSoVkEfYmO5xmnvagsslzR6cSM2Jlh7gFpCK9xjTXjF5Rp/GF1270k/i94iM2jaAZIUpClahQ0pr1xIZx8OMMuDJSUq9pAVC5VjeMkICgk9KpFchl390Vpt3Ru6K6m6Kzt6kn01+6c9pMH01+6c9pMPP3br+uR7B+ca3fB/dpemG01NBUUqaE0FTiaAnsjr28P5+3Fv4nx9E/01+6d9pMffpt9077SYafQdNAfG2aKBUk4UKUiqlA3sQBmYya0CClFKZlpSgASAKkAiqSQFYAjKG3h/P2b+J8fRT9NvunfaTB9NvunfaTDv926/rkewfnB+7df1yPYPzht4fz9m/ifH0SfTb7p32kwfTb7p32kw7/duv65HsH5wfu3X9cj2D84beH8/Zv4nx9En02+6d9pMH02+6d9pMO/3br+uR7B+cH7t1/XI9g/OG3h/P2b+J8fRJ9NvunfaTB9NvunfaTDv926/rkewfnB+7df1yPYPzht4fz9m/ifH0SfTb7p32kx8+mv3TntJh5+7df1yPYPzjB7wfFAqqYQANZSfnDbw/n7N/E+Poha0rQkkpYcBVmbycecpWOO1Sj2xvb0wKjRLLp4FMdrOi6Emq11TqwKb34a190MEJQgUbQBvIFfVkIyv6UfHm20/Wn5zhwotN1aTVpaQR5ykxtdPkzXd7xG9QqanGNM10abSB3/ANo53VCt/Cuv/Wt7pZHe44YRaBpraDW6+fUhUd/hOmb1oujqNst+pAUe9cafB21/qlr1Nsuq9YCR7zE0+UJt0celR57fA+8Rdfg7RSy5X/t19a1H4xR2k7nlQNiB3kn5Rf8AopLcnIyyOqy1/QD8Yvr/ANkq0+MGkEEEYrCKM8L0kW7SKx/MQ2scU1Qf6BF5xWnhtsu8ww+B0FFtXBYqn8yT7UBFbSVykm4BrDbg4pP6Vqg8GY5Yzsmf/kyqwgfeNc5v3n1Rz2C6Fy4B1VQeGruMKtHrTMjPtO/Uui9vRW6560Ex1cRGYrfyz0+Warn0Gn/GLGYPnNJ5NQ1gtkpofwXYbWW9deQd9D24fGI5omBKWpOyX8p8iZl9hCwSQnsqPwQ7cQUqI1gxzQ0TmEOlNjuPhvkgm8L4vKUAEpUmhqkpVerQZFJBoQc4bSEzyjaVbRjxGB74W25pD4u6wjk73LFYrepdu3dVDWt7dlEBHM6LTBQbrbCb4VeAKTyQq5VpoqboCq/W8AAFA1BBpDfRmzn2lOl9Dd5dxRUhQukhtKVJSi4ClNU1FVHshbaXhB5JtC+Qrfu4cpSlWkuZ3celTsjbI6dcpXyFKLcR069BTya9HXyX5t2ISyEGldovNpQllYQoh1ZUUhQo00pd2h6yroJzpWlDiEs74TOTKh4tW62pz+JSt0PGnQ+6z+1ujotC1WpoBDrKqBaaXXVJPOWplQqkA3SkqBGsKpvgMJbSp/k3nSUkKZfeaQUgBotOlpKVEYqB5qjXWFUwy0PaSzLRcvOBYlVJS5zEgzAccuprToFKadHMjsjCx7Tl3OUPixAfLja0l1SkhPLltYQmlEBSlqWQKYmFLekMuFpHiq1FC6EqmFq5Qrb5a89VPlCFE0rlq2QEkYtiZLXJl0cqp5hsOhCeal1lDyuZ0SU1WkV+zWuNeCW0tmnA2q+hPLKSwAEDya6MXnhU1OLjlEnDBG+v2YmmGpdTQZcpyhN7l18qFNrW2hSXSLwISykDYMMdauRtiVcKqSikeQQoAProiiFFJbF3muf6VoX8+aNhqFg2BOLdl0qcIKgXEKIFAotuLbvU1Vu1pvhjHBYaUBhIQkpSm8kAkqPNWoElRxJJBJJ1mMbStO5zUUv5knJA2n5QG2etIN4DnLOSR71HUIi1o2zjUm+rV1U+iPie+NVoTmBAJx6RPSVtr8oSLSVlPOWkhQVzfOp5p3RKHSu0FE1NT2xm1Of58tscpbNaUxOr5RiWilSiVL512iT0U0FOZxiQ4bcBFRGCk3nEJ31Pu+ccck9zqbRX4HvHfC3Sq2/F5Z5wHnqCmmuJF0kcL1YhKqdIbQ5eafd1OOrUPRvEJ/KBEl0Fl7spNO9a40n3q/qHqiEq7hFjra8Vs5hs4Kuqec4kVAPrA/DG2hGbq6k4hDJtovztxOa3ENjtIR749KIbCQAMgABwGA7ooXwXWaX7TbURUNXnlcRgn86h6ovuMrTmZlbGIwIIIIqCFWlNjeNSbzOtaTc3LHOQfaAhrBAeb9G5godU2rC9q2KTq9VfVBpPKUWFjJWB4gfEe6HfhQsIyk/yqBRDx5VB1BdfKJ9rncFxreQmZl8POFR9lQ1evCOvT/k05p3jnDK3ttFjuy7RVMWfLTSD/qLOUGHdpYUQWVnaEqCR2LixVTKX20PoyWMR1VDMHgaj1RSGhOkIkpuroqw4FMzKDrbVgo02pOPYRrizbDe8SmVybqrzK6LZcrgpCv4ToPDmq3prlSOVrKa6OztFFs5KxTx1jtHuhhalhNvraWu9Vq8U0NBzrta4Y9ERGnEFCqZEHD4GJVZVoB1FfOHSHx4GAVTmg0s6hKFFyiaUooVwbSgVw6qRGcroZLt1ulzFS14q1rLhOrKrqu6H8EQIvM+DyVWTeLvOQUGixkQ4Dqz8qruhg3ouyDUX8welrC741bTDiCARSWhzDQF0rwJUKqriXOUOrrd0cf7upStau1vBXTGYb5MaurEpggEkxokwsEErxKlYK1qUtR1bVq7o5JXwfyrdbpdxQG8VjohLidmdHFd0SaNM3MhtBUch3nUBAcUw8GEBtvFRvEVxpVRUpR3AkxHX364A1Fak61HaY2zkwSTXpK6W4akDcI5IlDjn9Xq9YIEcBAIUDUBQKSRmKilRvhrMs3kkQmfWtP8ALKjtBArvyiR8YbbbQhm+ecHAnUo1HOu0qE01VMZSkqG2whJKgCo1NBnTIahh74+S7rijQNEbSVDCufm+6Nky+U81LZO0kgCuw4ZQGsPUcoM6ADiok+6hivtPrWDswEJNUMgpGwqrz1evD8MSq1LQMsypwnyrlQ3tr57lNwy33YrCadqqKpgz0RsbxmbbQRVAN9z0UkVHaaDth74QLWvqIB6Ruj0EZ+tUNNGrP8SkS4rB6YpTalFObwoCVHeobIhfJLnZxLbeJWoNo3CvSO7NRjoj2acz3lT5W/Sz/AvYnJyzkwoYvKup9BFce1ZV7MWLHNZtnoYZbabFEtpSlPADM7zn2x0xzriCCCAIIIICP6c6Miek1NinKJ57R+2BlwUKjtGyKQsCdLbhaXUVNKHApWMCDsrSnER6Pio/C5oZcUZ1lPNURy4HmqyDvA4A76HXF6Xmlt0ImMxiUQ0ks3+aken8FfD1RLdC7TRPS7ck8oJfaJMm4cjUc6WUeqoDDgNaRWP2NaQeRdXioCiq+cMq/OFk3JGXcqCeTURdUDQoINRiMiDQg7o31qRP8lekqUn/AJlc1j2iVjkXqh1HNFczTzFbxqOv3spaZU2u8nAjMbRrBiBWda6rQAAWlFpNpFL2DU+2kYV1JeA1j3dGUaPW4JpBCgUPtm662rBaFZUWPcrI8Y5miwZGfS6mqc9Y1g/5rjpiEsvqbVVJoR/lCNcSKz7cQugVzVdx4H4QDSCCCIBBBBAER+2J2qz1UYDev+whvaEzybZIzyTxOAiJzKsbvV7z5x9cTA1Ex8ggiUCMkS17VhG9iUqLysE+/wDtHx+ZGScBtgNbgAwEKLRm0JSpSjRtPTO3YlO0kxtm50XVG9dbTipZ2bBx74rbSvSblDQYIT/DR/yV9r3ZcYSXaS2ut9wrOAySNSEjJI952kxt0F0a8Ze5RweRaNVVyWoYhPDWd3GOGw7FdnHQhOvFatSE7eOwa4m2kFpsycuJdnBKBQ7VK6tdZJxUY006bpzPRW1sEunWkV9RSk5ig3I1nio90STwOaK3UqnHBiqqGa9XJa+0i6NwVtiE6I6NuWlOUVW4CFPLHmprglO80oO06o9BS8ultCUISEpSAlIGQAFAB2RGpffP4TWMQ2QQQRmkQQQQBBBBAEYPsJWlSFpCkqBSoEVBBFCCNlIzggKE040Ocs2YDjVSwo1aXndOtpe+mW0b6x9kp1uZbIUBWnPT8Ru3xeNo2c2+0pp1AWhYooHuI2EHEHVFGaYaFP2a6HEEqZJ5jmyvmODIHuPcNtLVmk/hW1d37LZuTUyQCpQSDVp0VvNK1VIxpw4jZEps7ShE0tAm3PFZ5sAMzqaXHU6kTKeipJ25HdkU9m2sh8XVABVMUnJW2m3hHDalhKCfJc5IxCTipO24dYOyNL6OY3afOFa37WW3K6RUWli0ECWfODbgNZaY2Fp04JJ6qv7Q1fYUg0UO3VFJWJpo8wgsOoTMSxwUw7iB6Cjig926Jto7pEkgJkJoU/6KdJoPsy8xmNwqRujmaYWBJ2u43gDUbDiOw5iG8vpI2ekCnvHdj3RBvpOwk3Zpt2SX96LzBP2X0VR66Q1bQVJvIKXEHJTagoHtFRATNq0GlZLSe0V9RjeFA64gRcpmCOIMfBMJ6wgJJbkzzwNSBePpHBPxiPxh42mlLwxzx2RgZtO2vAGCG6NjS0jEip1DV27eEcodUeignecBCe0NJGGyUrfClfVsDlF8DdwT+IiAezdo1PONTqSPlq7YS2vbLbI8srEiqWU4uK2EjzU/aNBsrEXtbTRxIoi7KpOuocmVcB0W+874hM3bJN7k6i8aqUolTiztUs41gnCQaTaXrc5poAOi2nop3qOs/wCYQosDR96ddw6I6Sz0U/PhDLRrQF1+jj9Wmc8cFrG6vRG8xJbX0lYlGg1LgISMBdzV6H6jGlNObc55Qra2OUNk7OsWewWmTQjpr84q+Kzs1RApeWftCZS20mqldEeahPnKUdQ1k/2j7KSkzaMwG2k3ich5jadalK1DadfdF46HaHM2ezdRznFU5RwjFR2DYgah2mJ1NSJjbXp9la45z1dGi2jTUjLpZbxObi6YuL1qO7UBqEN4IIxWEEEEAQQQQBBBBAEEEEARrmZZDiFIcSFoUKKSoVBGwgxsggKd0z8E7jJL0kFLbzLWJcb9DWtP5hviKWfpGU814E6r3nD0hr98ejYi+lXg7lZ2qiOSe+sQBU+mnJfcd8Xpe1JzCJiLdVXTEgzMJvYH7ac+3bwMJJ3Rp1AqkconaM+0Q2tvQOfkFFYSVoH8xqqhT7aM09opvjjkdLFJ6Y/EjA9qY6N+nqfKMSz22r05tdm6ZTsuLiXSpGRbdF9FNl1eIHAiGMtpfLFV5cmWV63JR1bKuNwEA9pjrRakq+KOJbXx8mv5d0Yu6Kya+i460d4C0+sY90Vnh561nKfUjvyMpbTlFOZacyndMMNvD2rte+Owabr1T8ir0pdxB7lxGFaAV/hzbKvSvJPfGP7t5rUtg8HP7RlOleOy+6qTr04c/wCrkBwZeJ9RcjhmNO1a5/sZlUJPYpYVChPgzm9a2B/+h+CY3t+DRQ/izbKeFVHvIiPTt4N0eXFaGlSHOl4xMf8AedNz/bTze6Fb2kDqhdRdbTqS2m735xL2NDLPb/iPuPHYnmj8o/5R2i3JKUHkGG2z1lUv/FR9caRoW78ld8InZGgk3MG8Ucmk5rcqCd4T0j3RLZCw5GQ5x8u8PONKJO4dFHHEwhtbwgrXUJqR7CfUMT2wqkLLnbQVdabUsa6c1pPpKPNHeYn+On5k91vwb6Q6eKcqlBBG7oD4rPdHLovoPNWiu+aoarznVDA7m0+ceGAieaLeCBlmi5tQeXncFQ0k79a+2g3GLDQgAAAAAYAAUAGoADKM76k36rRWILNHtG2JJrk2E01qUcVrO1atfDIaoaQQRmkQQQQBBBBAEEEEAQQQQBBBBAEEEEAQQQQBEetzQGRmqlxkJWfPb5i+JpgrtBiQwQFS2r4EViplphKhqS6kpPtoqO6I3M6BWrL5MuEbWlBY9STXui/oImJx0Hm96cnWsHEOJ/7jRHvAjWNJnRmEeyfnHpWsaVybZzbQeKUn3iLxq3jvKu2vh5xOk7uxHqPzgTbMys0QKn7KKn3GPRgkGhk02PwI+UbkpplhwwifVv5k218PPUvozakxkxMEHrAtp/NSH1meBebXi840yNYBLi/Umie+LogjOZmeq3RDLF8E0ixQrSp9Q1uHmdjacPXWJiyylCQlKQlIwAAAA4AYCMoIgEEEEAQQQQBBBBAEEEEAQQQQBBBBAEEEEAQQQQBBBBAEEEEAQQQQBBBBAEEEEAQQQQBBBBAEEEEAQQQQBBBBAEEEEAQQQQH/2Q=="/>
          <p:cNvSpPr>
            <a:spLocks noChangeAspect="1" noChangeArrowheads="1"/>
          </p:cNvSpPr>
          <p:nvPr/>
        </p:nvSpPr>
        <p:spPr bwMode="auto">
          <a:xfrm>
            <a:off x="63500" y="-658813"/>
            <a:ext cx="1362075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2" descr="data:image/jpeg;base64,/9j/4AAQSkZJRgABAQAAAQABAAD/2wCEAAkGBhQSEBQUExMUFRUWGBUWFxgYFBUYGBUYGBgXFxUXGBcXHCYeFxojHRcWHy8gIycpLCwsFR4xNTAqNSYrLCkBCQoKDgwOGg8PGiwkHyQpLCwsLCwsLCksLCwsKSwqLCwsKSwsLCksLCwsLCwsLCksLCwsKSwsLCosLCwsLCwsLP/AABEIALcBEwMBIgACEQEDEQH/xAAcAAACAgMBAQAAAAAAAAAAAAAABQQGAgMHAQj/xAA7EAABAwIEAwYEBAUEAwEAAAABAAIRAyEEBRIxQVFhBhMicYGRMqGx0QdCwfAUI1Ji4RVykvEzgqIW/8QAGQEAAgMBAAAAAAAAAAAAAAAAAAMCBAUB/8QAKhEAAgICAgEEAgEEAwAAAAAAAAECEQMhEjEEIkFRYROBMgUjM7EUQqH/2gAMAwEAAhEDEQA/AO2IQhAAhCEACEIQAIQhAAhCEACEIQAIQhAAhCEACEIQB4/ZQqtKL8VOK1vbZRkrQCpmaAEtPuovaLDh9IESTI2WzNMLbwgLLBYgmgWxLhIWeuU1LFl/TA87PgGSOEBSMxaNzuNlDyPElrHA/FJWWY1XOZ4hHVWoyvCpfRH6GmBxYIAm6mKuZE9pBM3CsTDZTwzc4KTOnqEITToIQhAAhCEAeLxZLxAHiEL1AHqEIQAIQhAAhCEACEIQAIQhAAhCEACEIQAIQhAAouYZpSoN1VqjKY/uMT5Dc+i2YzFCnTc87NEri/ajO+9rEmIeIHhl8TMgm8ukAEmwB8l1KzqR0er+JOBEfzpkTZjug5czHmtuA7cYasSGvcI/qaQL2FxIHkbrkFDGyQ4BgDSwgaY0hx1ESBznw7eHaTK31c3p09L9ALgTEAtsTJgjzAO9j6rrSO8Tt5pMeOB8jKiiiKbzGzvquO4P8Q6lKrAO5BiSTvB339RzXSsk7TU8ZTLmO8bQNTfPYjmErLCo8l7ESfTw9y4cStmPJ0Xhb8FRMSVscA5psoYrcPujjQsyz42gNtF1YglOTzLgREWTZR8dNQ2dBCJQrAAhCEACEIQALxeryUACEShAHqEIQAIQhAAhCEACEIQAIQglAHjilGb5z3UAXc4wANymOIqwCSYCo+JzBv8AEGqWueBZu0R0B3UHJIbDG5Fqp5xDBqgGL8QpGHzRromBOxBsfsqTi8ybU0uYfimOExuDycP3ZbcFidIH9J36H9FOO1ZGUaZe61drRLiAEvrdoqTeJPkCUlqY3U2CdhueX3SqrVMk3awfmNp8pUbOqA9zvMmYiiWMcL7g2B6GQuV5/wBkKtN2sgukatWoEyDcEcP+laK+YtMhrjq5gm3qRCXYjMXXa5xcwggklsjyXWTSrRSaFd4md4nYbzqF/fyICiZrmD9IH9znwOJOqfIX26wnNV57wtaBJm/D057pjgexjat6jpJ6R7clB5FEmsbkcyxVRxMmY4EdNh57+6svYDtV/CYphdq0kjWd/CT4vkVcKn4Zt1S2oQDuCJ9Vsb+H1CmLElxsCbfJSWSyLwNHW8urtfTlrg9pu0jYjgsmxpM2S3svVilpvA2JMmBYSfRUvtx+IjGh9Kg4k8XiQ13Rp/MJ4ohuKa6K3bLphc/oU3HW8NE7mAJ85WTu3WEBINU23OkwPM8FwWti3a9Tnu12Jm4O1jva2y05tmtR4DN28Y2nomqKRLifSGWZ9QxE9zVa8jcA3HobpgF8uYTODSLXGo5un4dMh3uLrq/Yn8VRWdTpViHa5DamxngH8L3E24LjS9gpnTEIla61WAlykoq2cPK1cBRf9UbMEqPiHSor8oa/cn3VFZs2SfoWgehxXxgA3S8ZmZgCVop0u78LjI5rexrQZCaoZZz5N0vg5Z5/GuG8oWRKE/8AF9kbHCELxzwEwmeyhL6rnaxBsVMoWsTJUYuwNiEIUgBCEIAFoxGJaxupxgLZVdsOaquc4w1KxExTp/8A07ikZsv419j8OL8j+jzMs1NWws0/Tr5/TzUB7BCxfmVJroJjz29+Hqs6lQFV4SvbZf4pKkhZ3HgqRuxwePaD9FJoXkcHt1DoRH79Fg34nAfmaR9lllTw6nTd/afmQF2GVxlQrLjvZhgMxguad2gkdQJt6fQqq5n2mqVnkCWgerjygCzR800q1Q2rq4aHE+Qmfoqm3HtkhkjpBb85upxlbYtxom93Udxd+vmVpr4UjeT53UjDhzrA+wj3KdZf2b13d8/3YJv5EiPBsrlJoA/27b+ZCeZRmstkMqEcw2QtOJyzS6pAsIjzF/ovMpyFznB5e9zRMU5IZtF9JBnjKW6kx8FKJasLmbXNkH3SbOe0NNrgJ1ODh4W7zOx5KTg8BoOmSTBBJM+XsquzK20azakNhtRrnapcZBg7+Z912NkslpOkPu2fap2HwZbTgd7LTz0jePuqF2V7N1MZV1F2ls/E4kzxtzU/8U9JxtKmwnQabDEyAS54MfvirJ2ZpimxobaF3/DFQKvi41lXL2NlLsCxr5edR+qku7I0QfhCcfxBi8/8gPohtSeXt+qOaL6x0uhJmPZOlUYQWDbdcvr4V2FruZcQbeXBdxiy5/8AiNlI8NWNzB/fupwmkxGfHyjfwX/8K+1Lq9B9Ko/U6ndszq0GOPEAmFbsRW48FyP8GHRXqD+ql9HM+/yXWe7MxwKreTGWSfBPRndC7EY645KY3ECN1AzDJyXWMDdJq2vXoBlV1kljk4LbIP5HNbGSYgkKZltEm0EBLy3uqRJMkXUvL81L2SB++KteNj/HSbdnG7HjaDY2QkwxdTy9UK8HIfudCh45uppvCk1HjZRXVgfDxSp01RM0ZZXlxa7cKeTDwoNHD6auqOEFT6bw5xjgjGtbOG1CFjUqgC6mdMkJTi81N4S1mbHWJO6i5pDY4pMe418CeQKSYvLAad93STFt/omD8Tq8PP6H/pKs8zhtNtzz9gquTjdss4lLpFCx/ZF7ahNJzx0Li4HzvdWGlgu6oDVOqNvpC04LNX1KocZbTG/hlx5W4BMszxzHTBECbTcxcwFFKEtlnjJOiiVe1T6VQOeH6QeDBsDcFWPJXhxLQbAuLeoJDm+kOC2UMDSqjUIIP7uvcBhu7qBrRZsR0FxHpdLyRSpoGm0xYaDhcgQCWHmJda3EEEpPV7P1mjWyk11+ET53VwzGgA5390kDyvP0UvC4tgZpNzyifdMiknTFvasR5bgQ1wBB1A6XCZE2MtMbKw940AhoJPQEqNg8S17xHW1pHpwSnP8ALxhqVXEse9r/AIh4yQ4u8IbB4S6Y6DZT4rtHLfTFGNzQvLjwLnAeQkfopmAzjuaTQ86S7Ynb35quZa0mlpPCSOs/spvh8c17RTfFrXSE2hsWhgcXu9tRu+q4mLc+VlWjmDataatXTTcZkNJkjawEgTxT3F5aG0XeIhsXGoxH2VGov1vfIiDA/wBv5U1OhHmT4QpPbMO2tcOxFAscHgHTqEifEDEOANpVtwGYljIY0Od1cAFTMwoeOn/bUa477EgfWFahkRqCfEW8mu0+qlOXOiPhR44/SOMHnbpDahYHG0AyD5FNMdXLGyamjlYfqq3gezoFVhIIEiJcXHfclWfOMtFZsHcbdFFQZeT1sh5VnJc6DUFQf7dJWvt3h+8wNQj8ul3sRPyJWWCyFjSf5TQ5xkuBdMppm2GBwtUO20On2UkmtsjJaoTfg5l5Y81HiO+Y5tPn4CCfeD/xXVK3hFlRezFE0u6adqbbHzaJHoXEeitv+oEi90STcZTXfsZ+fEoNV8bNGKrucSAkWID21DG6Z5jiuLDdLq2YFsam3KyMfKTc/gqyromsqtdRDXmXHfzUvL6rWeCCOVt1UqmMPfBwG3BWN3aEAB2ke62sWaLinLQodNp22+SElb2sBH5fdCtc18nbRZsaOPJaMC9ryXDcWTB7Ad0trBtG+0lJr1X7DCdXcA0k8AouAq+Gefi+wUfMsVYRs60+YWqlV0Uw3kI+SlewStjCpi1GxeIkQNxf/CWPxcnoL+y1069iTuXfT/K7KmqHRjTsxruSXMKxAMbp3WMied0kzKnZUJydF/FVmGU5+amhwkaTpOqRqB2jruFh2ooOc4Abh1p2uDE+sqJ2XrQ54IEtcdJv6G/G4T9zW1SB+ZsH22/VIlukN62VvIM479ndk0mV2ktdSeDTJjix0kOHzCn08M5gJfRe0bzLXAeq059kDah+AGd+B9xdLaHYik8DvA5wH5S95B8wnpRs5tK00bstx47w927Ux1wRtPHyTyi8Nc3UbusBxPFLYp4cEnS0CwECw4NAUDLM47zEOrv8NGkBHNzifCzzJufIJULb30cySqJMzHNQzGODjYaWN6kAF3zt6rB2Xv7zvGFwLrmDY9Y2+S5/nOcOqVSRYkuMk7SSSbcSeAurL2W/EEtYKdak9xbYOZpg+YcRBT/ti4utFpZWdq/8eogHxkBhHIG5n0SPP83biAyjqmnSOqo4bOc0EBo5xe/PyWOZvrYo63ONGmNmBxPq4NHiPuEkqHxaAZ4TESOP/aXa7OylfsSqFUgVNI20x0HEBLsdXJNk+ZQEHu78/wC7gYSHNGuJ0tYZ9oPWdvNMS1oqSywTqTNWE1va4uc4idLQXEiB08z8lDxINN5jcC/VvA+mye4DBaKYaLxueZNyfeVAzyj4QR8YNoG/MLqi+jJnm5zbFnfB1VmqIcCDfbiPmFcsBmuhqqlHIi8DWI46fv8AZNsCxsmmTdsDyIG3sp5MU8cVJmt/T8tXEcYbPAx2p8kk7i4aPJWCnmTKghsmRuDABVFpVzSqEVBUcwxpNJjXEXvqa43teyf0+0mGpj+XSxdR/LTTYDtAmbnfYJcXI0ua90NqWYFlTS+4Pwu59D1TSs8OaRvtbzVbZSrv/mVRoa5w00zDnMbb43gDUZvYWT5zo+XyUHJ3xZN+pEnDVw+48to2n9U4wLZcAf3CSZEyWTzk+5lOqFldxrk0jOzyq2b8wyxp8TRcbj7KBisv7xsgbbJoyqlmKr1GF+kS0XHkRK55KWCNxjd/BnLYixOWvZ4nJZWqFwhpTr+OOIdoNlhXwvdM0aQTO44rPwY55I8pnJaehfSyh8C7V4t41dUK5UV7EOJ1APCh5lge8G6yrVg03UhpDgnupaHiChXj+W4atJgemyzzNsRaPtP791sqURTrzpJBvtN15mFTUHHkq7lUdjsMbkJIiZ538m3+dvdbm0/hB4CT5m62YOmHMB3kmfJsTPrHstjRMu57JsNqxktOiNiMQA9tPiWucPQgR6yfZQ8VTkKLndUiu0jcUx83u+yk4etraDx2I6/5VLJL1tFqEfSmVY1+4xX9tUR/7N29x9FYcHVDQXkwVA7RZR3lMxYi4PIi4KRUc5JZpdYixHIjdVsia2WFssjs+k3BW3/V7Q1t+arVKtPNT8PUU45JtVYOKPcxwhrWIkfTmkWZZZVaGNbemw644uO5ceflyVww8AXW+thw5qsY18iZ7ONOcA1zp5xtBjhciRJ6+SuXZbI2uDSQvM+7KtJa4eE69LgNnTcOjmRIPurVlOE0tEKxPGtL6FKT2ybisAxtB9rBrj7ArmGUZe+oS0HgZN/2brqOOYXUntmNTSJ5SFVKmUgYkhtgGAiOcBvvYFJnCnorZszjr6YyynKO6GgnUTF/OduXwqRmOSseJdY/1Df15hR6eKrtc1ppd8eL2uDSGiY1A2kydiFhX7TMfSDqbHFznupgOBADm/FJ4gdFYxq6ikYWXJzdsr2Np1g5tOn3YH5nQ4ho9YknkpWEyriZceZ3P2HQJgKBmDc7uPMqbhqF9rR+/wBVrwwRxq/c7jWiCMGGNLjs0Ek+QVAy6u4l9Q7ueX+hiB7ALo3aQRhiwb1Dp9N3fb1VGq4XQ6OBCzfNnb4m74WPXId4N3eNBCd5RQIdJj0AVRwdd1I2uOIVgwWcAmwPWyzk6NaLpUy01yCB5qBiatj18LfM7fde0MSHDUT/AI6LHKW/xFYPH/jYSGng52ziOg2911Lm7Rz+KbZYcvoaWAKe0LXTC3LS8eO+Rj+TP2PWFL8bmoa54ibxboIKnOqaWudEwCY5ngFWMA/U4CZkmfPcqHlTeoxeyqiBjMee9GgQTZOP4GpAc4k24pdjsKWYkOFwB9Vtbnz3jSYAn3hV16U1LsErZHrYt+oxPyQt7qzV4oc5FjidGzHD62EceCg5bjC0BlSx+qbPdCV5hRDnjgrElT5IWMGFrjPFVjM8aA14nclMKr+5pVHl08AuY5p2iIeQTYlVfJm9RXZf8WGnJnQezT9WHPR7h8mn9VnW3IUXsG4uwWs/nqPI8gGt+oKn4pvFWcSqCQrI/Wyq9oTFdnVn0cfutWCrOa8QC6bEC5Pl5LPtcwgUnjg5zT/7CR9EZLhK1RhLHimw2LibmNwBEmPZUs8X+QvYpL8ex1Ww5jafZc9zbAhuKPAGDy6K/YeiKTY1Oe47ucfkBwC0Y7LaNcRUbPIixHkRdM4WtkVKmUxtG+9lPoYRO29lsOP6/V7lsbkNIbav+bvuorGiTyIhss25W6jW6qU3K6Q/L7kn6lb6eHYNgPZNSSFuQqxlHvAIBPiafRoP1kplhKUN2UprQtzGhPuxLZDxlqbjya4+wKpGTYo1ao1CSSAb8/turL22zMUMM68OqHu2+oJP/wAg/JVPsmYLnHeNLehO59APmlvbKPlySjb+P9lxq1obpbYCwA4ngPdQMRlunumNEsaSwniHmDq/5SPVTMtoy4ud+QSB1PE9Y4cJTDCUxAneSfUp8XxdowuLkLKOEuXEXmAPuhxhx4m3tcD9VPqXeYERAB5k8R5XUfGUocI2i3p/2VqqXJWaEY12RMywmujq/pdJ8jb6wq5j8uDhbcXCtuAqAlzHbPEfYpS5pkt0u1SQRpO49FleVjblaNzwci4OL9iqd3G4XrK+gSCJCeZlg9IAcwhzphseLhw4C/FVzFdnq1RwAhknY3PWwVFwae0X+Sq0zfTzCpjKjaFMaGn/AMjhy4xyJXT8uwLaVNrGiA0AD0SDsz2dZhxDb8ydyeas7SnY4vorZZ62b2WC2BaA9bmFaajxVIxpS5O2Iu12eHDtY0bv1E9ALD6n2SHI8a2S5xg+qkfiLh/HSfPDRHqTPzUGpl7qdNp0+EjdZ2WP91yOM3YrEPdVF5DoW2the6aDuk+FrPc8hnD5Jti2vewAm4SpS5afYyC2LKuNcXFeLFzTPwleqVIadvqCyg4+iXM8O4TBLs1xPdUnGCd+BMczAufJWuPLQvoqna/MdDAze0nzK5tjXF54D5pvn2YVK7iXEMZ1IL3dTpsP9s2Sfv2CwGre5/dk5eDG+Uts7/zJVxjpHackwYo4OhT/AKabJ6kjU4+5KwxBUk1ppMI2LGH3aCl9aqldDFsWZxge8pOZxN2n+4XH76qu9nM3a2p3b2uc/VDGTADrhwO3ztZWx1RVrtN2VbiPHTd3dXn+V0bagLg9Qq+bHy2i1iyUqYzq1iTy6LF9aBJKS4HD4plKKvdamQ1rmknWALl0wdXXittJ2sHUZO8A7Rt5qpclp9llRT2jf/8ApaUx3jfdef8A6SjMd60nkDM+yVZd2Sbqca0uB1QGyIJNjM34/wCUzweQ06Y8LQOu5PqVJQmQcoolDMQVmMzbzWJwAXgwYCl+OXyQ5o3jMwpOFdUdsLHnZLWuGqAJPL9T9k/y27bqePG29sjKdK6Offitgnl+HLnRTh1+TwRMDckgj2SDIc20vLTadvLYT129lcfxXcO5otiXd4SPLSZHrb2VBpUJuP8ApWJQVUUckeemdLyrGDTc/Fv1Tdj1znKsc5rvEZ6q54THy0JSnviyeDwoQXPt/wChhjK2mDef37KHia73tIaIPAnn5LJ2pxW+nTiFajnlFcUNlgjJ2xUcDWdxY0+p+yZ4NtcCHVifJrR87n5qWxq2iAlvK+2ySxRXsQ2ZeJJi5uTxJ6nikTnfz3k7MHsAJKfY3OKbARqE8lU6OJLhXZY62vk8RqBtHHkkzbq//R+KS5cb2WbL8TqYCFLFWxVXyzNhTbpIvIHQeqeUMc0+8DqlRzJNfI2eO7+BoyopVJQqJUg1NLS7kLefD5rW5enl9GK4+txXyUDtlXccU7UbAgsHDTsPotlDtUXs7tzbAQsO2rge6/qId7SI+cpRgqIluvbj5LMc6dp9nckOEnEe5bDS47ArDE4vR8NyVoqYxprBtMS2Fsr4aSVGVchkOiE6tUJmyFrc4goU6OneHvABJIAAJJOwA3JXK+1vat1aoO6dNP8AIQZa/k4Fvvuup1qYc1wcJaQQRzBEEey5z2gyum4FgADI0wLWFgPZWlnWGSclZFYXlTSZzjMMxFRxDzJH59ySOLtpaOHFQ+9LXAOgEGenQ8iCteY5Y+jVIFzcsPl9HLGvmTDTDdPju6HAb7g/28Yb7q68iatdFZQp0+zsnZHOu/wLAT46P8t4m9h4D5FsexUmrVVI/Bd76v8AGuiKZ7kNJG7gH7O423H9yutbCOmyoTdMu49ow1LxAwzl73cG5uoDA0LEYcclsXsrqSCzDuUaFtDlloU3EjZp0qndse2lLCjQHB1Q2DQZ08y7kAL9bK2ZnW7um4zEA+nVfOme1e8xDyCSASJ5mbn3S+NvYOXFHYsjzyBDm6p/MDc+cqw0u0PBjD5uj6Bcs7FZsSwNdu3w+n5T7fRdDw5Bas6WTJjbimXoxhkSZB7XUDWoEkyWkOHpY/Iqq4RsfE0+YurtjxNN4/tP0VMoY1s6dTgerSfmFZ8eSlFpsr+TGpJoZUaDHbH3splB5Y7STbgVDpYgbamHoSJ+amTP5UzJh5bQvFm4PZZsNipAmxW2piAq7SxZAhSKNWTdEcU5aboZPyIL+Ksc/wAbyWqs4usZjoYWuk1SWNVuHjxjvspTzyl9ENuWs/oHqtjcC0flA8gpzaaz7tMcbFJifEZQx4gtBBXuHydzKtPSfA1p34dABuTz6JyGLJrEuWGEux2PPOHTMqLYWGOxH5Bwuf0C8xmK7tkj4jZvnxPp9kuwjCDeTKT5GXiuCLHjYrf5GIe19HxUj0cI9Qk+ExPjEhOu11QCo2eDLDzcfslmCpt0zF1QT+Svnf8AcY5o4dsSBHVbKb6YMOMlYMaTS3SKtSe51tuanBX2MvQ2rVmhx8PyXqiFwFiQhO4x+Tls7NmFbTTcekLn+YVpJVs7UYvS0N53VMrpfkO5UWvHjUbKf2obYGP8WsfeEn7GdjX43ENNTUyiPG88XBviIE843KsvaB4DD5fWysXYKjpwr3cXQwet3fIR6pmCbS4oMuKLbmy05HTZSZoaxrA4kw1oa1pOwAFgFvxDYcZ81jQp2/e4XlVxDnblvh9PJWZFdGqq8BQHWdPNbsdXBd4dhA5X4rXrBsUXZ2qI7X+L3WT6y9qNaPzCRtf6pfinRdrhbcTMqLTXRJKyc3EBYYnNG02y4/56AcSltao42AcDyESEl7QY4YWma1SHVTalT6nifqmKLYNJK2Qe33aU6O6bIe4Sf7AbAu/uPAcN+S52zAqUTUq1nPfqc5xlx0m5kwfnboApYiQCb8oj5G/JWoY9GfkyWzzC4Y0R3o2Alw6Dc+Y391ecgzdr2iDKrmGjTB2Nj+v1Wjs9g6tKppHiaDAPRZnm4Eqki/4WVt8ToWIMg+SU4bKmht/lYeruKm4vEllKSLxYdSlmGqF/xGfp7Krh0mXs0OTQvzo4djmNkanHS2ATJPDVsldSi+i+WkjyJAU7txl80GPbuyowhMaFNuIpBw3haXjx5xoy/IXCRpwmaugFw1DmLEfdN8FjGu2cJ5Gyr7KJpu2txCZUcG14lpTlCnQhyvZZ6BPFMKOyrWFw1VnwmR1TGi+tzaPT/KnUl7EbQ7aFnCg4au8fEQegEfNbtRO6FFsLSN5qclspCVqpU5K31aoY0ng0T5kbIdROxuRXcxzHvMSWj4afg9d3/O3omlEWVKy0FleoDxeXf8jq+pKumGd4Vk5J8nZtxhwikV7tTh2uqgu/oH1KV6DohoUntLTc7FwDsxg+p/VS6jgKcDcbqtxuXZmTjymzTl9SKZ1n98FFr1nAOjZY0A5wMmy0Y6p/LIBuFYjE7dKhS7Emd0LJjGRf6lCtcUQs6n2kxxe9s/0i3mk1WqhCoz3NmnBVFFTzyvrfoHC5/RdC7KZWaWFZq3N44CeCEK7giqsXmbqh+0aT0P1XtQTPWPl/0hCcyqLXULpfiMuIMscW9N2n0+y8Qo8UTUmanh0Q5jXesKB/qopuE0rDjqBgdLBCFCbcdodDZhj88aKT3UTB4ki/zXOM8x9Ss+TOpgPEHe0ifVeIVnE+aTZWz+lOiEMFWEEySbnxA/XzWdDU06X3Pnz5cEIV6G3RmzVKxm1w024bjkJAke+3tyVl7P0PAHdShCp+eqxfsu/0/wDy/oa5rhJpNP8AVf04JTgaJ1EdYQhZMEbfZ72ppRg6hj4dJ9nBI+zWN7uoGn4HbdCUIV7xtL9mZ5a9X6LhjcsDxI3Sb+GdTdI9kIWm4pozLploy7HMqtHhg8Qp4wwQhQilVkmZimFm1qEIk6BIkjwjqUlzrMIeyiNyO8d5SQ0e4J9AhCqz/jZc8dJ5EIcVR/mNdtIj52Viy58t9EIWS1s2JdFG7SYp38dVgxBaPZrQnD6enDgn4ihCk10ZH/aQhr4ogaZWVSkRHVCFY6RxGDsIAUIQuWdo/9k=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7" name="Prostokąt 76"/>
          <p:cNvSpPr/>
          <p:nvPr/>
        </p:nvSpPr>
        <p:spPr>
          <a:xfrm>
            <a:off x="112383" y="36106"/>
            <a:ext cx="8062915" cy="10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Wnioski z doświadczeń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42885" y="1457325"/>
            <a:ext cx="8720140" cy="4505325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AD0040"/>
                </a:solidFill>
                <a:latin typeface="Calibri" pitchFamily="34" charset="0"/>
              </a:rPr>
              <a:t>Przewaga firm </a:t>
            </a:r>
            <a:r>
              <a:rPr lang="pl-PL" sz="1200" dirty="0" smtClean="0">
                <a:solidFill>
                  <a:srgbClr val="AD0040"/>
                </a:solidFill>
                <a:latin typeface="Calibri" pitchFamily="34" charset="0"/>
              </a:rPr>
              <a:t>gazowych w budowaniu DUAL FUEL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– </a:t>
            </a: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doświadczenia brytyjskie i niemieckie sugerują,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że </a:t>
            </a: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sprzedawcom gazu łatwiej i szybciej jest dodać sprzedaż energii do oferty niż sprzedawcom energii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dodać gaz.</a:t>
            </a:r>
            <a:endParaRPr lang="pl-PL" sz="1200" b="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AD0040"/>
                </a:solidFill>
                <a:latin typeface="Calibri" pitchFamily="34" charset="0"/>
              </a:rPr>
              <a:t>Wpływ DUAL FUEL na udziały w rynku energii i gazu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– </a:t>
            </a: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 efekcie liberalizacji sprzedawcy gazu stracili co prawda udziały rynkowe w tym rynku ale skompensowali je udziałami w rynku energii. Odwrotny proces nastąpił też u sprzedawców energii ale na mniejszą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skalę.</a:t>
            </a:r>
            <a:endParaRPr lang="pl-PL" sz="1200" b="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AD0040"/>
                </a:solidFill>
                <a:latin typeface="Calibri" pitchFamily="34" charset="0"/>
              </a:rPr>
              <a:t>Prawie wszyscy sprzedawcy energii sprzedają gaz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– aby </a:t>
            </a: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nie utracić rynku energii wszyscy główni sprzedawcy energii sprzedają też gaz (wyjątek: gracze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niszowi – ograniczenia infrastrukturalne).</a:t>
            </a:r>
            <a:endParaRPr lang="pl-PL" sz="1200" b="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AD0040"/>
                </a:solidFill>
                <a:latin typeface="Calibri" pitchFamily="34" charset="0"/>
              </a:rPr>
              <a:t>Optymalny moment wejścia na rynek gazu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– determinowany jest przez 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możliwości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zakupu gazu na giełdzie lub ze źródeł 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alternatywnych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dające opłacalny biznesowo </a:t>
            </a:r>
            <a:r>
              <a:rPr lang="pl-PL" sz="1200" b="0" dirty="0" err="1">
                <a:solidFill>
                  <a:schemeClr val="tx1"/>
                </a:solidFill>
                <a:latin typeface="Calibri" pitchFamily="34" charset="0"/>
              </a:rPr>
              <a:t>spread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 między rynkiem hurtowym i detalicznym 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oraz uwolnienie taryf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sprzedaży 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gazu.</a:t>
            </a:r>
            <a:endParaRPr lang="pl-PL" sz="1200" b="0" dirty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Sama</a:t>
            </a:r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 </a:t>
            </a:r>
            <a:r>
              <a:rPr lang="pl-PL" sz="1200" dirty="0" smtClean="0">
                <a:solidFill>
                  <a:srgbClr val="AD0040"/>
                </a:solidFill>
                <a:latin typeface="Calibri" pitchFamily="34" charset="0"/>
              </a:rPr>
              <a:t>formalna </a:t>
            </a:r>
            <a:r>
              <a:rPr lang="pl-PL" sz="1200" dirty="0">
                <a:solidFill>
                  <a:srgbClr val="AD0040"/>
                </a:solidFill>
                <a:latin typeface="Calibri" pitchFamily="34" charset="0"/>
              </a:rPr>
              <a:t>liberalizacja rynku gazu </a:t>
            </a:r>
            <a:r>
              <a:rPr lang="pl-PL" sz="1200" u="sng" dirty="0">
                <a:solidFill>
                  <a:schemeClr val="tx1"/>
                </a:solidFill>
                <a:latin typeface="Calibri" pitchFamily="34" charset="0"/>
              </a:rPr>
              <a:t>nie skutkowała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dynamicznym rozwojem konkurencji na rynku i zmianami sprzedawcy 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gazu.</a:t>
            </a:r>
            <a:endParaRPr lang="pl-PL" sz="1200" b="0" dirty="0">
              <a:solidFill>
                <a:schemeClr val="tx1"/>
              </a:solidFill>
              <a:latin typeface="Calibri" pitchFamily="34" charset="0"/>
            </a:endParaRPr>
          </a:p>
          <a:p>
            <a:pPr marL="171450" lvl="1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Dopiero</a:t>
            </a:r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 </a:t>
            </a:r>
            <a:r>
              <a:rPr lang="pl-PL" sz="1200" dirty="0" smtClean="0">
                <a:solidFill>
                  <a:srgbClr val="AD0040"/>
                </a:solidFill>
                <a:latin typeface="Calibri" pitchFamily="34" charset="0"/>
              </a:rPr>
              <a:t>efektywna liberalizacja rynku gazu</a:t>
            </a:r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 </a:t>
            </a:r>
            <a:r>
              <a:rPr lang="pl-PL" sz="1200" u="sng" dirty="0">
                <a:solidFill>
                  <a:schemeClr val="tx1"/>
                </a:solidFill>
                <a:latin typeface="Calibri" pitchFamily="34" charset="0"/>
              </a:rPr>
              <a:t>stworzyła warunki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do masowej sprzedaży gazu przez podmioty inne niż zasiedziali sprzedawcy (przełamanie monopolu zasiedziałych graczy):</a:t>
            </a:r>
          </a:p>
          <a:p>
            <a:pPr marL="576000" lvl="1" indent="-1440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</a:t>
            </a:r>
            <a:r>
              <a:rPr lang="pl-PL" sz="12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nbundling</a:t>
            </a:r>
            <a:endParaRPr lang="pl-PL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576000" lvl="1" indent="-1440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dywersyfikacja źródeł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surowca,</a:t>
            </a:r>
          </a:p>
          <a:p>
            <a:pPr marL="576000" lvl="1" indent="-1440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udostępnienie </a:t>
            </a: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alokacji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przesyłowych,</a:t>
            </a:r>
          </a:p>
          <a:p>
            <a:pPr marL="576000" lvl="1" indent="-1440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efektywny </a:t>
            </a: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dostęp do rynku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hurtowego,</a:t>
            </a:r>
          </a:p>
          <a:p>
            <a:pPr marL="576000" lvl="1" indent="-1440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zniesienie </a:t>
            </a: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taryfikacji w handlu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detalicznym,</a:t>
            </a:r>
          </a:p>
          <a:p>
            <a:pPr marL="576000" lvl="1" indent="-1440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zrost świadomości </a:t>
            </a:r>
            <a:r>
              <a:rPr lang="pl-PL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zmiany </a:t>
            </a:r>
            <a:r>
              <a:rPr lang="pl-PL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sprzedawcy gazu wśród konsumentów,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AD0040"/>
                </a:solidFill>
                <a:latin typeface="Calibri" pitchFamily="34" charset="0"/>
              </a:rPr>
              <a:t>Silna marka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– niemieckie i brytyjskie benchmarki sugerują duże zaufanie klientów do tradycyjnego dostawcy 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gazu i duże trudności (szczególnie w początkowym okresie liberalizacji) w zdobywaniu udziałów rynkowych na tym rynku przez alternatywne podmioty.</a:t>
            </a:r>
            <a:endParaRPr lang="pl-PL" sz="1200" b="0" dirty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AD0040"/>
                </a:solidFill>
                <a:latin typeface="Calibri" pitchFamily="34" charset="0"/>
              </a:rPr>
              <a:t>DUAL FUEL jako element lojalizacji klientów 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klienci </a:t>
            </a:r>
            <a:r>
              <a:rPr lang="pl-PL" sz="1200" b="0" dirty="0" err="1">
                <a:solidFill>
                  <a:schemeClr val="tx1"/>
                </a:solidFill>
                <a:latin typeface="Calibri" pitchFamily="34" charset="0"/>
              </a:rPr>
              <a:t>zmigrowani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 raz do produktu Dual </a:t>
            </a:r>
            <a:r>
              <a:rPr lang="pl-PL" sz="1200" b="0" dirty="0" err="1">
                <a:solidFill>
                  <a:schemeClr val="tx1"/>
                </a:solidFill>
                <a:latin typeface="Calibri" pitchFamily="34" charset="0"/>
              </a:rPr>
              <a:t>fuel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 tradycyjnego sprzedawcy 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(gazu bądź energii) bardzo </a:t>
            </a:r>
            <a:r>
              <a:rPr lang="pl-PL" sz="1200" b="0" dirty="0">
                <a:solidFill>
                  <a:schemeClr val="tx1"/>
                </a:solidFill>
                <a:latin typeface="Calibri" pitchFamily="34" charset="0"/>
              </a:rPr>
              <a:t>rzadko zmieniają po raz kolejny sprzedawcę Dual </a:t>
            </a:r>
            <a:r>
              <a:rPr lang="pl-PL" sz="1200" b="0" dirty="0" err="1" smtClean="0">
                <a:solidFill>
                  <a:schemeClr val="tx1"/>
                </a:solidFill>
                <a:latin typeface="Calibri" pitchFamily="34" charset="0"/>
              </a:rPr>
              <a:t>fuel</a:t>
            </a:r>
            <a:r>
              <a:rPr lang="pl-PL" sz="1200" b="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pl-PL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" name="Picture 7" descr="http://www.nationalflaggen.de/media/flags/flagge-deutschlan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70" y="774444"/>
            <a:ext cx="444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72" y="787441"/>
            <a:ext cx="430824" cy="25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flagipanstw.eu/images/1/flaga-wloch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80" y="774770"/>
            <a:ext cx="400602" cy="2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</p:spPr>
        <p:txBody>
          <a:bodyPr/>
          <a:lstStyle/>
          <a:p>
            <a:fld id="{7BFD27C2-2234-41D4-9087-0478DCD204CF}" type="slidenum">
              <a:rPr lang="pl-PL" sz="1000" smtClean="0"/>
              <a:pPr/>
              <a:t>13</a:t>
            </a:fld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1966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14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158750" y="552103"/>
            <a:ext cx="6889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2" name="Prostokąt 1"/>
          <p:cNvSpPr/>
          <p:nvPr/>
        </p:nvSpPr>
        <p:spPr>
          <a:xfrm>
            <a:off x="0" y="1762125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Dual </a:t>
            </a:r>
            <a:r>
              <a:rPr lang="pl-PL" sz="1600" b="0" dirty="0" err="1">
                <a:solidFill>
                  <a:schemeClr val="bg1">
                    <a:lumMod val="50000"/>
                  </a:schemeClr>
                </a:solidFill>
              </a:rPr>
              <a:t>Fuel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 – benchmarki międzynarodowe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2266950"/>
            <a:ext cx="9144000" cy="504825"/>
          </a:xfrm>
          <a:prstGeom prst="rect">
            <a:avLst/>
          </a:prstGeom>
          <a:solidFill>
            <a:srgbClr val="E2007A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pl-PL" sz="1600" dirty="0"/>
              <a:t>Stan rynku gazu w Polsce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2771775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Gaz w TAURON – chcemy czy musimy?</a:t>
            </a:r>
            <a:endParaRPr lang="pl-PL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3276600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Kampania – TAURON 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na rynku gazu</a:t>
            </a:r>
          </a:p>
        </p:txBody>
      </p:sp>
    </p:spTree>
    <p:extLst>
      <p:ext uri="{BB962C8B-B14F-4D97-AF65-F5344CB8AC3E}">
        <p14:creationId xmlns:p14="http://schemas.microsoft.com/office/powerpoint/2010/main" val="1367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15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7" name="Tytuł 1"/>
          <p:cNvSpPr>
            <a:spLocks/>
          </p:cNvSpPr>
          <p:nvPr/>
        </p:nvSpPr>
        <p:spPr bwMode="auto">
          <a:xfrm>
            <a:off x="148606" y="159533"/>
            <a:ext cx="578410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Stopa zmiany sprzedawcy</a:t>
            </a:r>
          </a:p>
        </p:txBody>
      </p:sp>
      <p:pic>
        <p:nvPicPr>
          <p:cNvPr id="13" name="Obraz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38" y="373846"/>
            <a:ext cx="1495425" cy="368489"/>
          </a:xfrm>
          <a:prstGeom prst="rect">
            <a:avLst/>
          </a:prstGeom>
          <a:noFill/>
        </p:spPr>
      </p:pic>
      <p:sp>
        <p:nvSpPr>
          <p:cNvPr id="11" name="Prostokąt zaokrąglony 10"/>
          <p:cNvSpPr/>
          <p:nvPr/>
        </p:nvSpPr>
        <p:spPr>
          <a:xfrm>
            <a:off x="148606" y="6419488"/>
            <a:ext cx="4866198" cy="20673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800" dirty="0" smtClean="0">
                <a:solidFill>
                  <a:schemeClr val="tx1"/>
                </a:solidFill>
              </a:rPr>
              <a:t>Źródło: URE</a:t>
            </a:r>
            <a:endParaRPr lang="pl-PL" sz="800" dirty="0">
              <a:solidFill>
                <a:schemeClr val="tx1"/>
              </a:solidFill>
            </a:endParaRP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779524"/>
              </p:ext>
            </p:extLst>
          </p:nvPr>
        </p:nvGraphicFramePr>
        <p:xfrm>
          <a:off x="148606" y="1719942"/>
          <a:ext cx="8636165" cy="234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408916"/>
              </p:ext>
            </p:extLst>
          </p:nvPr>
        </p:nvGraphicFramePr>
        <p:xfrm>
          <a:off x="324937" y="3897086"/>
          <a:ext cx="8470719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39750" y="1031361"/>
            <a:ext cx="5869183" cy="774309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>
              <a:defRPr sz="1200">
                <a:solidFill>
                  <a:srgbClr val="AD004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l-PL" dirty="0" smtClean="0"/>
              <a:t>Wg danych URE za </a:t>
            </a:r>
            <a:r>
              <a:rPr lang="pl-PL" dirty="0" err="1" smtClean="0"/>
              <a:t>Ikw</a:t>
            </a:r>
            <a:r>
              <a:rPr lang="pl-PL" dirty="0" smtClean="0"/>
              <a:t> 2016 roku sprzedawcę gazu zmieniło blisko 9,5 tys. odbiorców co stanowi przeszło 30% wzrost względem roku 2015.</a:t>
            </a:r>
          </a:p>
          <a:p>
            <a:r>
              <a:rPr lang="pl-PL" dirty="0" smtClean="0"/>
              <a:t>Podobna ilość odbiorców zmieniła sprzedawcę </a:t>
            </a:r>
            <a:r>
              <a:rPr lang="pl-PL" dirty="0" err="1" smtClean="0"/>
              <a:t>e.e</a:t>
            </a:r>
            <a:r>
              <a:rPr lang="pl-PL" dirty="0" smtClean="0"/>
              <a:t>. lecz stanowiło to jedynie 7% wzrost względem ubiegłego roku.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9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ytuł 1"/>
          <p:cNvSpPr>
            <a:spLocks/>
          </p:cNvSpPr>
          <p:nvPr/>
        </p:nvSpPr>
        <p:spPr bwMode="auto">
          <a:xfrm>
            <a:off x="166114" y="292617"/>
            <a:ext cx="8558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Przygotowanie do fazy konkurencji na rynku dual </a:t>
            </a:r>
            <a:r>
              <a:rPr lang="pl-PL" sz="2600" dirty="0" err="1" smtClean="0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 </a:t>
            </a:r>
            <a:endParaRPr lang="pl-PL" sz="2600" dirty="0">
              <a:solidFill>
                <a:srgbClr val="E2007A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924175" y="2280845"/>
            <a:ext cx="5869183" cy="774309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>
              <a:defRPr sz="1200">
                <a:solidFill>
                  <a:srgbClr val="AD004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l-PL" dirty="0" smtClean="0"/>
              <a:t>Dotychczasowa strategia </a:t>
            </a:r>
            <a:r>
              <a:rPr lang="pl-PL" dirty="0"/>
              <a:t>obszaru sprzedaży do 2015r</a:t>
            </a:r>
            <a:r>
              <a:rPr lang="pl-PL" dirty="0" smtClean="0"/>
              <a:t>.: wejście </a:t>
            </a:r>
            <a:r>
              <a:rPr lang="pl-PL" dirty="0"/>
              <a:t>na rynek energii elektrycznej dla klientów małych i średnich przedsiębiorstw (MŚP) i klientów biznesowych z ofertą Dual </a:t>
            </a:r>
            <a:r>
              <a:rPr lang="pl-PL" dirty="0" err="1"/>
              <a:t>Fuel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" y="1315979"/>
            <a:ext cx="809165" cy="550921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215405" y="1315978"/>
            <a:ext cx="7577955" cy="8366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>
              <a:defRPr sz="1200">
                <a:solidFill>
                  <a:srgbClr val="AD0040"/>
                </a:solidFill>
              </a:defRPr>
            </a:lvl1pPr>
          </a:lstStyle>
          <a:p>
            <a:r>
              <a:rPr lang="pl-PL" dirty="0"/>
              <a:t>PGNiG </a:t>
            </a:r>
            <a:r>
              <a:rPr lang="pl-PL" dirty="0" smtClean="0"/>
              <a:t>pozostaje</a:t>
            </a:r>
            <a:r>
              <a:rPr lang="pl-PL" dirty="0" smtClean="0"/>
              <a:t> na wiodącej </a:t>
            </a:r>
            <a:r>
              <a:rPr lang="pl-PL" dirty="0"/>
              <a:t>pozycji na rynku gazu </a:t>
            </a:r>
            <a:r>
              <a:rPr lang="pl-PL" dirty="0" smtClean="0"/>
              <a:t>(poniżej 90% udziałów) i </a:t>
            </a:r>
            <a:r>
              <a:rPr lang="pl-PL" dirty="0" smtClean="0"/>
              <a:t>ekspanduje </a:t>
            </a:r>
            <a:r>
              <a:rPr lang="pl-PL" dirty="0"/>
              <a:t>na rynek energii </a:t>
            </a:r>
            <a:r>
              <a:rPr lang="pl-PL" dirty="0" smtClean="0"/>
              <a:t>elektrycznej </a:t>
            </a:r>
            <a:r>
              <a:rPr lang="pl-PL" dirty="0"/>
              <a:t>– </a:t>
            </a:r>
            <a:r>
              <a:rPr lang="pl-PL" dirty="0" smtClean="0"/>
              <a:t>powoduje to zmianę</a:t>
            </a:r>
            <a:r>
              <a:rPr lang="pl-PL" dirty="0" smtClean="0"/>
              <a:t> </a:t>
            </a:r>
            <a:r>
              <a:rPr lang="pl-PL" dirty="0"/>
              <a:t>udziałów rynkowych i pozycji konkurencyjnej </a:t>
            </a:r>
            <a:r>
              <a:rPr lang="pl-PL" dirty="0" smtClean="0"/>
              <a:t>grup energetycznych</a:t>
            </a:r>
            <a:endParaRPr lang="pl-PL" dirty="0"/>
          </a:p>
        </p:txBody>
      </p:sp>
      <p:sp>
        <p:nvSpPr>
          <p:cNvPr id="26" name="Strzałka zakrzywiona w prawo 25"/>
          <p:cNvSpPr/>
          <p:nvPr/>
        </p:nvSpPr>
        <p:spPr>
          <a:xfrm>
            <a:off x="297284" y="2370529"/>
            <a:ext cx="346134" cy="348865"/>
          </a:xfrm>
          <a:prstGeom prst="curvedRightArrow">
            <a:avLst/>
          </a:prstGeom>
          <a:solidFill>
            <a:srgbClr val="AD0040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D0040"/>
              </a:solidFill>
            </a:endParaRPr>
          </a:p>
        </p:txBody>
      </p:sp>
      <p:sp>
        <p:nvSpPr>
          <p:cNvPr id="27" name="Strzałka zakrzywiona w prawo 26"/>
          <p:cNvSpPr/>
          <p:nvPr/>
        </p:nvSpPr>
        <p:spPr>
          <a:xfrm rot="10800000">
            <a:off x="2384149" y="2317749"/>
            <a:ext cx="360035" cy="383791"/>
          </a:xfrm>
          <a:prstGeom prst="curvedRightArrow">
            <a:avLst/>
          </a:prstGeom>
          <a:solidFill>
            <a:srgbClr val="AD0040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D004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81083" y="6361991"/>
            <a:ext cx="397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prstClr val="black"/>
                </a:solidFill>
              </a:rPr>
              <a:t>Źródło: </a:t>
            </a:r>
            <a:r>
              <a:rPr lang="pl-PL" sz="900" dirty="0" err="1" smtClean="0">
                <a:solidFill>
                  <a:prstClr val="black"/>
                </a:solidFill>
              </a:rPr>
              <a:t>PGNiG</a:t>
            </a:r>
            <a:r>
              <a:rPr lang="pl-PL" sz="900" dirty="0">
                <a:solidFill>
                  <a:prstClr val="black"/>
                </a:solidFill>
              </a:rPr>
              <a:t>, Strategia Grupy </a:t>
            </a:r>
            <a:r>
              <a:rPr lang="pl-PL" sz="900" dirty="0" err="1">
                <a:solidFill>
                  <a:prstClr val="black"/>
                </a:solidFill>
              </a:rPr>
              <a:t>PGNiG</a:t>
            </a:r>
            <a:r>
              <a:rPr lang="pl-PL" sz="900" dirty="0">
                <a:solidFill>
                  <a:prstClr val="black"/>
                </a:solidFill>
              </a:rPr>
              <a:t> do roku </a:t>
            </a:r>
            <a:r>
              <a:rPr lang="pl-PL" sz="900" dirty="0" smtClean="0">
                <a:solidFill>
                  <a:prstClr val="black"/>
                </a:solidFill>
              </a:rPr>
              <a:t>2022 </a:t>
            </a:r>
            <a:endParaRPr lang="pl-PL" sz="900" dirty="0">
              <a:solidFill>
                <a:prstClr val="black"/>
              </a:solidFill>
            </a:endParaRPr>
          </a:p>
          <a:p>
            <a:endParaRPr lang="pl-PL" sz="900" kern="0" dirty="0">
              <a:solidFill>
                <a:prstClr val="black"/>
              </a:solidFill>
            </a:endParaRPr>
          </a:p>
        </p:txBody>
      </p:sp>
      <p:sp>
        <p:nvSpPr>
          <p:cNvPr id="32" name="Symbol zastępczy numeru slajdu 27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16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Łącznik prostoliniowy 36"/>
          <p:cNvCxnSpPr/>
          <p:nvPr/>
        </p:nvCxnSpPr>
        <p:spPr>
          <a:xfrm>
            <a:off x="229568" y="3360273"/>
            <a:ext cx="8494572" cy="0"/>
          </a:xfrm>
          <a:prstGeom prst="line">
            <a:avLst/>
          </a:prstGeom>
          <a:ln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ostokąt 38"/>
          <p:cNvSpPr/>
          <p:nvPr/>
        </p:nvSpPr>
        <p:spPr>
          <a:xfrm>
            <a:off x="802036" y="2330065"/>
            <a:ext cx="1480169" cy="371475"/>
          </a:xfrm>
          <a:prstGeom prst="rect">
            <a:avLst/>
          </a:prstGeom>
          <a:solidFill>
            <a:srgbClr val="AD0040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Prąd i Gaz</a:t>
            </a:r>
            <a:endParaRPr lang="pl-PL" sz="1200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0" y="2315776"/>
            <a:ext cx="254318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50" y="2327700"/>
            <a:ext cx="268160" cy="3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zaokrąglony 18"/>
          <p:cNvSpPr/>
          <p:nvPr/>
        </p:nvSpPr>
        <p:spPr>
          <a:xfrm>
            <a:off x="261714" y="4001153"/>
            <a:ext cx="8593931" cy="1429854"/>
          </a:xfrm>
          <a:prstGeom prst="roundRect">
            <a:avLst>
              <a:gd name="adj" fmla="val 9681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marL="171450" indent="-171450" eaLnBrk="0" hangingPunct="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l-PL" sz="1400" dirty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Im większy stopień liberalizacji rynku gazu, tym bardziej rozwinięta oferta produktowa energii elektrycznej i gazu jako produktu wiązanego</a:t>
            </a:r>
            <a:r>
              <a:rPr lang="pl-PL" sz="1400" b="0" dirty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 (Dual </a:t>
            </a:r>
            <a:r>
              <a:rPr lang="pl-PL" sz="1400" b="0" dirty="0" err="1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Fuel</a:t>
            </a:r>
            <a:r>
              <a:rPr lang="pl-PL" sz="1400" b="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). </a:t>
            </a:r>
          </a:p>
          <a:p>
            <a:pPr marL="171450" indent="-171450" eaLnBrk="0" hangingPunct="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W obecnym stanie rozwoju rynku w Polsce </a:t>
            </a:r>
            <a:r>
              <a:rPr lang="pl-PL" sz="1400" b="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najgłębszym możliwym stopniem zaawansowania produktowego wydaje się być sprzedaż gazu na poziomie </a:t>
            </a:r>
            <a:r>
              <a:rPr lang="pl-PL" sz="140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marki we wspólnej ofercie jednego podmiotu</a:t>
            </a:r>
            <a:r>
              <a:rPr lang="pl-PL" sz="1400" b="0" dirty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pl-PL" sz="1400" b="0" dirty="0" smtClean="0">
              <a:solidFill>
                <a:srgbClr val="AD0040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eaLnBrk="0" hangingPunct="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Wspólny produkt </a:t>
            </a:r>
            <a:r>
              <a:rPr lang="pl-PL" sz="1400" b="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(jedna faktura, jedno rozliczenie)</a:t>
            </a:r>
            <a:r>
              <a:rPr lang="pl-PL" sz="140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 wymaga zaawansowania technologicznego </a:t>
            </a:r>
            <a:r>
              <a:rPr lang="pl-PL" sz="1400" b="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(m.in. </a:t>
            </a:r>
            <a:r>
              <a:rPr lang="pl-PL" sz="1400" b="0" dirty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s</a:t>
            </a:r>
            <a:r>
              <a:rPr lang="pl-PL" sz="1400" b="0" dirty="0" smtClean="0">
                <a:solidFill>
                  <a:srgbClr val="AD0040"/>
                </a:solidFill>
                <a:latin typeface="Calibri" pitchFamily="34" charset="0"/>
                <a:cs typeface="Arial" pitchFamily="34" charset="0"/>
              </a:rPr>
              <a:t>ystemy bilingowe i CRM)</a:t>
            </a:r>
            <a:endParaRPr lang="pl-PL" sz="1400" b="0" dirty="0">
              <a:solidFill>
                <a:srgbClr val="AD004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17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ytuł 1"/>
          <p:cNvSpPr>
            <a:spLocks/>
          </p:cNvSpPr>
          <p:nvPr/>
        </p:nvSpPr>
        <p:spPr bwMode="auto">
          <a:xfrm>
            <a:off x="237343" y="311604"/>
            <a:ext cx="853518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G</a:t>
            </a:r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łówni konkurenci z rynku energii elektrycznej</a:t>
            </a:r>
            <a:endParaRPr lang="pl-PL" sz="2600" dirty="0">
              <a:solidFill>
                <a:srgbClr val="E2007A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558" y="1352551"/>
            <a:ext cx="8512967" cy="781050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srgbClr val="AD0040"/>
                </a:solidFill>
              </a:rPr>
              <a:t>Oprócz PGNiG, główni konkurenci TAURON także przygotowują się do wejścia na rynek gazu albo już na ten rynek weszli.</a:t>
            </a:r>
          </a:p>
        </p:txBody>
      </p:sp>
      <p:pic>
        <p:nvPicPr>
          <p:cNvPr id="16" name="Obraz 15" descr="http://www.dga.pl/uimages/Enea_logo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3" y="2400300"/>
            <a:ext cx="972171" cy="3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ostokąt zaokrąglony 16"/>
          <p:cNvSpPr/>
          <p:nvPr/>
        </p:nvSpPr>
        <p:spPr>
          <a:xfrm>
            <a:off x="1601761" y="2278588"/>
            <a:ext cx="7265392" cy="778937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100" dirty="0">
                <a:solidFill>
                  <a:schemeClr val="tx1"/>
                </a:solidFill>
              </a:rPr>
              <a:t>W 2015 r. Enea utrzymała sprzedaż energii elektrycznej do klientów biznesowych i gospodarstw domowych, a także znacząco zwiększyła sprzedaż paliwa gazowego, co skutkowało wzrostem sprzedaży odbiorcom detalicznym o 679 </a:t>
            </a:r>
            <a:r>
              <a:rPr lang="pl-PL" sz="1100" dirty="0" err="1">
                <a:solidFill>
                  <a:schemeClr val="tx1"/>
                </a:solidFill>
              </a:rPr>
              <a:t>GWh</a:t>
            </a:r>
            <a:r>
              <a:rPr lang="pl-PL" sz="1100" dirty="0">
                <a:solidFill>
                  <a:schemeClr val="tx1"/>
                </a:solidFill>
              </a:rPr>
              <a:t>, czyli 4,2% r/r.</a:t>
            </a:r>
            <a:endParaRPr lang="pl-PL" sz="1100" dirty="0" smtClean="0">
              <a:solidFill>
                <a:schemeClr val="tx1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1601761" y="3181350"/>
            <a:ext cx="7265392" cy="1000125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100" dirty="0">
                <a:solidFill>
                  <a:schemeClr val="tx1"/>
                </a:solidFill>
              </a:rPr>
              <a:t>Sprzedaż gazu jest jednym z kluczowych kierunków strategicznych Energa </a:t>
            </a:r>
            <a:r>
              <a:rPr lang="pl-PL" sz="1100" dirty="0" smtClean="0">
                <a:solidFill>
                  <a:schemeClr val="tx1"/>
                </a:solidFill>
              </a:rPr>
              <a:t>Obrót, koncentrując się na </a:t>
            </a:r>
            <a:r>
              <a:rPr lang="pl-PL" sz="1100" dirty="0">
                <a:solidFill>
                  <a:schemeClr val="tx1"/>
                </a:solidFill>
              </a:rPr>
              <a:t>rozwoju oferty </a:t>
            </a:r>
            <a:r>
              <a:rPr lang="pl-PL" sz="1100" dirty="0" smtClean="0">
                <a:solidFill>
                  <a:schemeClr val="tx1"/>
                </a:solidFill>
              </a:rPr>
              <a:t>dual-</a:t>
            </a:r>
            <a:r>
              <a:rPr lang="pl-PL" sz="1100" dirty="0" err="1" smtClean="0">
                <a:solidFill>
                  <a:schemeClr val="tx1"/>
                </a:solidFill>
              </a:rPr>
              <a:t>fuel</a:t>
            </a:r>
            <a:r>
              <a:rPr lang="pl-PL" sz="1100" dirty="0" smtClean="0">
                <a:solidFill>
                  <a:schemeClr val="tx1"/>
                </a:solidFill>
              </a:rPr>
              <a:t>. Celem </a:t>
            </a:r>
            <a:r>
              <a:rPr lang="pl-PL" sz="1100" dirty="0">
                <a:solidFill>
                  <a:schemeClr val="tx1"/>
                </a:solidFill>
              </a:rPr>
              <a:t>w momencie wzrostu konkurencyjności firm oferujących gaz  na rynku masowym</a:t>
            </a:r>
            <a:r>
              <a:rPr lang="pl-PL" sz="1100" dirty="0" smtClean="0">
                <a:solidFill>
                  <a:schemeClr val="tx1"/>
                </a:solidFill>
              </a:rPr>
              <a:t>, jest </a:t>
            </a:r>
            <a:r>
              <a:rPr lang="pl-PL" sz="1100" dirty="0">
                <a:solidFill>
                  <a:schemeClr val="tx1"/>
                </a:solidFill>
              </a:rPr>
              <a:t>transferować rocznie do kilku procent </a:t>
            </a:r>
            <a:r>
              <a:rPr lang="pl-PL" sz="1100" dirty="0" smtClean="0">
                <a:solidFill>
                  <a:schemeClr val="tx1"/>
                </a:solidFill>
              </a:rPr>
              <a:t>bazy </a:t>
            </a:r>
            <a:r>
              <a:rPr lang="pl-PL" sz="1100" dirty="0">
                <a:solidFill>
                  <a:schemeClr val="tx1"/>
                </a:solidFill>
              </a:rPr>
              <a:t>klientów w energii elektrycznej na klientów dual-</a:t>
            </a:r>
            <a:r>
              <a:rPr lang="pl-PL" sz="1100" dirty="0" err="1">
                <a:solidFill>
                  <a:schemeClr val="tx1"/>
                </a:solidFill>
              </a:rPr>
              <a:t>fuel</a:t>
            </a:r>
            <a:r>
              <a:rPr lang="pl-PL" sz="1100" dirty="0">
                <a:solidFill>
                  <a:schemeClr val="tx1"/>
                </a:solidFill>
              </a:rPr>
              <a:t>. </a:t>
            </a:r>
            <a:r>
              <a:rPr lang="pl-PL" sz="1100" dirty="0" smtClean="0">
                <a:solidFill>
                  <a:schemeClr val="tx1"/>
                </a:solidFill>
              </a:rPr>
              <a:t>Ambicją </a:t>
            </a:r>
            <a:r>
              <a:rPr lang="pl-PL" sz="1100" dirty="0">
                <a:solidFill>
                  <a:schemeClr val="tx1"/>
                </a:solidFill>
              </a:rPr>
              <a:t>jest osiągniecie pozycji alternatywnego sprzedawcy gazu numer jeden w Polsce. Już dziś </a:t>
            </a:r>
            <a:r>
              <a:rPr lang="pl-PL" sz="1100" dirty="0" smtClean="0">
                <a:solidFill>
                  <a:schemeClr val="tx1"/>
                </a:solidFill>
              </a:rPr>
              <a:t>Energa chwali się udziałem </a:t>
            </a:r>
            <a:r>
              <a:rPr lang="pl-PL" sz="1100" dirty="0">
                <a:solidFill>
                  <a:schemeClr val="tx1"/>
                </a:solidFill>
              </a:rPr>
              <a:t>rzędu 2,15 proc. w rynku biznesowym. </a:t>
            </a:r>
            <a:r>
              <a:rPr lang="pl-PL" sz="1100" dirty="0" smtClean="0">
                <a:solidFill>
                  <a:schemeClr val="tx1"/>
                </a:solidFill>
              </a:rPr>
              <a:t> Marża na sprzedaży gazu w 2015 roku - 6 mln zł.</a:t>
            </a:r>
          </a:p>
        </p:txBody>
      </p:sp>
      <p:pic>
        <p:nvPicPr>
          <p:cNvPr id="3076" name="Picture 4" descr="http://t1.gstatic.com/images?q=tbn:ANd9GcS_HdgUlLH-2qRXb-BY1cWHGsIjkp8ukRKY7d6cbppCBA5IW64vt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5" y="3314311"/>
            <a:ext cx="1321989" cy="4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be.org.pl/wp-content/uploads/2011/10/Logo-RWE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3" y="4348814"/>
            <a:ext cx="1094740" cy="5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ostokąt zaokrąglony 21"/>
          <p:cNvSpPr/>
          <p:nvPr/>
        </p:nvSpPr>
        <p:spPr>
          <a:xfrm>
            <a:off x="1602171" y="4313825"/>
            <a:ext cx="7264982" cy="631765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1100" dirty="0" smtClean="0">
                <a:solidFill>
                  <a:schemeClr val="tx1"/>
                </a:solidFill>
              </a:rPr>
              <a:t>Europejska grupa energetyczna</a:t>
            </a:r>
            <a:r>
              <a:rPr lang="pl-PL" sz="1100" dirty="0">
                <a:solidFill>
                  <a:schemeClr val="tx1"/>
                </a:solidFill>
              </a:rPr>
              <a:t> specjalizującą się </a:t>
            </a:r>
            <a:r>
              <a:rPr lang="pl-PL" sz="1100" dirty="0" smtClean="0">
                <a:solidFill>
                  <a:schemeClr val="tx1"/>
                </a:solidFill>
              </a:rPr>
              <a:t>w sprzedaży </a:t>
            </a:r>
            <a:r>
              <a:rPr lang="pl-PL" sz="1100" dirty="0">
                <a:solidFill>
                  <a:schemeClr val="tx1"/>
                </a:solidFill>
              </a:rPr>
              <a:t>i dystrybucji energii elektrycznej i gazu</a:t>
            </a:r>
            <a:r>
              <a:rPr lang="pl-PL" sz="1100" dirty="0" smtClean="0">
                <a:solidFill>
                  <a:schemeClr val="tx1"/>
                </a:solidFill>
              </a:rPr>
              <a:t>. Posiada 7 mln klientów gazowych oraz jest największym sprzedawcą </a:t>
            </a:r>
            <a:r>
              <a:rPr lang="pl-PL" sz="1100" dirty="0">
                <a:solidFill>
                  <a:schemeClr val="tx1"/>
                </a:solidFill>
              </a:rPr>
              <a:t>gazu w </a:t>
            </a:r>
            <a:r>
              <a:rPr lang="pl-PL" sz="1100" dirty="0" smtClean="0">
                <a:solidFill>
                  <a:schemeClr val="tx1"/>
                </a:solidFill>
              </a:rPr>
              <a:t>Czechach.</a:t>
            </a:r>
          </a:p>
          <a:p>
            <a:r>
              <a:rPr lang="pl-PL" sz="1100" dirty="0" smtClean="0">
                <a:solidFill>
                  <a:schemeClr val="tx1"/>
                </a:solidFill>
              </a:rPr>
              <a:t>W Polsce oferuje obecnie gaz wyłącznie dla przedsiębiorstw.</a:t>
            </a:r>
            <a:endParaRPr lang="pl-PL" sz="1100" dirty="0">
              <a:solidFill>
                <a:schemeClr val="tx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1602171" y="5046692"/>
            <a:ext cx="7264982" cy="631765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100" dirty="0" smtClean="0">
                <a:solidFill>
                  <a:schemeClr val="tx1"/>
                </a:solidFill>
              </a:rPr>
              <a:t>Spółka wprowadziła we wrześniu 2015 roku ofertę dla klientów indywidualnych łącząca energię i gaz. Obecnie nie ma w ofercie gazu dla firm.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237343" y="6404304"/>
            <a:ext cx="341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prstClr val="black"/>
                </a:solidFill>
              </a:rPr>
              <a:t>Źródło: CIRE</a:t>
            </a:r>
            <a:r>
              <a:rPr lang="pl-PL" sz="900" smtClean="0">
                <a:solidFill>
                  <a:prstClr val="black"/>
                </a:solidFill>
              </a:rPr>
              <a:t>, WNP,</a:t>
            </a:r>
            <a:endParaRPr lang="pl-PL" sz="900" dirty="0">
              <a:solidFill>
                <a:prstClr val="black"/>
              </a:solidFill>
            </a:endParaRPr>
          </a:p>
          <a:p>
            <a:endParaRPr lang="pl-PL" sz="900" kern="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gkpge.pl/themes/pge/images/logo-p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7" y="5172389"/>
            <a:ext cx="898552" cy="3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18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ytuł 1"/>
          <p:cNvSpPr>
            <a:spLocks/>
          </p:cNvSpPr>
          <p:nvPr/>
        </p:nvSpPr>
        <p:spPr bwMode="auto">
          <a:xfrm>
            <a:off x="83219" y="213632"/>
            <a:ext cx="742516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N</a:t>
            </a:r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owi konkurenci z ofertą sprzedaży energii i gazu</a:t>
            </a:r>
            <a:endParaRPr lang="pl-PL" sz="2600" dirty="0">
              <a:solidFill>
                <a:srgbClr val="E2007A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05739" y="674149"/>
            <a:ext cx="8512967" cy="638175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srgbClr val="AD0040"/>
                </a:solidFill>
              </a:rPr>
              <a:t>Także szereg alternatywnych sprzedawców energii, którzy już  starają się zdobyć udziały w rynku energii elektrycznej, albo sprzedają gaz albo zamierzają wejść na ten rynek</a:t>
            </a:r>
            <a:endParaRPr lang="pl-PL" sz="1200" u="sng" dirty="0">
              <a:solidFill>
                <a:srgbClr val="AD004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48605" y="6525640"/>
            <a:ext cx="376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prstClr val="black"/>
                </a:solidFill>
              </a:rPr>
              <a:t>Źródło: enerad.pl</a:t>
            </a:r>
            <a:endParaRPr lang="pl-PL" sz="900" dirty="0">
              <a:solidFill>
                <a:prstClr val="black"/>
              </a:solidFill>
            </a:endParaRPr>
          </a:p>
          <a:p>
            <a:endParaRPr lang="pl-PL" sz="900" kern="0" dirty="0">
              <a:solidFill>
                <a:prstClr val="black"/>
              </a:solidFill>
            </a:endParaRPr>
          </a:p>
        </p:txBody>
      </p:sp>
      <p:pic>
        <p:nvPicPr>
          <p:cNvPr id="2054" name="Picture 6" descr="Logo Astra Transcor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7" y="2177925"/>
            <a:ext cx="1238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a 29"/>
          <p:cNvGrpSpPr/>
          <p:nvPr/>
        </p:nvGrpSpPr>
        <p:grpSpPr>
          <a:xfrm>
            <a:off x="270599" y="1466972"/>
            <a:ext cx="3595820" cy="876748"/>
            <a:chOff x="5067098" y="5307029"/>
            <a:chExt cx="3595820" cy="876748"/>
          </a:xfrm>
        </p:grpSpPr>
        <p:grpSp>
          <p:nvGrpSpPr>
            <p:cNvPr id="31" name="Grupa 30"/>
            <p:cNvGrpSpPr/>
            <p:nvPr/>
          </p:nvGrpSpPr>
          <p:grpSpPr>
            <a:xfrm flipH="1">
              <a:off x="5067098" y="5307029"/>
              <a:ext cx="3595820" cy="876748"/>
              <a:chOff x="434263" y="5806235"/>
              <a:chExt cx="3595820" cy="876748"/>
            </a:xfrm>
          </p:grpSpPr>
          <p:grpSp>
            <p:nvGrpSpPr>
              <p:cNvPr id="33" name="Grupa 32"/>
              <p:cNvGrpSpPr/>
              <p:nvPr/>
            </p:nvGrpSpPr>
            <p:grpSpPr>
              <a:xfrm flipH="1">
                <a:off x="434263" y="5806235"/>
                <a:ext cx="3595820" cy="876748"/>
                <a:chOff x="5986426" y="2114120"/>
                <a:chExt cx="5835580" cy="1422752"/>
              </a:xfrm>
            </p:grpSpPr>
            <p:grpSp>
              <p:nvGrpSpPr>
                <p:cNvPr id="36" name="Grupa 35"/>
                <p:cNvGrpSpPr/>
                <p:nvPr/>
              </p:nvGrpSpPr>
              <p:grpSpPr>
                <a:xfrm>
                  <a:off x="5986426" y="2276872"/>
                  <a:ext cx="1259999" cy="1260000"/>
                  <a:chOff x="2879672" y="4815104"/>
                  <a:chExt cx="1260000" cy="1260000"/>
                </a:xfrm>
              </p:grpSpPr>
              <p:sp>
                <p:nvSpPr>
                  <p:cNvPr id="38" name="Elipsa 37"/>
                  <p:cNvSpPr/>
                  <p:nvPr/>
                </p:nvSpPr>
                <p:spPr>
                  <a:xfrm>
                    <a:off x="2879672" y="4815104"/>
                    <a:ext cx="1260000" cy="1260000"/>
                  </a:xfrm>
                  <a:prstGeom prst="ellipse">
                    <a:avLst/>
                  </a:prstGeom>
                  <a:noFill/>
                  <a:ln w="571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39" name="Elipsa 38"/>
                  <p:cNvSpPr/>
                  <p:nvPr/>
                </p:nvSpPr>
                <p:spPr>
                  <a:xfrm>
                    <a:off x="2969672" y="4905104"/>
                    <a:ext cx="1080000" cy="1080000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37" name="pole tekstowe 36"/>
                <p:cNvSpPr txBox="1"/>
                <p:nvPr/>
              </p:nvSpPr>
              <p:spPr>
                <a:xfrm>
                  <a:off x="7210704" y="2114120"/>
                  <a:ext cx="4611302" cy="749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Segoe UI Semibold" panose="020B0702040204020203" pitchFamily="34" charset="0"/>
                    </a:rPr>
                    <a:t>DLA FIRM</a:t>
                  </a:r>
                  <a:endParaRPr lang="pl-PL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 Semibold" panose="020B0702040204020203" pitchFamily="34" charset="0"/>
                  </a:endParaRPr>
                </a:p>
              </p:txBody>
            </p:sp>
          </p:grpSp>
          <p:cxnSp>
            <p:nvCxnSpPr>
              <p:cNvPr id="34" name="Łącznik prostoliniowy 76"/>
              <p:cNvCxnSpPr/>
              <p:nvPr/>
            </p:nvCxnSpPr>
            <p:spPr>
              <a:xfrm flipH="1">
                <a:off x="2209686" y="6306069"/>
                <a:ext cx="1043999" cy="0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ipsa 34"/>
              <p:cNvSpPr/>
              <p:nvPr/>
            </p:nvSpPr>
            <p:spPr>
              <a:xfrm flipH="1">
                <a:off x="2173565" y="6272801"/>
                <a:ext cx="66534" cy="6653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32" name="Obraz 3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445224"/>
              <a:ext cx="734887" cy="721635"/>
            </a:xfrm>
            <a:prstGeom prst="rect">
              <a:avLst/>
            </a:prstGeom>
          </p:spPr>
        </p:pic>
      </p:grpSp>
      <p:pic>
        <p:nvPicPr>
          <p:cNvPr id="2056" name="Picture 8" descr="blekitna-energia-prof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65" y="3257381"/>
            <a:ext cx="1012271" cy="6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uon-prof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42" y="2014142"/>
            <a:ext cx="12858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lektrix-pro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8" y="2797051"/>
            <a:ext cx="12858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lektrix-profi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33" y="3478770"/>
            <a:ext cx="789893" cy="3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nergetyczne-centrum-profi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82" y="3865728"/>
            <a:ext cx="12858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ia dla firm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1" y="3927248"/>
            <a:ext cx="12858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upa 48"/>
          <p:cNvGrpSpPr/>
          <p:nvPr/>
        </p:nvGrpSpPr>
        <p:grpSpPr>
          <a:xfrm>
            <a:off x="5347911" y="1433240"/>
            <a:ext cx="3652661" cy="838045"/>
            <a:chOff x="-1282811" y="2510194"/>
            <a:chExt cx="3652661" cy="838045"/>
          </a:xfrm>
        </p:grpSpPr>
        <p:grpSp>
          <p:nvGrpSpPr>
            <p:cNvPr id="50" name="Grupa 49"/>
            <p:cNvGrpSpPr/>
            <p:nvPr/>
          </p:nvGrpSpPr>
          <p:grpSpPr>
            <a:xfrm flipH="1">
              <a:off x="-1282811" y="2510194"/>
              <a:ext cx="3652661" cy="838045"/>
              <a:chOff x="5986425" y="3689092"/>
              <a:chExt cx="5901035" cy="1359948"/>
            </a:xfrm>
          </p:grpSpPr>
          <p:grpSp>
            <p:nvGrpSpPr>
              <p:cNvPr id="55" name="Grupa 54"/>
              <p:cNvGrpSpPr/>
              <p:nvPr/>
            </p:nvGrpSpPr>
            <p:grpSpPr>
              <a:xfrm>
                <a:off x="5986425" y="3789040"/>
                <a:ext cx="1260000" cy="1260000"/>
                <a:chOff x="2879672" y="4815104"/>
                <a:chExt cx="1260000" cy="1260000"/>
              </a:xfrm>
            </p:grpSpPr>
            <p:sp>
              <p:nvSpPr>
                <p:cNvPr id="57" name="Elipsa 56"/>
                <p:cNvSpPr/>
                <p:nvPr/>
              </p:nvSpPr>
              <p:spPr>
                <a:xfrm>
                  <a:off x="2879672" y="4815104"/>
                  <a:ext cx="1260000" cy="1260000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8" name="Elipsa 57"/>
                <p:cNvSpPr/>
                <p:nvPr/>
              </p:nvSpPr>
              <p:spPr>
                <a:xfrm>
                  <a:off x="2969672" y="4905104"/>
                  <a:ext cx="1080000" cy="1080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sp>
            <p:nvSpPr>
              <p:cNvPr id="54" name="pole tekstowe 53"/>
              <p:cNvSpPr txBox="1"/>
              <p:nvPr/>
            </p:nvSpPr>
            <p:spPr>
              <a:xfrm>
                <a:off x="7273196" y="3689092"/>
                <a:ext cx="4614264" cy="699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 Semibold" panose="020B0702040204020203" pitchFamily="34" charset="0"/>
                  </a:rPr>
                  <a:t>DLA FIRM I DOMÓW</a:t>
                </a:r>
                <a:endParaRPr lang="pl-PL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bold" panose="020B0702040204020203" pitchFamily="34" charset="0"/>
                </a:endParaRPr>
              </a:p>
            </p:txBody>
          </p:sp>
        </p:grpSp>
        <p:cxnSp>
          <p:nvCxnSpPr>
            <p:cNvPr id="51" name="Łącznik prostoliniowy 76"/>
            <p:cNvCxnSpPr/>
            <p:nvPr/>
          </p:nvCxnSpPr>
          <p:spPr>
            <a:xfrm flipH="1">
              <a:off x="529357" y="2996952"/>
              <a:ext cx="1043999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ipsa 51"/>
            <p:cNvSpPr/>
            <p:nvPr/>
          </p:nvSpPr>
          <p:spPr>
            <a:xfrm flipH="1">
              <a:off x="493236" y="2963684"/>
              <a:ext cx="66534" cy="6653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9" name="Obraz 58"/>
          <p:cNvPicPr>
            <a:picLocks noChangeAspect="1"/>
          </p:cNvPicPr>
          <p:nvPr/>
        </p:nvPicPr>
        <p:blipFill rotWithShape="1"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4"/>
          <a:stretch/>
        </p:blipFill>
        <p:spPr>
          <a:xfrm>
            <a:off x="8290459" y="1521955"/>
            <a:ext cx="637921" cy="694512"/>
          </a:xfrm>
          <a:prstGeom prst="rect">
            <a:avLst/>
          </a:prstGeom>
        </p:spPr>
      </p:pic>
      <p:pic>
        <p:nvPicPr>
          <p:cNvPr id="2068" name="Picture 20" descr="energie2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79" y="2908060"/>
            <a:ext cx="1262063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Elipsa 60"/>
          <p:cNvSpPr/>
          <p:nvPr/>
        </p:nvSpPr>
        <p:spPr>
          <a:xfrm flipH="1">
            <a:off x="3462277" y="1910939"/>
            <a:ext cx="776398" cy="776455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 flipH="1">
            <a:off x="3517734" y="1966400"/>
            <a:ext cx="665484" cy="6655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3" name="Picture 10" descr="http://www.hotelsavoycollipulli.cl/wp-content/uploads/2014/11/30899.png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54" y="1976119"/>
            <a:ext cx="590331" cy="5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enniga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76" y="4410974"/>
            <a:ext cx="1023089" cy="4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ewe-profi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04" y="5018540"/>
            <a:ext cx="1189722" cy="38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fiten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7" y="4443398"/>
            <a:ext cx="1115844" cy="6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auron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24" y="5405200"/>
            <a:ext cx="1038682" cy="6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anden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5" y="4773121"/>
            <a:ext cx="1053464" cy="6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tauron 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88" y="3044064"/>
            <a:ext cx="1290977" cy="7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nida media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2" y="5461434"/>
            <a:ext cx="704510" cy="4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novum 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24" y="5915169"/>
            <a:ext cx="916902" cy="5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polska-energetyka-pro-profil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67" y="3550998"/>
            <a:ext cx="12858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polska-energetyka-pro-profil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7" y="5884140"/>
            <a:ext cx="1120524" cy="4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pole tekstowe 73"/>
          <p:cNvSpPr txBox="1"/>
          <p:nvPr/>
        </p:nvSpPr>
        <p:spPr>
          <a:xfrm>
            <a:off x="3041505" y="1443681"/>
            <a:ext cx="284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DLA DOMU</a:t>
            </a:r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2090" name="Picture 42" descr="http://www.hermesenergygroup.com/dist/public/imagelib/main/logo-main-new3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59" y="2631933"/>
            <a:ext cx="910011" cy="6825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67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19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ytuł 1"/>
          <p:cNvSpPr>
            <a:spLocks/>
          </p:cNvSpPr>
          <p:nvPr/>
        </p:nvSpPr>
        <p:spPr bwMode="auto">
          <a:xfrm>
            <a:off x="276227" y="224519"/>
            <a:ext cx="752883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A</a:t>
            </a:r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lternatywni 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sprzedawcy gazu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9558" y="833090"/>
            <a:ext cx="8512967" cy="1041119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schemeClr val="tx1"/>
                </a:solidFill>
              </a:rPr>
              <a:t>Spadek udziału </a:t>
            </a:r>
            <a:r>
              <a:rPr lang="pl-PL" sz="1200" dirty="0" err="1" smtClean="0">
                <a:solidFill>
                  <a:schemeClr val="tx1"/>
                </a:solidFill>
              </a:rPr>
              <a:t>PGNiG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S.A. w sprzedaży gazu do odbiorców końcowych </a:t>
            </a:r>
            <a:r>
              <a:rPr lang="pl-PL" sz="1200" dirty="0" smtClean="0">
                <a:solidFill>
                  <a:schemeClr val="tx1"/>
                </a:solidFill>
              </a:rPr>
              <a:t>do poziomu 89,24% z poziomu </a:t>
            </a:r>
            <a:r>
              <a:rPr lang="pl-PL" sz="1200" dirty="0">
                <a:solidFill>
                  <a:schemeClr val="tx1"/>
                </a:solidFill>
              </a:rPr>
              <a:t>94,42%. Pozostałe 10,76% sprzedaży </a:t>
            </a:r>
            <a:r>
              <a:rPr lang="pl-PL" sz="1200" dirty="0" smtClean="0">
                <a:solidFill>
                  <a:schemeClr val="tx1"/>
                </a:solidFill>
              </a:rPr>
              <a:t>realizowane </a:t>
            </a:r>
            <a:r>
              <a:rPr lang="pl-PL" sz="1200" dirty="0">
                <a:solidFill>
                  <a:schemeClr val="tx1"/>
                </a:solidFill>
              </a:rPr>
              <a:t>było przez inne spółki obrotu działające w kraju (5,24%) oraz przez spółki dokonujące sprzedaży gazu z zagranicy bezpośrednio do dużych odbiorców końcowych, którzy samodzielnie sprowadzili ten gaz do Polski.</a:t>
            </a:r>
            <a:endParaRPr lang="pl-PL" sz="1200" u="sng" dirty="0">
              <a:solidFill>
                <a:schemeClr val="tx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352319" y="2043114"/>
            <a:ext cx="209573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Największy, niezależny dostawca gazu, także do gospodarstw domowych</a:t>
            </a:r>
          </a:p>
          <a:p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Udział w rynku: 1,09% </a:t>
            </a:r>
            <a:endParaRPr lang="pl-PL" sz="900" b="0" dirty="0">
              <a:solidFill>
                <a:schemeClr val="tx1"/>
              </a:solidFill>
            </a:endParaRPr>
          </a:p>
          <a:p>
            <a:endParaRPr lang="pl-PL" sz="9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514726" y="2055632"/>
            <a:ext cx="525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900" dirty="0">
                <a:solidFill>
                  <a:schemeClr val="tx1"/>
                </a:solidFill>
              </a:rPr>
              <a:t> HANDEN Sp. z o.o. dysponuje ciągłymi przepustowościami na połączeniach transgranicznych w </a:t>
            </a:r>
            <a:r>
              <a:rPr lang="pl-PL" sz="900" dirty="0" err="1">
                <a:solidFill>
                  <a:schemeClr val="tx1"/>
                </a:solidFill>
              </a:rPr>
              <a:t>Lasowie</a:t>
            </a:r>
            <a:r>
              <a:rPr lang="pl-PL" sz="900" dirty="0">
                <a:solidFill>
                  <a:schemeClr val="tx1"/>
                </a:solidFill>
              </a:rPr>
              <a:t> i Cieszynie, usługami magazynowania gazu w PMG </a:t>
            </a:r>
            <a:r>
              <a:rPr lang="pl-PL" sz="900" dirty="0" smtClean="0">
                <a:solidFill>
                  <a:schemeClr val="tx1"/>
                </a:solidFill>
              </a:rPr>
              <a:t>Wierzchosławice </a:t>
            </a:r>
            <a:r>
              <a:rPr lang="pl-PL" sz="900" dirty="0">
                <a:solidFill>
                  <a:schemeClr val="tx1"/>
                </a:solidFill>
              </a:rPr>
              <a:t>oraz ma możliwość dostarczania paliwa gazowego z gazociągu jamalskiego. </a:t>
            </a:r>
            <a:endParaRPr lang="pl-PL" sz="9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0" name="Łącznik prostoliniowy 29"/>
          <p:cNvCxnSpPr/>
          <p:nvPr/>
        </p:nvCxnSpPr>
        <p:spPr>
          <a:xfrm>
            <a:off x="3457341" y="1960382"/>
            <a:ext cx="0" cy="4227236"/>
          </a:xfrm>
          <a:prstGeom prst="line">
            <a:avLst/>
          </a:prstGeom>
          <a:ln>
            <a:solidFill>
              <a:srgbClr val="AD0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>
            <a:off x="8762766" y="1966914"/>
            <a:ext cx="9992" cy="4220704"/>
          </a:xfrm>
          <a:prstGeom prst="line">
            <a:avLst/>
          </a:prstGeom>
          <a:ln>
            <a:solidFill>
              <a:srgbClr val="AD0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>
            <a:off x="259324" y="1989842"/>
            <a:ext cx="0" cy="4216826"/>
          </a:xfrm>
          <a:prstGeom prst="line">
            <a:avLst/>
          </a:prstGeom>
          <a:ln>
            <a:solidFill>
              <a:srgbClr val="AD0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H="1">
            <a:off x="259326" y="1943366"/>
            <a:ext cx="8513199" cy="0"/>
          </a:xfrm>
          <a:prstGeom prst="line">
            <a:avLst/>
          </a:prstGeom>
          <a:ln>
            <a:solidFill>
              <a:srgbClr val="AD0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 flipH="1">
            <a:off x="259326" y="2806243"/>
            <a:ext cx="8513199" cy="0"/>
          </a:xfrm>
          <a:prstGeom prst="line">
            <a:avLst/>
          </a:prstGeom>
          <a:ln>
            <a:solidFill>
              <a:srgbClr val="AD0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37"/>
          <p:cNvCxnSpPr/>
          <p:nvPr/>
        </p:nvCxnSpPr>
        <p:spPr>
          <a:xfrm flipH="1">
            <a:off x="259325" y="4011979"/>
            <a:ext cx="8503441" cy="0"/>
          </a:xfrm>
          <a:prstGeom prst="line">
            <a:avLst/>
          </a:prstGeom>
          <a:ln>
            <a:solidFill>
              <a:srgbClr val="AD0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951056"/>
            <a:ext cx="940565" cy="58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pole tekstowe 39"/>
          <p:cNvSpPr txBox="1"/>
          <p:nvPr/>
        </p:nvSpPr>
        <p:spPr>
          <a:xfrm>
            <a:off x="1352320" y="2873299"/>
            <a:ext cx="216240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Drugi co do wielkości sprzedaży, niezależny dostawca gazu, także do gospodarstw domowych </a:t>
            </a:r>
          </a:p>
          <a:p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Udział w rynku: 0,62%</a:t>
            </a:r>
            <a:endParaRPr lang="pl-PL" sz="1100" dirty="0">
              <a:solidFill>
                <a:srgbClr val="AD0040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endParaRPr lang="pl-PL" sz="900" b="0" dirty="0">
              <a:solidFill>
                <a:schemeClr val="tx1"/>
              </a:solidFill>
            </a:endParaRPr>
          </a:p>
          <a:p>
            <a:endParaRPr lang="pl-PL" sz="900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Łącznik prostoliniowy 40"/>
          <p:cNvCxnSpPr/>
          <p:nvPr/>
        </p:nvCxnSpPr>
        <p:spPr>
          <a:xfrm flipH="1">
            <a:off x="259559" y="5245268"/>
            <a:ext cx="8503207" cy="0"/>
          </a:xfrm>
          <a:prstGeom prst="line">
            <a:avLst/>
          </a:prstGeom>
          <a:ln>
            <a:solidFill>
              <a:srgbClr val="AD0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oliniowy 46"/>
          <p:cNvCxnSpPr/>
          <p:nvPr/>
        </p:nvCxnSpPr>
        <p:spPr>
          <a:xfrm flipH="1">
            <a:off x="221936" y="6206668"/>
            <a:ext cx="8550824" cy="0"/>
          </a:xfrm>
          <a:prstGeom prst="line">
            <a:avLst/>
          </a:prstGeom>
          <a:ln>
            <a:solidFill>
              <a:srgbClr val="AD0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/>
          <p:cNvSpPr/>
          <p:nvPr/>
        </p:nvSpPr>
        <p:spPr>
          <a:xfrm>
            <a:off x="3514727" y="2825293"/>
            <a:ext cx="524803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900" dirty="0">
                <a:solidFill>
                  <a:srgbClr val="AD0040"/>
                </a:solidFill>
                <a:latin typeface="+mn-lt"/>
              </a:rPr>
              <a:t>Klienci</a:t>
            </a:r>
            <a:r>
              <a:rPr lang="pl-PL" sz="900" dirty="0">
                <a:solidFill>
                  <a:schemeClr val="tx1"/>
                </a:solidFill>
                <a:latin typeface="+mn-lt"/>
              </a:rPr>
              <a:t>: obrót oraz dystrybucja gazu dla ok. </a:t>
            </a:r>
            <a:r>
              <a:rPr lang="pl-PL" sz="900" dirty="0" smtClean="0">
                <a:solidFill>
                  <a:srgbClr val="AD0040"/>
                </a:solidFill>
                <a:latin typeface="+mn-lt"/>
              </a:rPr>
              <a:t>31,2 tys. </a:t>
            </a:r>
            <a:r>
              <a:rPr lang="pl-PL" sz="900" dirty="0">
                <a:solidFill>
                  <a:srgbClr val="AD0040"/>
                </a:solidFill>
                <a:latin typeface="+mn-lt"/>
              </a:rPr>
              <a:t>klientów </a:t>
            </a:r>
            <a:endParaRPr lang="pl-PL" sz="9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l-PL" sz="900" dirty="0" smtClean="0">
                <a:solidFill>
                  <a:srgbClr val="AD0040"/>
                </a:solidFill>
                <a:latin typeface="+mn-lt"/>
              </a:rPr>
              <a:t>Wolumen</a:t>
            </a:r>
            <a:r>
              <a:rPr lang="pl-PL" sz="900" dirty="0">
                <a:solidFill>
                  <a:srgbClr val="AD0040"/>
                </a:solidFill>
                <a:latin typeface="+mn-lt"/>
              </a:rPr>
              <a:t>: </a:t>
            </a:r>
            <a:r>
              <a:rPr lang="pl-PL" sz="900" dirty="0" smtClean="0">
                <a:solidFill>
                  <a:srgbClr val="AD0040"/>
                </a:solidFill>
                <a:latin typeface="+mn-lt"/>
              </a:rPr>
              <a:t>1 mln </a:t>
            </a:r>
            <a:r>
              <a:rPr lang="pl-PL" sz="900" dirty="0" err="1" smtClean="0">
                <a:solidFill>
                  <a:srgbClr val="AD0040"/>
                </a:solidFill>
                <a:latin typeface="+mn-lt"/>
              </a:rPr>
              <a:t>MWh</a:t>
            </a:r>
            <a:r>
              <a:rPr lang="pl-PL" sz="900" dirty="0" smtClean="0">
                <a:solidFill>
                  <a:srgbClr val="AD0040"/>
                </a:solidFill>
                <a:latin typeface="+mn-lt"/>
              </a:rPr>
              <a:t> </a:t>
            </a:r>
            <a:r>
              <a:rPr lang="pl-PL" sz="900" dirty="0" smtClean="0">
                <a:solidFill>
                  <a:schemeClr val="tx1"/>
                </a:solidFill>
                <a:latin typeface="+mn-lt"/>
              </a:rPr>
              <a:t>pochodzącego </a:t>
            </a:r>
            <a:r>
              <a:rPr lang="pl-PL" sz="900" dirty="0">
                <a:solidFill>
                  <a:schemeClr val="tx1"/>
                </a:solidFill>
                <a:latin typeface="+mn-lt"/>
              </a:rPr>
              <a:t>przede wszystkim ze złóż krajowych - z czego przemysł odbiera 43%, gospodarstwa domowe 28% a kotłownie 16</a:t>
            </a:r>
            <a:r>
              <a:rPr lang="pl-PL" sz="900" dirty="0" smtClean="0">
                <a:solidFill>
                  <a:schemeClr val="tx1"/>
                </a:solidFill>
                <a:latin typeface="+mn-lt"/>
              </a:rPr>
              <a:t>%</a:t>
            </a:r>
            <a:endParaRPr lang="pl-PL" sz="9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l-PL" sz="900" dirty="0">
                <a:solidFill>
                  <a:srgbClr val="AD0040"/>
                </a:solidFill>
                <a:latin typeface="+mn-lt"/>
              </a:rPr>
              <a:t>Dystrybucja/sieci</a:t>
            </a:r>
            <a:r>
              <a:rPr lang="pl-PL" sz="900" dirty="0">
                <a:solidFill>
                  <a:schemeClr val="tx1"/>
                </a:solidFill>
                <a:latin typeface="+mn-lt"/>
              </a:rPr>
              <a:t>: system dystrybucyjny G.EN. obejmuje 60 gmin w 4 województwach (dolnośląskie, pomorskie, wielkopolskie i zachodniopomorskie).  Aktualnie, spółka eksploatuje </a:t>
            </a:r>
            <a:r>
              <a:rPr lang="pl-PL" sz="900" dirty="0" smtClean="0">
                <a:solidFill>
                  <a:schemeClr val="tx1"/>
                </a:solidFill>
                <a:latin typeface="+mn-lt"/>
              </a:rPr>
              <a:t>2.771 </a:t>
            </a:r>
            <a:r>
              <a:rPr lang="pl-PL" sz="900" dirty="0">
                <a:solidFill>
                  <a:schemeClr val="tx1"/>
                </a:solidFill>
                <a:latin typeface="+mn-lt"/>
              </a:rPr>
              <a:t>km sieci gazowych, w tym </a:t>
            </a:r>
            <a:r>
              <a:rPr lang="pl-PL" sz="900" dirty="0" smtClean="0">
                <a:solidFill>
                  <a:schemeClr val="tx1"/>
                </a:solidFill>
                <a:latin typeface="+mn-lt"/>
              </a:rPr>
              <a:t>168 </a:t>
            </a:r>
            <a:r>
              <a:rPr lang="pl-PL" sz="900" dirty="0">
                <a:solidFill>
                  <a:schemeClr val="tx1"/>
                </a:solidFill>
                <a:latin typeface="+mn-lt"/>
              </a:rPr>
              <a:t>km gazociągów przesyłowych i </a:t>
            </a:r>
            <a:r>
              <a:rPr lang="pl-PL" sz="900" dirty="0" smtClean="0">
                <a:solidFill>
                  <a:schemeClr val="tx1"/>
                </a:solidFill>
                <a:latin typeface="+mn-lt"/>
              </a:rPr>
              <a:t>2.603 </a:t>
            </a:r>
            <a:r>
              <a:rPr lang="pl-PL" sz="900" dirty="0">
                <a:solidFill>
                  <a:schemeClr val="tx1"/>
                </a:solidFill>
                <a:latin typeface="+mn-lt"/>
              </a:rPr>
              <a:t>km gazociągów sieci rozdzielczej, oraz 5 stacji </a:t>
            </a:r>
            <a:r>
              <a:rPr lang="pl-PL" sz="900" dirty="0" err="1">
                <a:solidFill>
                  <a:schemeClr val="tx1"/>
                </a:solidFill>
                <a:latin typeface="+mn-lt"/>
              </a:rPr>
              <a:t>regazyfikacji</a:t>
            </a:r>
            <a:r>
              <a:rPr lang="pl-PL" sz="900" dirty="0">
                <a:solidFill>
                  <a:schemeClr val="tx1"/>
                </a:solidFill>
                <a:latin typeface="+mn-lt"/>
              </a:rPr>
              <a:t> gazu. 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221936" y="6364852"/>
            <a:ext cx="425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prstClr val="black"/>
                </a:solidFill>
              </a:rPr>
              <a:t>Źródło: Raport Prezesa URE 2015; </a:t>
            </a:r>
            <a:r>
              <a:rPr lang="pl-PL" sz="900" dirty="0" err="1" smtClean="0">
                <a:solidFill>
                  <a:prstClr val="black"/>
                </a:solidFill>
              </a:rPr>
              <a:t>Handen</a:t>
            </a:r>
            <a:r>
              <a:rPr lang="pl-PL" sz="900" dirty="0" smtClean="0">
                <a:solidFill>
                  <a:prstClr val="black"/>
                </a:solidFill>
              </a:rPr>
              <a:t>, </a:t>
            </a:r>
            <a:r>
              <a:rPr lang="pl-PL" sz="900" dirty="0" err="1" smtClean="0">
                <a:solidFill>
                  <a:prstClr val="black"/>
                </a:solidFill>
              </a:rPr>
              <a:t>GenGazEnergia</a:t>
            </a:r>
            <a:r>
              <a:rPr lang="pl-PL" sz="900" dirty="0" smtClean="0">
                <a:solidFill>
                  <a:prstClr val="black"/>
                </a:solidFill>
              </a:rPr>
              <a:t>, DUON, HEG</a:t>
            </a:r>
            <a:endParaRPr lang="pl-PL" sz="900" dirty="0">
              <a:solidFill>
                <a:prstClr val="black"/>
              </a:solidFill>
            </a:endParaRPr>
          </a:p>
          <a:p>
            <a:endParaRPr lang="pl-PL" sz="900" kern="0" dirty="0">
              <a:solidFill>
                <a:prstClr val="black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295228" y="4283869"/>
            <a:ext cx="2105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Czwarty co do wielkości niezależny dostawca gazu. </a:t>
            </a:r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Udział </a:t>
            </a:r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w rynku: 0,47%</a:t>
            </a:r>
            <a:endParaRPr lang="pl-PL" sz="1100" dirty="0">
              <a:solidFill>
                <a:srgbClr val="AD0040"/>
              </a:solidFill>
              <a:latin typeface="+mn-lt"/>
            </a:endParaRPr>
          </a:p>
        </p:txBody>
      </p:sp>
      <p:pic>
        <p:nvPicPr>
          <p:cNvPr id="43" name="Picture 2" descr="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0" y="4394432"/>
            <a:ext cx="942863" cy="3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Prostokąt 43"/>
          <p:cNvSpPr/>
          <p:nvPr/>
        </p:nvSpPr>
        <p:spPr>
          <a:xfrm>
            <a:off x="3476742" y="4044939"/>
            <a:ext cx="5171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900" dirty="0">
                <a:solidFill>
                  <a:srgbClr val="AD0040"/>
                </a:solidFill>
              </a:rPr>
              <a:t>Dystrybucja/sieci </a:t>
            </a:r>
            <a:r>
              <a:rPr lang="pl-PL" sz="900" dirty="0" smtClean="0">
                <a:solidFill>
                  <a:schemeClr val="tx1"/>
                </a:solidFill>
              </a:rPr>
              <a:t>: </a:t>
            </a:r>
            <a:r>
              <a:rPr lang="pl-PL" sz="900" dirty="0">
                <a:solidFill>
                  <a:schemeClr val="tx1"/>
                </a:solidFill>
              </a:rPr>
              <a:t>ok. 170 tys. km, z czego 460 km należy do DUON</a:t>
            </a:r>
          </a:p>
          <a:p>
            <a:pPr algn="just"/>
            <a:r>
              <a:rPr lang="pl-PL" sz="900" dirty="0">
                <a:solidFill>
                  <a:schemeClr val="tx1"/>
                </a:solidFill>
              </a:rPr>
              <a:t>DUON ma dominującą pozycję w zakresie dystrybucji LNG (wg ilości stacji </a:t>
            </a:r>
            <a:r>
              <a:rPr lang="pl-PL" sz="900" dirty="0" err="1">
                <a:solidFill>
                  <a:schemeClr val="tx1"/>
                </a:solidFill>
              </a:rPr>
              <a:t>regazyfikacji</a:t>
            </a:r>
            <a:r>
              <a:rPr lang="pl-PL" sz="900" dirty="0">
                <a:solidFill>
                  <a:schemeClr val="tx1"/>
                </a:solidFill>
              </a:rPr>
              <a:t> LNG oraz w transporcie drogowym LNG</a:t>
            </a:r>
            <a:r>
              <a:rPr lang="pl-PL" sz="900" dirty="0" smtClean="0">
                <a:solidFill>
                  <a:schemeClr val="tx1"/>
                </a:solidFill>
              </a:rPr>
              <a:t>). </a:t>
            </a:r>
          </a:p>
          <a:p>
            <a:pPr algn="just"/>
            <a:r>
              <a:rPr lang="pl-PL" sz="900" dirty="0">
                <a:solidFill>
                  <a:srgbClr val="AD0040"/>
                </a:solidFill>
              </a:rPr>
              <a:t>Klienci</a:t>
            </a:r>
            <a:r>
              <a:rPr lang="pl-PL" sz="900" dirty="0">
                <a:solidFill>
                  <a:schemeClr val="tx1"/>
                </a:solidFill>
              </a:rPr>
              <a:t>: </a:t>
            </a:r>
            <a:r>
              <a:rPr lang="pl-PL" sz="900" dirty="0" err="1" smtClean="0">
                <a:solidFill>
                  <a:schemeClr val="tx1"/>
                </a:solidFill>
              </a:rPr>
              <a:t>Duon</a:t>
            </a:r>
            <a:r>
              <a:rPr lang="pl-PL" sz="900" dirty="0" smtClean="0">
                <a:solidFill>
                  <a:schemeClr val="tx1"/>
                </a:solidFill>
              </a:rPr>
              <a:t> </a:t>
            </a:r>
            <a:r>
              <a:rPr lang="pl-PL" sz="900" dirty="0">
                <a:solidFill>
                  <a:schemeClr val="tx1"/>
                </a:solidFill>
              </a:rPr>
              <a:t>posiada 50% udziału w całkowitej liczbie wszystkich zmian sprzedawcy gazu w segmencie przedsiębiorstw, na którym  DUON koncentruje swoje działania </a:t>
            </a:r>
            <a:r>
              <a:rPr lang="pl-PL" sz="900" dirty="0" smtClean="0">
                <a:solidFill>
                  <a:schemeClr val="tx1"/>
                </a:solidFill>
              </a:rPr>
              <a:t>sprzedażowe.  W </a:t>
            </a:r>
            <a:r>
              <a:rPr lang="pl-PL" sz="900" dirty="0">
                <a:solidFill>
                  <a:schemeClr val="tx1"/>
                </a:solidFill>
              </a:rPr>
              <a:t>zakresie obrotu LNG DUON ma dominującą pozycję (ponad 80% w wolumenie sprzedaży</a:t>
            </a:r>
            <a:r>
              <a:rPr lang="pl-PL" sz="900" dirty="0" smtClean="0">
                <a:solidFill>
                  <a:schemeClr val="tx1"/>
                </a:solidFill>
              </a:rPr>
              <a:t>). DUON</a:t>
            </a:r>
            <a:r>
              <a:rPr lang="pl-PL" sz="900" dirty="0">
                <a:solidFill>
                  <a:schemeClr val="tx1"/>
                </a:solidFill>
              </a:rPr>
              <a:t> obsługuje około 4300 odbiorców, z czego </a:t>
            </a:r>
            <a:r>
              <a:rPr lang="pl-PL" sz="900" dirty="0" smtClean="0">
                <a:solidFill>
                  <a:schemeClr val="tx1"/>
                </a:solidFill>
              </a:rPr>
              <a:t>3.600 </a:t>
            </a:r>
            <a:r>
              <a:rPr lang="pl-PL" sz="900" dirty="0">
                <a:solidFill>
                  <a:schemeClr val="tx1"/>
                </a:solidFill>
              </a:rPr>
              <a:t>to klienci indywidualni</a:t>
            </a:r>
          </a:p>
          <a:p>
            <a:pPr algn="just"/>
            <a:r>
              <a:rPr lang="pl-PL" sz="900" dirty="0">
                <a:solidFill>
                  <a:schemeClr val="tx1"/>
                </a:solidFill>
              </a:rPr>
              <a:t>DUON w 2014 r. dostarczył odbiorcom łącznie 77 mln m</a:t>
            </a:r>
            <a:r>
              <a:rPr lang="pl-PL" sz="900" baseline="30000" dirty="0">
                <a:solidFill>
                  <a:schemeClr val="tx1"/>
                </a:solidFill>
              </a:rPr>
              <a:t>3</a:t>
            </a:r>
            <a:r>
              <a:rPr lang="pl-PL" sz="900" dirty="0">
                <a:solidFill>
                  <a:schemeClr val="tx1"/>
                </a:solidFill>
              </a:rPr>
              <a:t> gazu, w tym 38,8 mln m</a:t>
            </a:r>
            <a:r>
              <a:rPr lang="pl-PL" sz="900" baseline="30000" dirty="0">
                <a:solidFill>
                  <a:schemeClr val="tx1"/>
                </a:solidFill>
              </a:rPr>
              <a:t>3</a:t>
            </a:r>
            <a:r>
              <a:rPr lang="pl-PL" sz="900" dirty="0">
                <a:solidFill>
                  <a:schemeClr val="tx1"/>
                </a:solidFill>
              </a:rPr>
              <a:t> </a:t>
            </a:r>
            <a:r>
              <a:rPr lang="pl-PL" sz="900" dirty="0" smtClean="0">
                <a:solidFill>
                  <a:schemeClr val="tx1"/>
                </a:solidFill>
              </a:rPr>
              <a:t>LNG.</a:t>
            </a:r>
            <a:endParaRPr lang="pl-PL" sz="900" dirty="0">
              <a:solidFill>
                <a:schemeClr val="tx1"/>
              </a:solidFill>
            </a:endParaRPr>
          </a:p>
        </p:txBody>
      </p:sp>
      <p:pic>
        <p:nvPicPr>
          <p:cNvPr id="46" name="Picture 30" descr="hand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030763"/>
            <a:ext cx="1053464" cy="6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rostokąt 47"/>
          <p:cNvSpPr/>
          <p:nvPr/>
        </p:nvSpPr>
        <p:spPr>
          <a:xfrm>
            <a:off x="3514726" y="5264288"/>
            <a:ext cx="5171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/>
                </a:solidFill>
              </a:rPr>
              <a:t>Hermes </a:t>
            </a:r>
            <a:r>
              <a:rPr lang="pl-PL" sz="900" dirty="0" err="1">
                <a:solidFill>
                  <a:schemeClr val="tx1"/>
                </a:solidFill>
              </a:rPr>
              <a:t>Energy</a:t>
            </a:r>
            <a:r>
              <a:rPr lang="pl-PL" sz="900" dirty="0">
                <a:solidFill>
                  <a:schemeClr val="tx1"/>
                </a:solidFill>
              </a:rPr>
              <a:t> </a:t>
            </a:r>
            <a:r>
              <a:rPr lang="pl-PL" sz="900" dirty="0" err="1">
                <a:solidFill>
                  <a:schemeClr val="tx1"/>
                </a:solidFill>
              </a:rPr>
              <a:t>Group</a:t>
            </a:r>
            <a:r>
              <a:rPr lang="pl-PL" sz="900" dirty="0">
                <a:solidFill>
                  <a:schemeClr val="tx1"/>
                </a:solidFill>
              </a:rPr>
              <a:t> to firma z polskim kapitałem, działająca na zliberalizowanym rynku gazu w Polsce, jak również na płynnych rynkach energii w Europie. HEG oferuje produkty i usługi związane ze sprzedażą i dostawami gazu ziemnego, obrotem hurtowym, dyspozycją i bilansowaniem oraz consultingiem</a:t>
            </a:r>
            <a:r>
              <a:rPr lang="pl-PL" sz="900" dirty="0" smtClean="0">
                <a:solidFill>
                  <a:schemeClr val="tx1"/>
                </a:solidFill>
              </a:rPr>
              <a:t>. Obecnie </a:t>
            </a:r>
            <a:r>
              <a:rPr lang="pl-PL" sz="900" dirty="0">
                <a:solidFill>
                  <a:schemeClr val="tx1"/>
                </a:solidFill>
              </a:rPr>
              <a:t>HEG ma łącznie ponad </a:t>
            </a:r>
            <a:r>
              <a:rPr lang="pl-PL" sz="900" dirty="0" smtClean="0">
                <a:solidFill>
                  <a:schemeClr val="tx1"/>
                </a:solidFill>
              </a:rPr>
              <a:t>1.500 </a:t>
            </a:r>
            <a:r>
              <a:rPr lang="pl-PL" sz="900" dirty="0">
                <a:solidFill>
                  <a:schemeClr val="tx1"/>
                </a:solidFill>
              </a:rPr>
              <a:t>klientów, w tym </a:t>
            </a:r>
            <a:r>
              <a:rPr lang="pl-PL" sz="900" dirty="0" smtClean="0">
                <a:solidFill>
                  <a:schemeClr val="tx1"/>
                </a:solidFill>
              </a:rPr>
              <a:t>1.000 </a:t>
            </a:r>
            <a:r>
              <a:rPr lang="pl-PL" sz="900" dirty="0">
                <a:solidFill>
                  <a:schemeClr val="tx1"/>
                </a:solidFill>
              </a:rPr>
              <a:t>stanowią odbiorcy komercyjni, głównie duże i średnie przedsiębiorstwa, a ponad 500 klienci indywidualni - gospodarstwa domowe</a:t>
            </a:r>
            <a:r>
              <a:rPr lang="pl-PL" sz="900" dirty="0" smtClean="0">
                <a:solidFill>
                  <a:schemeClr val="tx1"/>
                </a:solidFill>
              </a:rPr>
              <a:t>.</a:t>
            </a:r>
            <a:endParaRPr lang="pl-PL" sz="9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371959"/>
            <a:ext cx="908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pole tekstowe 49"/>
          <p:cNvSpPr txBox="1"/>
          <p:nvPr/>
        </p:nvSpPr>
        <p:spPr>
          <a:xfrm>
            <a:off x="1343029" y="5285708"/>
            <a:ext cx="21050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Nowy na rynku niezależny dostawca gazu</a:t>
            </a:r>
            <a:r>
              <a:rPr lang="pl-PL" sz="1100" dirty="0">
                <a:solidFill>
                  <a:srgbClr val="AD0040"/>
                </a:solidFill>
                <a:latin typeface="+mn-lt"/>
              </a:rPr>
              <a:t> </a:t>
            </a:r>
            <a:r>
              <a:rPr lang="pl-PL" sz="1100" dirty="0" smtClean="0">
                <a:solidFill>
                  <a:srgbClr val="AD0040"/>
                </a:solidFill>
                <a:latin typeface="+mn-lt"/>
              </a:rPr>
              <a:t>pozyskujący klientów biznesowych i indywidualnych z planem zdobycia 1% udziału</a:t>
            </a:r>
            <a:endParaRPr lang="pl-PL" sz="1100" dirty="0">
              <a:solidFill>
                <a:srgbClr val="AD004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9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2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552103"/>
            <a:ext cx="6889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3000" dirty="0">
                <a:solidFill>
                  <a:srgbClr val="E2007A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2" name="Prostokąt 1"/>
          <p:cNvSpPr/>
          <p:nvPr/>
        </p:nvSpPr>
        <p:spPr>
          <a:xfrm>
            <a:off x="0" y="1762125"/>
            <a:ext cx="9144000" cy="504825"/>
          </a:xfrm>
          <a:prstGeom prst="rect">
            <a:avLst/>
          </a:prstGeom>
          <a:solidFill>
            <a:srgbClr val="E2007A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pl-PL" sz="1600" dirty="0" smtClean="0"/>
              <a:t>Dual </a:t>
            </a:r>
            <a:r>
              <a:rPr lang="pl-PL" sz="1600" dirty="0" err="1" smtClean="0"/>
              <a:t>Fuel</a:t>
            </a:r>
            <a:r>
              <a:rPr lang="pl-PL" sz="1600" dirty="0" smtClean="0"/>
              <a:t> – benchmarki międzynarodowe</a:t>
            </a:r>
            <a:endParaRPr lang="pl-PL" sz="1600" dirty="0"/>
          </a:p>
        </p:txBody>
      </p:sp>
      <p:sp>
        <p:nvSpPr>
          <p:cNvPr id="8" name="Prostokąt 7"/>
          <p:cNvSpPr/>
          <p:nvPr/>
        </p:nvSpPr>
        <p:spPr>
          <a:xfrm>
            <a:off x="0" y="2266950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Stan rynku gazu w Polsce</a:t>
            </a:r>
            <a:endParaRPr lang="pl-PL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1955" y="2333625"/>
            <a:ext cx="58482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2771775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Gaz w TAURON – chcemy czy musimy?</a:t>
            </a:r>
            <a:endParaRPr lang="pl-PL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3276600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Kampania – TAURON 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na rynku gazu</a:t>
            </a:r>
          </a:p>
        </p:txBody>
      </p:sp>
    </p:spTree>
    <p:extLst>
      <p:ext uri="{BB962C8B-B14F-4D97-AF65-F5344CB8AC3E}">
        <p14:creationId xmlns:p14="http://schemas.microsoft.com/office/powerpoint/2010/main" val="14520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20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202293" y="527263"/>
            <a:ext cx="6889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2" name="Prostokąt 1"/>
          <p:cNvSpPr/>
          <p:nvPr/>
        </p:nvSpPr>
        <p:spPr>
          <a:xfrm>
            <a:off x="0" y="1762125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Dual </a:t>
            </a:r>
            <a:r>
              <a:rPr lang="pl-PL" sz="1600" b="0" dirty="0" err="1">
                <a:solidFill>
                  <a:schemeClr val="bg1">
                    <a:lumMod val="50000"/>
                  </a:schemeClr>
                </a:solidFill>
              </a:rPr>
              <a:t>Fuel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 – benchmarki międzynarodowe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2266950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Stan rynku gazu w Polsce</a:t>
            </a:r>
            <a:endParaRPr lang="pl-PL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2771775"/>
            <a:ext cx="9144000" cy="504825"/>
          </a:xfrm>
          <a:prstGeom prst="rect">
            <a:avLst/>
          </a:prstGeom>
          <a:solidFill>
            <a:srgbClr val="E2007A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pl-PL" sz="1600" dirty="0"/>
              <a:t>Gaz w TAURON – </a:t>
            </a:r>
            <a:r>
              <a:rPr lang="pl-PL" sz="1600" dirty="0" smtClean="0"/>
              <a:t>chcemy czy musimy?</a:t>
            </a:r>
            <a:endParaRPr lang="pl-PL" sz="1600" dirty="0"/>
          </a:p>
        </p:txBody>
      </p:sp>
      <p:sp>
        <p:nvSpPr>
          <p:cNvPr id="11" name="Prostokąt 10"/>
          <p:cNvSpPr/>
          <p:nvPr/>
        </p:nvSpPr>
        <p:spPr>
          <a:xfrm>
            <a:off x="0" y="3276600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Kampania – TAURON </a:t>
            </a:r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na rynku gazu</a:t>
            </a:r>
            <a:endParaRPr lang="pl-PL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21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69256" y="1347440"/>
            <a:ext cx="439578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AD004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>
                <a:solidFill>
                  <a:srgbClr val="AD0040"/>
                </a:solidFill>
                <a:latin typeface="+mn-lt"/>
              </a:rPr>
              <a:t>Chcemy czy musimy?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04802" y="2021987"/>
            <a:ext cx="3403597" cy="523220"/>
          </a:xfrm>
          <a:prstGeom prst="rect">
            <a:avLst/>
          </a:prstGeom>
          <a:noFill/>
          <a:ln>
            <a:solidFill>
              <a:srgbClr val="AD004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AD0040"/>
                </a:solidFill>
                <a:latin typeface="Calibri" pitchFamily="34" charset="0"/>
              </a:rPr>
              <a:t>p</a:t>
            </a:r>
            <a:r>
              <a:rPr lang="pl-PL" sz="1600" dirty="0" smtClean="0">
                <a:solidFill>
                  <a:srgbClr val="AD0040"/>
                </a:solidFill>
                <a:latin typeface="Calibri" pitchFamily="34" charset="0"/>
              </a:rPr>
              <a:t>o co nam Dual </a:t>
            </a:r>
            <a:r>
              <a:rPr lang="pl-PL" sz="1600" dirty="0" err="1" smtClean="0">
                <a:solidFill>
                  <a:srgbClr val="AD0040"/>
                </a:solidFill>
                <a:latin typeface="Calibri" pitchFamily="34" charset="0"/>
              </a:rPr>
              <a:t>Fuel</a:t>
            </a:r>
            <a:r>
              <a:rPr lang="pl-PL" sz="1600" dirty="0" smtClean="0">
                <a:solidFill>
                  <a:srgbClr val="AD0040"/>
                </a:solidFill>
                <a:latin typeface="Calibri" pitchFamily="34" charset="0"/>
              </a:rPr>
              <a:t>?</a:t>
            </a:r>
          </a:p>
          <a:p>
            <a:pPr algn="ctr"/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Jaki jest cel nadrzędny?</a:t>
            </a:r>
            <a:endParaRPr lang="pl-PL" sz="1800" b="0" dirty="0" smtClean="0">
              <a:solidFill>
                <a:srgbClr val="AD0040"/>
              </a:solidFill>
              <a:latin typeface="Calibri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781425" y="1879112"/>
            <a:ext cx="5061956" cy="99743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Dodatkowy element lojalizacji klientów?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Wzrost wartości firmy?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Wsparcie ekspansji – nowe rynki?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Utrzymanie bazy klientów – osłona przed konkurencją?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Powód wizerunkowy wymuszony przez działania konkurencji?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04801" y="4272782"/>
            <a:ext cx="3403599" cy="338554"/>
          </a:xfrm>
          <a:prstGeom prst="rect">
            <a:avLst/>
          </a:prstGeom>
          <a:noFill/>
          <a:ln>
            <a:solidFill>
              <a:srgbClr val="AD004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AD0040"/>
                </a:solidFill>
                <a:latin typeface="Calibri" pitchFamily="34" charset="0"/>
              </a:rPr>
              <a:t>c</a:t>
            </a:r>
            <a:r>
              <a:rPr lang="pl-PL" sz="1600" dirty="0" smtClean="0">
                <a:solidFill>
                  <a:srgbClr val="AD0040"/>
                </a:solidFill>
                <a:latin typeface="Calibri" pitchFamily="34" charset="0"/>
              </a:rPr>
              <a:t>o planuje konkurencja?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3781424" y="4146270"/>
            <a:ext cx="5061957" cy="6000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 robią i planują inni sprzedawcy energii?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 robią i planują sprzedawcy gazu?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04801" y="3526937"/>
            <a:ext cx="3403599" cy="523220"/>
          </a:xfrm>
          <a:prstGeom prst="rect">
            <a:avLst/>
          </a:prstGeom>
          <a:noFill/>
          <a:ln>
            <a:solidFill>
              <a:srgbClr val="AD004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AD0040"/>
                </a:solidFill>
                <a:latin typeface="Calibri" pitchFamily="34" charset="0"/>
              </a:rPr>
              <a:t>j</a:t>
            </a:r>
            <a:r>
              <a:rPr lang="pl-PL" sz="1600" dirty="0" smtClean="0">
                <a:solidFill>
                  <a:srgbClr val="AD0040"/>
                </a:solidFill>
                <a:latin typeface="Calibri" pitchFamily="34" charset="0"/>
              </a:rPr>
              <a:t>aki segmenty rynku wybrać?</a:t>
            </a:r>
            <a:endParaRPr lang="pl-PL" sz="1800" dirty="0" smtClean="0">
              <a:solidFill>
                <a:srgbClr val="AD0040"/>
              </a:solidFill>
              <a:latin typeface="Calibri" pitchFamily="34" charset="0"/>
            </a:endParaRPr>
          </a:p>
          <a:p>
            <a:pPr algn="ctr"/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od </a:t>
            </a:r>
            <a:r>
              <a:rPr lang="pl-PL" sz="1200" b="0" dirty="0">
                <a:solidFill>
                  <a:srgbClr val="AD0040"/>
                </a:solidFill>
                <a:latin typeface="Calibri" pitchFamily="34" charset="0"/>
              </a:rPr>
              <a:t>którego segmentu zacząć?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3781424" y="3498362"/>
            <a:ext cx="5061957" cy="6000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Segment biznesowy – najbardziej podatny na walkę cenową?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Gospodarstwa domowe?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Teren własnej działalności czy klienci z całej Polski?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04801" y="4817322"/>
            <a:ext cx="3403599" cy="523220"/>
          </a:xfrm>
          <a:prstGeom prst="rect">
            <a:avLst/>
          </a:prstGeom>
          <a:noFill/>
          <a:ln>
            <a:solidFill>
              <a:srgbClr val="AD004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AD0040"/>
                </a:solidFill>
                <a:latin typeface="Calibri" pitchFamily="34" charset="0"/>
              </a:rPr>
              <a:t>t</a:t>
            </a:r>
            <a:r>
              <a:rPr lang="pl-PL" sz="1600" dirty="0" err="1" smtClean="0">
                <a:solidFill>
                  <a:srgbClr val="AD0040"/>
                </a:solidFill>
                <a:latin typeface="Calibri" pitchFamily="34" charset="0"/>
              </a:rPr>
              <a:t>ime</a:t>
            </a:r>
            <a:r>
              <a:rPr lang="pl-PL" sz="1600" dirty="0" smtClean="0">
                <a:solidFill>
                  <a:srgbClr val="AD0040"/>
                </a:solidFill>
                <a:latin typeface="Calibri" pitchFamily="34" charset="0"/>
              </a:rPr>
              <a:t> to market?</a:t>
            </a:r>
          </a:p>
          <a:p>
            <a:pPr algn="ctr"/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czy </a:t>
            </a:r>
            <a:r>
              <a:rPr lang="pl-PL" sz="1200" b="0" dirty="0">
                <a:solidFill>
                  <a:srgbClr val="AD0040"/>
                </a:solidFill>
                <a:latin typeface="Calibri" pitchFamily="34" charset="0"/>
              </a:rPr>
              <a:t>to odpowiedni </a:t>
            </a:r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moment na wejście na rynek? </a:t>
            </a:r>
            <a:endParaRPr lang="pl-PL" sz="1200" b="0" dirty="0">
              <a:solidFill>
                <a:srgbClr val="AD0040"/>
              </a:solidFill>
              <a:latin typeface="Calibri" pitchFamily="34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781424" y="4871785"/>
            <a:ext cx="5362575" cy="6000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Czy stopień liberalizacji rynku gazu jest wystarczający do podejmowania działań rynkowych?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Jaki jest stan rynku hurtowego?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Jaka jest świadomość zmiany sprzedawcy gazu na krajowym rynku?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04800" y="5679409"/>
            <a:ext cx="3403599" cy="523220"/>
          </a:xfrm>
          <a:prstGeom prst="rect">
            <a:avLst/>
          </a:prstGeom>
          <a:noFill/>
          <a:ln>
            <a:solidFill>
              <a:srgbClr val="AD004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AD0040"/>
                </a:solidFill>
                <a:latin typeface="Calibri" pitchFamily="34" charset="0"/>
              </a:rPr>
              <a:t>c</a:t>
            </a:r>
            <a:r>
              <a:rPr lang="pl-PL" sz="1600" dirty="0" smtClean="0">
                <a:solidFill>
                  <a:srgbClr val="AD0040"/>
                </a:solidFill>
                <a:latin typeface="Calibri" pitchFamily="34" charset="0"/>
              </a:rPr>
              <a:t>zy organizacja jest gotowa?</a:t>
            </a:r>
          </a:p>
          <a:p>
            <a:pPr algn="ctr"/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czy </a:t>
            </a:r>
            <a:r>
              <a:rPr lang="pl-PL" sz="1200" b="0" dirty="0">
                <a:solidFill>
                  <a:srgbClr val="AD0040"/>
                </a:solidFill>
                <a:latin typeface="Calibri" pitchFamily="34" charset="0"/>
              </a:rPr>
              <a:t>to odpowiedni </a:t>
            </a:r>
            <a:r>
              <a:rPr lang="pl-PL" sz="1200" b="0" dirty="0" smtClean="0">
                <a:solidFill>
                  <a:srgbClr val="AD0040"/>
                </a:solidFill>
                <a:latin typeface="Calibri" pitchFamily="34" charset="0"/>
              </a:rPr>
              <a:t>moment na wejście na rynek? </a:t>
            </a:r>
            <a:endParaRPr lang="pl-PL" sz="1200" b="0" dirty="0">
              <a:solidFill>
                <a:srgbClr val="AD0040"/>
              </a:solidFill>
              <a:latin typeface="Calibri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708401" y="5640982"/>
            <a:ext cx="5435600" cy="6000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Czy wystarczająco dużo wiemy o potrzebach klientów?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Czy potrafimy stworzyć atrakcyjny cenowo produkt?</a:t>
            </a:r>
          </a:p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Czy potrafimy obsłużyć i rozliczyć klientów gazu?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304802" y="2929757"/>
            <a:ext cx="3403599" cy="338554"/>
          </a:xfrm>
          <a:prstGeom prst="rect">
            <a:avLst/>
          </a:prstGeom>
          <a:noFill/>
          <a:ln>
            <a:solidFill>
              <a:srgbClr val="AD004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AD0040"/>
                </a:solidFill>
                <a:latin typeface="Calibri" pitchFamily="34" charset="0"/>
              </a:rPr>
              <a:t>rentowność?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3781425" y="2803245"/>
            <a:ext cx="5276850" cy="6000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eaLnBrk="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pl-PL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Sprzedaż gazu musi czy powinna być rentowna?</a:t>
            </a:r>
          </a:p>
        </p:txBody>
      </p:sp>
      <p:sp>
        <p:nvSpPr>
          <p:cNvPr id="35" name="Tytuł 1"/>
          <p:cNvSpPr>
            <a:spLocks/>
          </p:cNvSpPr>
          <p:nvPr/>
        </p:nvSpPr>
        <p:spPr bwMode="auto">
          <a:xfrm>
            <a:off x="539749" y="221128"/>
            <a:ext cx="7973185" cy="5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Sprzedaż gazu w </a:t>
            </a:r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Grupie TAURON – kluczowe zagadnienia</a:t>
            </a:r>
            <a:endParaRPr lang="pl-PL" sz="2600" dirty="0">
              <a:solidFill>
                <a:srgbClr val="E2007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ymbol zastępczy numeru slajdu 27"/>
          <p:cNvSpPr>
            <a:spLocks noGrp="1"/>
          </p:cNvSpPr>
          <p:nvPr>
            <p:ph type="sldNum" sz="quarter" idx="12"/>
          </p:nvPr>
        </p:nvSpPr>
        <p:spPr>
          <a:xfrm>
            <a:off x="3373706" y="6352076"/>
            <a:ext cx="2133600" cy="365125"/>
          </a:xfrm>
        </p:spPr>
        <p:txBody>
          <a:bodyPr anchor="ctr"/>
          <a:lstStyle/>
          <a:p>
            <a:fld id="{7BFD27C2-2234-41D4-9087-0478DCD204CF}" type="slidenum">
              <a:rPr lang="pl-PL" sz="1200" smtClean="0">
                <a:latin typeface="Calibri" pitchFamily="34" charset="0"/>
                <a:cs typeface="Calibri" pitchFamily="34" charset="0"/>
              </a:rPr>
              <a:pPr/>
              <a:t>22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ytuł 1"/>
          <p:cNvSpPr>
            <a:spLocks/>
          </p:cNvSpPr>
          <p:nvPr/>
        </p:nvSpPr>
        <p:spPr bwMode="auto">
          <a:xfrm>
            <a:off x="151029" y="222108"/>
            <a:ext cx="6889750" cy="5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Sprzedaż gazu w </a:t>
            </a:r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Grupie TAURON</a:t>
            </a:r>
            <a:endParaRPr lang="pl-PL" sz="2600" dirty="0">
              <a:solidFill>
                <a:srgbClr val="E2007A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Komu 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sprzedawać gaz?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3661360" y="1957589"/>
            <a:ext cx="5122222" cy="3726327"/>
            <a:chOff x="4060893" y="1189257"/>
            <a:chExt cx="4799961" cy="3347950"/>
          </a:xfrm>
        </p:grpSpPr>
        <p:sp>
          <p:nvSpPr>
            <p:cNvPr id="30" name="Prostokąt 29"/>
            <p:cNvSpPr/>
            <p:nvPr/>
          </p:nvSpPr>
          <p:spPr>
            <a:xfrm>
              <a:off x="5326708" y="1625470"/>
              <a:ext cx="1549126" cy="1145223"/>
            </a:xfrm>
            <a:prstGeom prst="rect">
              <a:avLst/>
            </a:prstGeom>
            <a:noFill/>
            <a:ln>
              <a:solidFill>
                <a:srgbClr val="AD004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0" hangingPunct="0">
                <a:lnSpc>
                  <a:spcPct val="80000"/>
                </a:lnSpc>
                <a:spcAft>
                  <a:spcPts val="0"/>
                </a:spcAft>
              </a:pPr>
              <a:endParaRPr lang="pl-PL" sz="1400" dirty="0" smtClean="0">
                <a:solidFill>
                  <a:srgbClr val="AD0040"/>
                </a:solidFill>
                <a:latin typeface="Calibri" pitchFamily="34" charset="0"/>
              </a:endParaRPr>
            </a:p>
            <a:p>
              <a:pPr lvl="0" eaLnBrk="0" hangingPunct="0">
                <a:lnSpc>
                  <a:spcPct val="80000"/>
                </a:lnSpc>
                <a:spcAft>
                  <a:spcPts val="0"/>
                </a:spcAft>
              </a:pPr>
              <a:r>
                <a:rPr lang="pl-PL" sz="1400" dirty="0" smtClean="0">
                  <a:solidFill>
                    <a:srgbClr val="AD0040"/>
                  </a:solidFill>
                  <a:latin typeface="Calibri" pitchFamily="34" charset="0"/>
                </a:rPr>
                <a:t>Dosprzedaż do własnej bazy </a:t>
              </a:r>
              <a:r>
                <a:rPr lang="pl-PL" sz="1200" b="0" dirty="0" smtClean="0">
                  <a:solidFill>
                    <a:srgbClr val="AD0040"/>
                  </a:solidFill>
                  <a:latin typeface="Calibri" pitchFamily="34" charset="0"/>
                </a:rPr>
                <a:t>lojalizacja i </a:t>
              </a:r>
            </a:p>
            <a:p>
              <a:pPr lvl="0" eaLnBrk="0" hangingPunct="0">
                <a:lnSpc>
                  <a:spcPct val="80000"/>
                </a:lnSpc>
                <a:spcAft>
                  <a:spcPts val="0"/>
                </a:spcAft>
              </a:pPr>
              <a:r>
                <a:rPr lang="pl-PL" sz="1200" b="0" dirty="0" smtClean="0">
                  <a:solidFill>
                    <a:srgbClr val="AD0040"/>
                  </a:solidFill>
                  <a:latin typeface="Calibri" pitchFamily="34" charset="0"/>
                </a:rPr>
                <a:t>wzrost wartości Spółki</a:t>
              </a:r>
            </a:p>
            <a:p>
              <a:pPr lvl="0" eaLnBrk="0" hangingPunct="0">
                <a:lnSpc>
                  <a:spcPct val="80000"/>
                </a:lnSpc>
                <a:spcAft>
                  <a:spcPts val="0"/>
                </a:spcAft>
              </a:pPr>
              <a:endParaRPr lang="pl-PL" sz="1400" dirty="0" smtClean="0">
                <a:solidFill>
                  <a:srgbClr val="AD0040"/>
                </a:solidFill>
                <a:latin typeface="Calibri" pitchFamily="34" charset="0"/>
              </a:endParaRPr>
            </a:p>
            <a:p>
              <a:pPr lvl="0" eaLnBrk="0" hangingPunct="0">
                <a:lnSpc>
                  <a:spcPct val="80000"/>
                </a:lnSpc>
                <a:spcAft>
                  <a:spcPts val="0"/>
                </a:spcAft>
              </a:pPr>
              <a:endParaRPr lang="pl-PL" sz="1400" dirty="0" smtClean="0">
                <a:solidFill>
                  <a:srgbClr val="AD0040"/>
                </a:solidFill>
                <a:latin typeface="Calibri" pitchFamily="34" charset="0"/>
              </a:endParaRPr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7041208" y="1625469"/>
              <a:ext cx="1549126" cy="1145223"/>
            </a:xfrm>
            <a:prstGeom prst="rect">
              <a:avLst/>
            </a:prstGeom>
            <a:pattFill prst="pct40">
              <a:fgClr>
                <a:srgbClr val="C00000"/>
              </a:fgClr>
              <a:bgClr>
                <a:schemeClr val="bg1"/>
              </a:bgClr>
            </a:pattFill>
            <a:ln w="12700">
              <a:solidFill>
                <a:srgbClr val="AD004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eaLnBrk="0" hangingPunct="0">
                <a:spcAft>
                  <a:spcPts val="600"/>
                </a:spcAft>
              </a:pPr>
              <a:r>
                <a:rPr lang="pl-PL" sz="1200" b="0" dirty="0" smtClean="0">
                  <a:solidFill>
                    <a:srgbClr val="AD0040"/>
                  </a:solidFill>
                  <a:latin typeface="Calibri" pitchFamily="34" charset="0"/>
                </a:rPr>
                <a:t>Ekspansja</a:t>
              </a:r>
            </a:p>
            <a:p>
              <a:pPr lvl="0" algn="r" eaLnBrk="0" hangingPunct="0">
                <a:spcAft>
                  <a:spcPts val="600"/>
                </a:spcAft>
              </a:pPr>
              <a:endParaRPr lang="pl-PL" sz="1200" b="0" dirty="0" smtClean="0">
                <a:solidFill>
                  <a:srgbClr val="AD0040"/>
                </a:solidFill>
                <a:latin typeface="Calibri" pitchFamily="34" charset="0"/>
              </a:endParaRPr>
            </a:p>
            <a:p>
              <a:pPr lvl="0" algn="r" eaLnBrk="0" hangingPunct="0">
                <a:spcAft>
                  <a:spcPts val="600"/>
                </a:spcAft>
              </a:pPr>
              <a:endParaRPr lang="pl-PL" sz="1200" b="0" dirty="0" smtClean="0">
                <a:solidFill>
                  <a:srgbClr val="AD0040"/>
                </a:solidFill>
                <a:latin typeface="Calibri" pitchFamily="34" charset="0"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5326708" y="2965956"/>
              <a:ext cx="1549126" cy="1185580"/>
            </a:xfrm>
            <a:prstGeom prst="rect">
              <a:avLst/>
            </a:prstGeom>
            <a:pattFill prst="pct40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0" hangingPunct="0">
                <a:spcAft>
                  <a:spcPts val="600"/>
                </a:spcAft>
              </a:pPr>
              <a:endParaRPr lang="pl-PL" sz="12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eaLnBrk="0" hangingPunct="0">
                <a:spcAft>
                  <a:spcPts val="600"/>
                </a:spcAft>
              </a:pPr>
              <a:r>
                <a:rPr lang="pl-PL" sz="1200" b="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Lojalizacja</a:t>
              </a:r>
            </a:p>
            <a:p>
              <a:pPr lvl="0" eaLnBrk="0" hangingPunct="0">
                <a:spcAft>
                  <a:spcPts val="600"/>
                </a:spcAft>
              </a:pPr>
              <a:endParaRPr lang="pl-PL" sz="12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eaLnBrk="0" hangingPunct="0">
                <a:spcAft>
                  <a:spcPts val="600"/>
                </a:spcAft>
              </a:pPr>
              <a:endParaRPr lang="pl-PL" sz="12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7041208" y="2965955"/>
              <a:ext cx="1549126" cy="1185580"/>
            </a:xfrm>
            <a:prstGeom prst="rect">
              <a:avLst/>
            </a:prstGeom>
            <a:pattFill prst="pct40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hangingPunct="0">
                <a:spcAft>
                  <a:spcPts val="600"/>
                </a:spcAft>
              </a:pPr>
              <a:endParaRPr lang="pl-PL" sz="12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  <a:p>
              <a:pPr algn="r" eaLnBrk="0" hangingPunct="0">
                <a:spcAft>
                  <a:spcPts val="600"/>
                </a:spcAft>
              </a:pPr>
              <a:r>
                <a:rPr lang="pl-PL" sz="1200" b="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Ekspansja</a:t>
              </a:r>
            </a:p>
            <a:p>
              <a:pPr algn="r" eaLnBrk="0" hangingPunct="0">
                <a:spcAft>
                  <a:spcPts val="600"/>
                </a:spcAft>
              </a:pPr>
              <a:endParaRPr lang="pl-PL" sz="12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  <a:p>
              <a:pPr algn="r" eaLnBrk="0" hangingPunct="0">
                <a:spcAft>
                  <a:spcPts val="600"/>
                </a:spcAft>
              </a:pPr>
              <a:endParaRPr lang="pl-PL" sz="12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8" name="Elipsa 37"/>
            <p:cNvSpPr/>
            <p:nvPr/>
          </p:nvSpPr>
          <p:spPr>
            <a:xfrm>
              <a:off x="6514087" y="2438502"/>
              <a:ext cx="900000" cy="900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200" dirty="0" smtClean="0">
                  <a:latin typeface="Calibri" pitchFamily="34" charset="0"/>
                </a:rPr>
                <a:t>Strategia produkt – rynek</a:t>
              </a:r>
              <a:endParaRPr lang="pl-PL" sz="1200" dirty="0">
                <a:latin typeface="Calibri" pitchFamily="34" charset="0"/>
              </a:endParaRPr>
            </a:p>
          </p:txBody>
        </p:sp>
        <p:cxnSp>
          <p:nvCxnSpPr>
            <p:cNvPr id="46" name="Łącznik prosty ze strzałką 45"/>
            <p:cNvCxnSpPr/>
            <p:nvPr/>
          </p:nvCxnSpPr>
          <p:spPr>
            <a:xfrm flipV="1">
              <a:off x="5247456" y="1496486"/>
              <a:ext cx="0" cy="2896494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Łącznik prosty ze strzałką 48"/>
            <p:cNvCxnSpPr/>
            <p:nvPr/>
          </p:nvCxnSpPr>
          <p:spPr>
            <a:xfrm>
              <a:off x="4839791" y="4209934"/>
              <a:ext cx="4021063" cy="0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Prostokąt 49"/>
            <p:cNvSpPr/>
            <p:nvPr/>
          </p:nvSpPr>
          <p:spPr>
            <a:xfrm>
              <a:off x="5324079" y="4240394"/>
              <a:ext cx="1549126" cy="296813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hangingPunct="0">
                <a:spcAft>
                  <a:spcPts val="0"/>
                </a:spcAft>
              </a:pPr>
              <a:r>
                <a:rPr lang="pl-PL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Obecny klient</a:t>
              </a:r>
            </a:p>
            <a:p>
              <a:pPr lvl="0" algn="ctr" eaLnBrk="0" hangingPunct="0">
                <a:spcAft>
                  <a:spcPts val="0"/>
                </a:spcAft>
              </a:pPr>
              <a:r>
                <a:rPr lang="pl-PL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(na sieci TAURON)</a:t>
              </a:r>
            </a:p>
          </p:txBody>
        </p:sp>
        <p:sp>
          <p:nvSpPr>
            <p:cNvPr id="51" name="Prostokąt 50"/>
            <p:cNvSpPr/>
            <p:nvPr/>
          </p:nvSpPr>
          <p:spPr>
            <a:xfrm>
              <a:off x="7072039" y="4240393"/>
              <a:ext cx="1549126" cy="296813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hangingPunct="0">
                <a:spcAft>
                  <a:spcPts val="0"/>
                </a:spcAft>
              </a:pPr>
              <a:r>
                <a:rPr lang="pl-PL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Nowy klient</a:t>
              </a:r>
            </a:p>
            <a:p>
              <a:pPr lvl="0" algn="ctr" eaLnBrk="0" hangingPunct="0">
                <a:spcAft>
                  <a:spcPts val="0"/>
                </a:spcAft>
              </a:pPr>
              <a:r>
                <a:rPr lang="pl-PL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(ekspansja)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4060893" y="3419863"/>
              <a:ext cx="1185580" cy="296813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eaLnBrk="0" hangingPunct="0">
                <a:spcAft>
                  <a:spcPts val="0"/>
                </a:spcAft>
              </a:pPr>
              <a:r>
                <a:rPr lang="pl-PL" sz="12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Dotychczasowy produkt</a:t>
              </a:r>
            </a:p>
            <a:p>
              <a:pPr lvl="0" algn="r" eaLnBrk="0" hangingPunct="0">
                <a:spcAft>
                  <a:spcPts val="0"/>
                </a:spcAft>
              </a:pPr>
              <a:r>
                <a:rPr lang="pl-PL" sz="12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(energia elektryczna)</a:t>
              </a:r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4340699" y="2028826"/>
              <a:ext cx="900934" cy="296813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eaLnBrk="0" hangingPunct="0">
                <a:spcAft>
                  <a:spcPts val="0"/>
                </a:spcAft>
              </a:pPr>
              <a:r>
                <a:rPr lang="pl-PL" sz="1200" dirty="0">
                  <a:solidFill>
                    <a:srgbClr val="AD0040"/>
                  </a:solidFill>
                  <a:latin typeface="Calibri" pitchFamily="34" charset="0"/>
                </a:rPr>
                <a:t>Nowy produkt (gaz)</a:t>
              </a:r>
            </a:p>
          </p:txBody>
        </p:sp>
        <p:sp>
          <p:nvSpPr>
            <p:cNvPr id="55" name="Strzałka w lewo i prawo 54"/>
            <p:cNvSpPr/>
            <p:nvPr/>
          </p:nvSpPr>
          <p:spPr>
            <a:xfrm>
              <a:off x="6189524" y="3494046"/>
              <a:ext cx="1549126" cy="576064"/>
            </a:xfrm>
            <a:prstGeom prst="leftRightArrow">
              <a:avLst>
                <a:gd name="adj1" fmla="val 65862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Aft>
                  <a:spcPts val="600"/>
                </a:spcAft>
              </a:pPr>
              <a:r>
                <a:rPr lang="pl-PL" sz="12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Strategia bez zmian</a:t>
              </a:r>
              <a:endParaRPr lang="pl-PL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6" name="Strzałka w prawo 55"/>
            <p:cNvSpPr/>
            <p:nvPr/>
          </p:nvSpPr>
          <p:spPr>
            <a:xfrm>
              <a:off x="6641954" y="1649272"/>
              <a:ext cx="1019866" cy="648072"/>
            </a:xfrm>
            <a:prstGeom prst="rightArrow">
              <a:avLst>
                <a:gd name="adj1" fmla="val 62020"/>
                <a:gd name="adj2" fmla="val 407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Aft>
                  <a:spcPts val="600"/>
                </a:spcAft>
              </a:pPr>
              <a:r>
                <a:rPr lang="pl-PL" sz="1200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Etap 2 Rozwój</a:t>
              </a:r>
            </a:p>
          </p:txBody>
        </p:sp>
        <p:sp>
          <p:nvSpPr>
            <p:cNvPr id="57" name="Elipsa 56"/>
            <p:cNvSpPr/>
            <p:nvPr/>
          </p:nvSpPr>
          <p:spPr>
            <a:xfrm>
              <a:off x="7445849" y="1813129"/>
              <a:ext cx="294658" cy="32035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Aft>
                  <a:spcPts val="600"/>
                </a:spcAft>
              </a:pPr>
              <a:r>
                <a:rPr lang="pl-PL" sz="1200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?</a:t>
              </a: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5631879" y="2581184"/>
              <a:ext cx="576064" cy="51565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Aft>
                  <a:spcPts val="600"/>
                </a:spcAft>
              </a:pPr>
              <a:r>
                <a:rPr lang="pl-PL" sz="1200" dirty="0" smtClean="0">
                  <a:solidFill>
                    <a:srgbClr val="AD0040"/>
                  </a:solidFill>
                  <a:latin typeface="Calibri" pitchFamily="34" charset="0"/>
                </a:rPr>
                <a:t>Dual </a:t>
              </a:r>
              <a:r>
                <a:rPr lang="pl-PL" sz="1200" dirty="0" err="1" smtClean="0">
                  <a:solidFill>
                    <a:srgbClr val="AD0040"/>
                  </a:solidFill>
                  <a:latin typeface="Calibri" pitchFamily="34" charset="0"/>
                </a:rPr>
                <a:t>Fuel</a:t>
              </a:r>
              <a:endParaRPr lang="pl-PL" sz="1200" dirty="0">
                <a:solidFill>
                  <a:srgbClr val="AD0040"/>
                </a:solidFill>
                <a:latin typeface="Calibri" pitchFamily="34" charset="0"/>
              </a:endParaRPr>
            </a:p>
          </p:txBody>
        </p:sp>
        <p:sp>
          <p:nvSpPr>
            <p:cNvPr id="60" name="Prostokąt zaokrąglony 59"/>
            <p:cNvSpPr/>
            <p:nvPr/>
          </p:nvSpPr>
          <p:spPr>
            <a:xfrm>
              <a:off x="5559721" y="1189257"/>
              <a:ext cx="2803935" cy="3072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sz="1400" dirty="0" smtClean="0">
                  <a:latin typeface="Calibri" pitchFamily="34" charset="0"/>
                </a:rPr>
                <a:t>Rynek MASOWY</a:t>
              </a:r>
              <a:endParaRPr lang="pl-PL" sz="1400" dirty="0">
                <a:latin typeface="Calibri" pitchFamily="34" charset="0"/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231908" y="1957589"/>
            <a:ext cx="3493265" cy="3545837"/>
            <a:chOff x="231908" y="2312304"/>
            <a:chExt cx="2804301" cy="3191122"/>
          </a:xfrm>
        </p:grpSpPr>
        <p:sp>
          <p:nvSpPr>
            <p:cNvPr id="29" name="Prostokąt 28"/>
            <p:cNvSpPr/>
            <p:nvPr/>
          </p:nvSpPr>
          <p:spPr>
            <a:xfrm>
              <a:off x="687165" y="2977360"/>
              <a:ext cx="2073445" cy="2526066"/>
            </a:xfrm>
            <a:prstGeom prst="rect">
              <a:avLst/>
            </a:prstGeom>
            <a:pattFill prst="pct40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0" hangingPunct="0">
                <a:spcAft>
                  <a:spcPts val="600"/>
                </a:spcAft>
              </a:pPr>
              <a:endParaRPr lang="pl-PL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eaLnBrk="0" hangingPunct="0">
                <a:spcAft>
                  <a:spcPts val="600"/>
                </a:spcAft>
              </a:pPr>
              <a:endParaRPr lang="pl-PL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eaLnBrk="0" hangingPunct="0">
                <a:spcAft>
                  <a:spcPts val="600"/>
                </a:spcAft>
              </a:pPr>
              <a:endParaRPr lang="pl-PL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eaLnBrk="0" hangingPunct="0">
                <a:spcAft>
                  <a:spcPts val="600"/>
                </a:spcAft>
              </a:pPr>
              <a:endParaRPr lang="pl-PL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9" name="Prostokąt zaokrąglony 58"/>
            <p:cNvSpPr/>
            <p:nvPr/>
          </p:nvSpPr>
          <p:spPr>
            <a:xfrm>
              <a:off x="231908" y="2312304"/>
              <a:ext cx="2804301" cy="3072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sz="1400" dirty="0" smtClean="0">
                  <a:latin typeface="Calibri" pitchFamily="34" charset="0"/>
                </a:rPr>
                <a:t>Rynek BIZNESOWY</a:t>
              </a:r>
              <a:endParaRPr lang="pl-PL" sz="1400" dirty="0">
                <a:latin typeface="Calibri" pitchFamily="34" charset="0"/>
              </a:endParaRPr>
            </a:p>
          </p:txBody>
        </p:sp>
        <p:sp>
          <p:nvSpPr>
            <p:cNvPr id="61" name="Prostokąt 60"/>
            <p:cNvSpPr/>
            <p:nvPr/>
          </p:nvSpPr>
          <p:spPr>
            <a:xfrm>
              <a:off x="949324" y="3344630"/>
              <a:ext cx="1549126" cy="154749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D004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hangingPunct="0">
                <a:spcAft>
                  <a:spcPts val="0"/>
                </a:spcAft>
              </a:pPr>
              <a:r>
                <a:rPr lang="pl-PL" sz="1200" dirty="0" smtClean="0">
                  <a:solidFill>
                    <a:srgbClr val="AD0040"/>
                  </a:solidFill>
                  <a:latin typeface="Calibri" pitchFamily="34" charset="0"/>
                </a:rPr>
                <a:t>Dosprzedaż do własnej bazy klientów</a:t>
              </a:r>
            </a:p>
            <a:p>
              <a:pPr lvl="0" algn="ctr" eaLnBrk="0" hangingPunct="0">
                <a:spcAft>
                  <a:spcPts val="0"/>
                </a:spcAft>
              </a:pPr>
              <a:r>
                <a:rPr lang="pl-PL" sz="1200" dirty="0" smtClean="0">
                  <a:solidFill>
                    <a:srgbClr val="AD0040"/>
                  </a:solidFill>
                  <a:latin typeface="Calibri" pitchFamily="34" charset="0"/>
                </a:rPr>
                <a:t>TEREN WŁASNY + EKSPANSJA</a:t>
              </a:r>
            </a:p>
            <a:p>
              <a:pPr lvl="0" algn="ctr" eaLnBrk="0" hangingPunct="0">
                <a:spcAft>
                  <a:spcPts val="0"/>
                </a:spcAft>
              </a:pPr>
              <a:endParaRPr lang="pl-PL" sz="1200" dirty="0" smtClean="0">
                <a:solidFill>
                  <a:srgbClr val="AD0040"/>
                </a:solidFill>
                <a:latin typeface="Calibri" pitchFamily="34" charset="0"/>
              </a:endParaRPr>
            </a:p>
          </p:txBody>
        </p:sp>
        <p:sp>
          <p:nvSpPr>
            <p:cNvPr id="62" name="Prostokąt 61"/>
            <p:cNvSpPr/>
            <p:nvPr/>
          </p:nvSpPr>
          <p:spPr>
            <a:xfrm>
              <a:off x="1435855" y="4634299"/>
              <a:ext cx="576064" cy="51565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Aft>
                  <a:spcPts val="600"/>
                </a:spcAft>
              </a:pPr>
              <a:r>
                <a:rPr lang="pl-PL" sz="1200" dirty="0" smtClean="0">
                  <a:solidFill>
                    <a:srgbClr val="AD0040"/>
                  </a:solidFill>
                  <a:latin typeface="Calibri" pitchFamily="34" charset="0"/>
                </a:rPr>
                <a:t>Dual </a:t>
              </a:r>
              <a:r>
                <a:rPr lang="pl-PL" sz="1200" dirty="0" err="1" smtClean="0">
                  <a:solidFill>
                    <a:srgbClr val="AD0040"/>
                  </a:solidFill>
                  <a:latin typeface="Calibri" pitchFamily="34" charset="0"/>
                </a:rPr>
                <a:t>Fuel</a:t>
              </a:r>
              <a:endParaRPr lang="pl-PL" sz="1200" dirty="0">
                <a:solidFill>
                  <a:srgbClr val="AD0040"/>
                </a:solidFill>
                <a:latin typeface="Calibri" pitchFamily="34" charset="0"/>
              </a:endParaRPr>
            </a:p>
          </p:txBody>
        </p:sp>
        <p:sp>
          <p:nvSpPr>
            <p:cNvPr id="63" name="pole tekstowe 62"/>
            <p:cNvSpPr txBox="1"/>
            <p:nvPr/>
          </p:nvSpPr>
          <p:spPr>
            <a:xfrm>
              <a:off x="755295" y="3077221"/>
              <a:ext cx="1869468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Obecni klienci TAURON</a:t>
              </a:r>
              <a:endParaRPr lang="pl-PL" sz="1200" b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6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23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202293" y="527263"/>
            <a:ext cx="6889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2" name="Prostokąt 1"/>
          <p:cNvSpPr/>
          <p:nvPr/>
        </p:nvSpPr>
        <p:spPr>
          <a:xfrm>
            <a:off x="0" y="1762125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Dual </a:t>
            </a:r>
            <a:r>
              <a:rPr lang="pl-PL" sz="1600" b="0" dirty="0" err="1">
                <a:solidFill>
                  <a:schemeClr val="bg1">
                    <a:lumMod val="50000"/>
                  </a:schemeClr>
                </a:solidFill>
              </a:rPr>
              <a:t>Fuel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 – benchmarki międzynarodowe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2266950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 smtClean="0">
                <a:solidFill>
                  <a:schemeClr val="bg1">
                    <a:lumMod val="50000"/>
                  </a:schemeClr>
                </a:solidFill>
              </a:rPr>
              <a:t>Stan rynku gazu w Polsce</a:t>
            </a:r>
            <a:endParaRPr lang="pl-PL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2771775"/>
            <a:ext cx="9144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0" dirty="0">
                <a:solidFill>
                  <a:schemeClr val="bg1">
                    <a:lumMod val="50000"/>
                  </a:schemeClr>
                </a:solidFill>
              </a:rPr>
              <a:t>Gaz w TAURON – chcemy czy musimy?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0" y="3276600"/>
            <a:ext cx="9144000" cy="504825"/>
          </a:xfrm>
          <a:prstGeom prst="rect">
            <a:avLst/>
          </a:prstGeom>
          <a:solidFill>
            <a:srgbClr val="E2007A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pl-PL" sz="1600" dirty="0" smtClean="0"/>
              <a:t>Kampania – TAURON </a:t>
            </a:r>
            <a:r>
              <a:rPr lang="pl-PL" sz="1600" dirty="0" smtClean="0"/>
              <a:t>na rynku gazu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173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9"/>
          <a:stretch>
            <a:fillRect/>
          </a:stretch>
        </p:blipFill>
        <p:spPr bwMode="auto">
          <a:xfrm>
            <a:off x="46038" y="4585"/>
            <a:ext cx="37877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Prostokąt 65"/>
          <p:cNvSpPr>
            <a:spLocks noChangeArrowheads="1"/>
          </p:cNvSpPr>
          <p:nvPr/>
        </p:nvSpPr>
        <p:spPr bwMode="auto">
          <a:xfrm>
            <a:off x="3327400" y="1557338"/>
            <a:ext cx="385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>
                <a:solidFill>
                  <a:srgbClr val="707173"/>
                </a:solidFill>
                <a:latin typeface="Calibri" panose="020F0502020204030204" pitchFamily="34" charset="0"/>
              </a:rPr>
              <a:t>   </a:t>
            </a:r>
          </a:p>
          <a:p>
            <a:r>
              <a:rPr lang="pl-PL" altLang="pl-PL" sz="1400">
                <a:solidFill>
                  <a:srgbClr val="707173"/>
                </a:solidFill>
                <a:latin typeface="Calibri" panose="020F0502020204030204" pitchFamily="34" charset="0"/>
              </a:rPr>
              <a:t>     </a:t>
            </a:r>
          </a:p>
          <a:p>
            <a:r>
              <a:rPr lang="pl-PL" altLang="pl-PL" sz="1400">
                <a:solidFill>
                  <a:srgbClr val="707173"/>
                </a:solidFill>
                <a:latin typeface="Calibri" panose="020F0502020204030204" pitchFamily="34" charset="0"/>
              </a:rPr>
              <a:t>     </a:t>
            </a:r>
          </a:p>
        </p:txBody>
      </p:sp>
      <p:grpSp>
        <p:nvGrpSpPr>
          <p:cNvPr id="18438" name="Grupa 72"/>
          <p:cNvGrpSpPr>
            <a:grpSpLocks/>
          </p:cNvGrpSpPr>
          <p:nvPr/>
        </p:nvGrpSpPr>
        <p:grpSpPr bwMode="auto">
          <a:xfrm>
            <a:off x="906463" y="104775"/>
            <a:ext cx="2674937" cy="1057275"/>
            <a:chOff x="905691" y="104503"/>
            <a:chExt cx="2675453" cy="1056869"/>
          </a:xfrm>
        </p:grpSpPr>
        <p:sp>
          <p:nvSpPr>
            <p:cNvPr id="18485" name="Prostokąt 66"/>
            <p:cNvSpPr>
              <a:spLocks noChangeArrowheads="1"/>
            </p:cNvSpPr>
            <p:nvPr/>
          </p:nvSpPr>
          <p:spPr bwMode="auto">
            <a:xfrm>
              <a:off x="905691" y="104503"/>
              <a:ext cx="1804702" cy="478971"/>
            </a:xfrm>
            <a:prstGeom prst="rect">
              <a:avLst/>
            </a:prstGeom>
            <a:solidFill>
              <a:srgbClr val="EC008D"/>
            </a:solidFill>
            <a:ln w="9525" algn="ctr">
              <a:solidFill>
                <a:srgbClr val="EC008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pl-PL" altLang="pl-PL"/>
            </a:p>
          </p:txBody>
        </p:sp>
        <p:sp>
          <p:nvSpPr>
            <p:cNvPr id="18486" name="Prostokąt 76"/>
            <p:cNvSpPr>
              <a:spLocks noChangeArrowheads="1"/>
            </p:cNvSpPr>
            <p:nvPr/>
          </p:nvSpPr>
          <p:spPr bwMode="auto">
            <a:xfrm>
              <a:off x="1302588" y="682401"/>
              <a:ext cx="1804702" cy="478971"/>
            </a:xfrm>
            <a:prstGeom prst="rect">
              <a:avLst/>
            </a:prstGeom>
            <a:solidFill>
              <a:srgbClr val="EC008D"/>
            </a:solidFill>
            <a:ln w="9525" algn="ctr">
              <a:solidFill>
                <a:srgbClr val="EC008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pl-PL" altLang="pl-PL"/>
            </a:p>
          </p:txBody>
        </p:sp>
        <p:sp>
          <p:nvSpPr>
            <p:cNvPr id="18487" name="Prostokąt 77"/>
            <p:cNvSpPr>
              <a:spLocks noChangeArrowheads="1"/>
            </p:cNvSpPr>
            <p:nvPr/>
          </p:nvSpPr>
          <p:spPr bwMode="auto">
            <a:xfrm>
              <a:off x="3079711" y="608458"/>
              <a:ext cx="501433" cy="478971"/>
            </a:xfrm>
            <a:prstGeom prst="rect">
              <a:avLst/>
            </a:prstGeom>
            <a:solidFill>
              <a:srgbClr val="EC008D"/>
            </a:solidFill>
            <a:ln w="9525" algn="ctr">
              <a:solidFill>
                <a:srgbClr val="EC008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pl-PL" altLang="pl-PL"/>
            </a:p>
          </p:txBody>
        </p:sp>
      </p:grpSp>
      <p:sp>
        <p:nvSpPr>
          <p:cNvPr id="18439" name="pole tekstowe 73"/>
          <p:cNvSpPr txBox="1">
            <a:spLocks noChangeArrowheads="1"/>
          </p:cNvSpPr>
          <p:nvPr/>
        </p:nvSpPr>
        <p:spPr bwMode="auto">
          <a:xfrm>
            <a:off x="898525" y="17463"/>
            <a:ext cx="167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Kampania</a:t>
            </a:r>
            <a:endParaRPr lang="pl-PL" altLang="pl-PL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pole tekstowe 80"/>
          <p:cNvSpPr txBox="1">
            <a:spLocks noChangeArrowheads="1"/>
          </p:cNvSpPr>
          <p:nvPr/>
        </p:nvSpPr>
        <p:spPr bwMode="auto">
          <a:xfrm>
            <a:off x="1303338" y="598488"/>
            <a:ext cx="240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produktowa</a:t>
            </a:r>
            <a:endParaRPr lang="pl-PL" altLang="pl-PL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41" name="Freeform 80"/>
          <p:cNvSpPr>
            <a:spLocks noChangeArrowheads="1"/>
          </p:cNvSpPr>
          <p:nvPr/>
        </p:nvSpPr>
        <p:spPr bwMode="auto">
          <a:xfrm>
            <a:off x="3413125" y="3505200"/>
            <a:ext cx="255588" cy="190500"/>
          </a:xfrm>
          <a:custGeom>
            <a:avLst/>
            <a:gdLst>
              <a:gd name="T0" fmla="*/ 2147483646 w 2998"/>
              <a:gd name="T1" fmla="*/ 2147483646 h 2207"/>
              <a:gd name="T2" fmla="*/ 2147483646 w 2998"/>
              <a:gd name="T3" fmla="*/ 2147483646 h 2207"/>
              <a:gd name="T4" fmla="*/ 2147483646 w 2998"/>
              <a:gd name="T5" fmla="*/ 2147483646 h 2207"/>
              <a:gd name="T6" fmla="*/ 2147483646 w 2998"/>
              <a:gd name="T7" fmla="*/ 2147483646 h 2207"/>
              <a:gd name="T8" fmla="*/ 2147483646 w 2998"/>
              <a:gd name="T9" fmla="*/ 2147483646 h 2207"/>
              <a:gd name="T10" fmla="*/ 2147483646 w 2998"/>
              <a:gd name="T11" fmla="*/ 2147483646 h 2207"/>
              <a:gd name="T12" fmla="*/ 2147483646 w 2998"/>
              <a:gd name="T13" fmla="*/ 2147483646 h 2207"/>
              <a:gd name="T14" fmla="*/ 2147483646 w 2998"/>
              <a:gd name="T15" fmla="*/ 2147483646 h 2207"/>
              <a:gd name="T16" fmla="*/ 2147483646 w 2998"/>
              <a:gd name="T17" fmla="*/ 2147483646 h 2207"/>
              <a:gd name="T18" fmla="*/ 2147483646 w 2998"/>
              <a:gd name="T19" fmla="*/ 2147483646 h 2207"/>
              <a:gd name="T20" fmla="*/ 2147483646 w 2998"/>
              <a:gd name="T21" fmla="*/ 2147483646 h 2207"/>
              <a:gd name="T22" fmla="*/ 2147483646 w 2998"/>
              <a:gd name="T23" fmla="*/ 0 h 2207"/>
              <a:gd name="T24" fmla="*/ 2147483646 w 2998"/>
              <a:gd name="T25" fmla="*/ 2147483646 h 2207"/>
              <a:gd name="T26" fmla="*/ 2147483646 w 2998"/>
              <a:gd name="T27" fmla="*/ 2147483646 h 2207"/>
              <a:gd name="T28" fmla="*/ 2147483646 w 2998"/>
              <a:gd name="T29" fmla="*/ 2147483646 h 2207"/>
              <a:gd name="T30" fmla="*/ 2147483646 w 2998"/>
              <a:gd name="T31" fmla="*/ 2147483646 h 22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98" h="2207">
                <a:moveTo>
                  <a:pt x="337" y="707"/>
                </a:moveTo>
                <a:lnTo>
                  <a:pt x="337" y="707"/>
                </a:lnTo>
                <a:cubicBezTo>
                  <a:pt x="272" y="707"/>
                  <a:pt x="209" y="727"/>
                  <a:pt x="155" y="768"/>
                </a:cubicBezTo>
                <a:cubicBezTo>
                  <a:pt x="25" y="868"/>
                  <a:pt x="0" y="1057"/>
                  <a:pt x="99" y="1187"/>
                </a:cubicBezTo>
                <a:cubicBezTo>
                  <a:pt x="790" y="2090"/>
                  <a:pt x="790" y="2090"/>
                  <a:pt x="790" y="2090"/>
                </a:cubicBezTo>
                <a:cubicBezTo>
                  <a:pt x="849" y="2164"/>
                  <a:pt x="934" y="2206"/>
                  <a:pt x="1028" y="2206"/>
                </a:cubicBezTo>
                <a:cubicBezTo>
                  <a:pt x="1044" y="2206"/>
                  <a:pt x="1062" y="2206"/>
                  <a:pt x="1078" y="2204"/>
                </a:cubicBezTo>
                <a:cubicBezTo>
                  <a:pt x="1140" y="2195"/>
                  <a:pt x="1197" y="2166"/>
                  <a:pt x="1242" y="2123"/>
                </a:cubicBezTo>
                <a:cubicBezTo>
                  <a:pt x="2902" y="516"/>
                  <a:pt x="2902" y="516"/>
                  <a:pt x="2902" y="516"/>
                </a:cubicBezTo>
                <a:cubicBezTo>
                  <a:pt x="2961" y="460"/>
                  <a:pt x="2992" y="386"/>
                  <a:pt x="2994" y="305"/>
                </a:cubicBezTo>
                <a:cubicBezTo>
                  <a:pt x="2997" y="225"/>
                  <a:pt x="2965" y="150"/>
                  <a:pt x="2911" y="92"/>
                </a:cubicBezTo>
                <a:cubicBezTo>
                  <a:pt x="2853" y="34"/>
                  <a:pt x="2777" y="0"/>
                  <a:pt x="2696" y="0"/>
                </a:cubicBezTo>
                <a:cubicBezTo>
                  <a:pt x="2617" y="0"/>
                  <a:pt x="2543" y="32"/>
                  <a:pt x="2487" y="85"/>
                </a:cubicBezTo>
                <a:cubicBezTo>
                  <a:pt x="1064" y="1461"/>
                  <a:pt x="1064" y="1461"/>
                  <a:pt x="1064" y="1461"/>
                </a:cubicBezTo>
                <a:cubicBezTo>
                  <a:pt x="575" y="824"/>
                  <a:pt x="575" y="824"/>
                  <a:pt x="575" y="824"/>
                </a:cubicBezTo>
                <a:cubicBezTo>
                  <a:pt x="519" y="749"/>
                  <a:pt x="431" y="707"/>
                  <a:pt x="337" y="70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42" name="Freeform 80"/>
          <p:cNvSpPr>
            <a:spLocks noChangeArrowheads="1"/>
          </p:cNvSpPr>
          <p:nvPr/>
        </p:nvSpPr>
        <p:spPr bwMode="auto">
          <a:xfrm>
            <a:off x="3397250" y="4206875"/>
            <a:ext cx="255588" cy="190500"/>
          </a:xfrm>
          <a:custGeom>
            <a:avLst/>
            <a:gdLst>
              <a:gd name="T0" fmla="*/ 2147483646 w 2998"/>
              <a:gd name="T1" fmla="*/ 2147483646 h 2207"/>
              <a:gd name="T2" fmla="*/ 2147483646 w 2998"/>
              <a:gd name="T3" fmla="*/ 2147483646 h 2207"/>
              <a:gd name="T4" fmla="*/ 2147483646 w 2998"/>
              <a:gd name="T5" fmla="*/ 2147483646 h 2207"/>
              <a:gd name="T6" fmla="*/ 2147483646 w 2998"/>
              <a:gd name="T7" fmla="*/ 2147483646 h 2207"/>
              <a:gd name="T8" fmla="*/ 2147483646 w 2998"/>
              <a:gd name="T9" fmla="*/ 2147483646 h 2207"/>
              <a:gd name="T10" fmla="*/ 2147483646 w 2998"/>
              <a:gd name="T11" fmla="*/ 2147483646 h 2207"/>
              <a:gd name="T12" fmla="*/ 2147483646 w 2998"/>
              <a:gd name="T13" fmla="*/ 2147483646 h 2207"/>
              <a:gd name="T14" fmla="*/ 2147483646 w 2998"/>
              <a:gd name="T15" fmla="*/ 2147483646 h 2207"/>
              <a:gd name="T16" fmla="*/ 2147483646 w 2998"/>
              <a:gd name="T17" fmla="*/ 2147483646 h 2207"/>
              <a:gd name="T18" fmla="*/ 2147483646 w 2998"/>
              <a:gd name="T19" fmla="*/ 2147483646 h 2207"/>
              <a:gd name="T20" fmla="*/ 2147483646 w 2998"/>
              <a:gd name="T21" fmla="*/ 2147483646 h 2207"/>
              <a:gd name="T22" fmla="*/ 2147483646 w 2998"/>
              <a:gd name="T23" fmla="*/ 0 h 2207"/>
              <a:gd name="T24" fmla="*/ 2147483646 w 2998"/>
              <a:gd name="T25" fmla="*/ 2147483646 h 2207"/>
              <a:gd name="T26" fmla="*/ 2147483646 w 2998"/>
              <a:gd name="T27" fmla="*/ 2147483646 h 2207"/>
              <a:gd name="T28" fmla="*/ 2147483646 w 2998"/>
              <a:gd name="T29" fmla="*/ 2147483646 h 2207"/>
              <a:gd name="T30" fmla="*/ 2147483646 w 2998"/>
              <a:gd name="T31" fmla="*/ 2147483646 h 22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98" h="2207">
                <a:moveTo>
                  <a:pt x="337" y="707"/>
                </a:moveTo>
                <a:lnTo>
                  <a:pt x="337" y="707"/>
                </a:lnTo>
                <a:cubicBezTo>
                  <a:pt x="272" y="707"/>
                  <a:pt x="209" y="727"/>
                  <a:pt x="155" y="768"/>
                </a:cubicBezTo>
                <a:cubicBezTo>
                  <a:pt x="25" y="868"/>
                  <a:pt x="0" y="1057"/>
                  <a:pt x="99" y="1187"/>
                </a:cubicBezTo>
                <a:cubicBezTo>
                  <a:pt x="790" y="2090"/>
                  <a:pt x="790" y="2090"/>
                  <a:pt x="790" y="2090"/>
                </a:cubicBezTo>
                <a:cubicBezTo>
                  <a:pt x="849" y="2164"/>
                  <a:pt x="934" y="2206"/>
                  <a:pt x="1028" y="2206"/>
                </a:cubicBezTo>
                <a:cubicBezTo>
                  <a:pt x="1044" y="2206"/>
                  <a:pt x="1062" y="2206"/>
                  <a:pt x="1078" y="2204"/>
                </a:cubicBezTo>
                <a:cubicBezTo>
                  <a:pt x="1140" y="2195"/>
                  <a:pt x="1197" y="2166"/>
                  <a:pt x="1242" y="2123"/>
                </a:cubicBezTo>
                <a:cubicBezTo>
                  <a:pt x="2902" y="516"/>
                  <a:pt x="2902" y="516"/>
                  <a:pt x="2902" y="516"/>
                </a:cubicBezTo>
                <a:cubicBezTo>
                  <a:pt x="2961" y="460"/>
                  <a:pt x="2992" y="386"/>
                  <a:pt x="2994" y="305"/>
                </a:cubicBezTo>
                <a:cubicBezTo>
                  <a:pt x="2997" y="225"/>
                  <a:pt x="2965" y="150"/>
                  <a:pt x="2911" y="92"/>
                </a:cubicBezTo>
                <a:cubicBezTo>
                  <a:pt x="2853" y="34"/>
                  <a:pt x="2777" y="0"/>
                  <a:pt x="2696" y="0"/>
                </a:cubicBezTo>
                <a:cubicBezTo>
                  <a:pt x="2617" y="0"/>
                  <a:pt x="2543" y="32"/>
                  <a:pt x="2487" y="85"/>
                </a:cubicBezTo>
                <a:cubicBezTo>
                  <a:pt x="1064" y="1461"/>
                  <a:pt x="1064" y="1461"/>
                  <a:pt x="1064" y="1461"/>
                </a:cubicBezTo>
                <a:cubicBezTo>
                  <a:pt x="575" y="824"/>
                  <a:pt x="575" y="824"/>
                  <a:pt x="575" y="824"/>
                </a:cubicBezTo>
                <a:cubicBezTo>
                  <a:pt x="519" y="749"/>
                  <a:pt x="431" y="707"/>
                  <a:pt x="337" y="70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44" name="Freeform 80"/>
          <p:cNvSpPr>
            <a:spLocks noChangeArrowheads="1"/>
          </p:cNvSpPr>
          <p:nvPr/>
        </p:nvSpPr>
        <p:spPr bwMode="auto">
          <a:xfrm>
            <a:off x="5661025" y="3063875"/>
            <a:ext cx="255588" cy="190500"/>
          </a:xfrm>
          <a:custGeom>
            <a:avLst/>
            <a:gdLst>
              <a:gd name="T0" fmla="*/ 2147483646 w 2998"/>
              <a:gd name="T1" fmla="*/ 2147483646 h 2207"/>
              <a:gd name="T2" fmla="*/ 2147483646 w 2998"/>
              <a:gd name="T3" fmla="*/ 2147483646 h 2207"/>
              <a:gd name="T4" fmla="*/ 2147483646 w 2998"/>
              <a:gd name="T5" fmla="*/ 2147483646 h 2207"/>
              <a:gd name="T6" fmla="*/ 2147483646 w 2998"/>
              <a:gd name="T7" fmla="*/ 2147483646 h 2207"/>
              <a:gd name="T8" fmla="*/ 2147483646 w 2998"/>
              <a:gd name="T9" fmla="*/ 2147483646 h 2207"/>
              <a:gd name="T10" fmla="*/ 2147483646 w 2998"/>
              <a:gd name="T11" fmla="*/ 2147483646 h 2207"/>
              <a:gd name="T12" fmla="*/ 2147483646 w 2998"/>
              <a:gd name="T13" fmla="*/ 2147483646 h 2207"/>
              <a:gd name="T14" fmla="*/ 2147483646 w 2998"/>
              <a:gd name="T15" fmla="*/ 2147483646 h 2207"/>
              <a:gd name="T16" fmla="*/ 2147483646 w 2998"/>
              <a:gd name="T17" fmla="*/ 2147483646 h 2207"/>
              <a:gd name="T18" fmla="*/ 2147483646 w 2998"/>
              <a:gd name="T19" fmla="*/ 2147483646 h 2207"/>
              <a:gd name="T20" fmla="*/ 2147483646 w 2998"/>
              <a:gd name="T21" fmla="*/ 2147483646 h 2207"/>
              <a:gd name="T22" fmla="*/ 2147483646 w 2998"/>
              <a:gd name="T23" fmla="*/ 0 h 2207"/>
              <a:gd name="T24" fmla="*/ 2147483646 w 2998"/>
              <a:gd name="T25" fmla="*/ 2147483646 h 2207"/>
              <a:gd name="T26" fmla="*/ 2147483646 w 2998"/>
              <a:gd name="T27" fmla="*/ 2147483646 h 2207"/>
              <a:gd name="T28" fmla="*/ 2147483646 w 2998"/>
              <a:gd name="T29" fmla="*/ 2147483646 h 2207"/>
              <a:gd name="T30" fmla="*/ 2147483646 w 2998"/>
              <a:gd name="T31" fmla="*/ 2147483646 h 22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98" h="2207">
                <a:moveTo>
                  <a:pt x="337" y="707"/>
                </a:moveTo>
                <a:lnTo>
                  <a:pt x="337" y="707"/>
                </a:lnTo>
                <a:cubicBezTo>
                  <a:pt x="272" y="707"/>
                  <a:pt x="209" y="727"/>
                  <a:pt x="155" y="768"/>
                </a:cubicBezTo>
                <a:cubicBezTo>
                  <a:pt x="25" y="868"/>
                  <a:pt x="0" y="1057"/>
                  <a:pt x="99" y="1187"/>
                </a:cubicBezTo>
                <a:cubicBezTo>
                  <a:pt x="790" y="2090"/>
                  <a:pt x="790" y="2090"/>
                  <a:pt x="790" y="2090"/>
                </a:cubicBezTo>
                <a:cubicBezTo>
                  <a:pt x="849" y="2164"/>
                  <a:pt x="934" y="2206"/>
                  <a:pt x="1028" y="2206"/>
                </a:cubicBezTo>
                <a:cubicBezTo>
                  <a:pt x="1044" y="2206"/>
                  <a:pt x="1062" y="2206"/>
                  <a:pt x="1078" y="2204"/>
                </a:cubicBezTo>
                <a:cubicBezTo>
                  <a:pt x="1140" y="2195"/>
                  <a:pt x="1197" y="2166"/>
                  <a:pt x="1242" y="2123"/>
                </a:cubicBezTo>
                <a:cubicBezTo>
                  <a:pt x="2902" y="516"/>
                  <a:pt x="2902" y="516"/>
                  <a:pt x="2902" y="516"/>
                </a:cubicBezTo>
                <a:cubicBezTo>
                  <a:pt x="2961" y="460"/>
                  <a:pt x="2992" y="386"/>
                  <a:pt x="2994" y="305"/>
                </a:cubicBezTo>
                <a:cubicBezTo>
                  <a:pt x="2997" y="225"/>
                  <a:pt x="2965" y="150"/>
                  <a:pt x="2911" y="92"/>
                </a:cubicBezTo>
                <a:cubicBezTo>
                  <a:pt x="2853" y="34"/>
                  <a:pt x="2777" y="0"/>
                  <a:pt x="2696" y="0"/>
                </a:cubicBezTo>
                <a:cubicBezTo>
                  <a:pt x="2617" y="0"/>
                  <a:pt x="2543" y="32"/>
                  <a:pt x="2487" y="85"/>
                </a:cubicBezTo>
                <a:cubicBezTo>
                  <a:pt x="1064" y="1461"/>
                  <a:pt x="1064" y="1461"/>
                  <a:pt x="1064" y="1461"/>
                </a:cubicBezTo>
                <a:cubicBezTo>
                  <a:pt x="575" y="824"/>
                  <a:pt x="575" y="824"/>
                  <a:pt x="575" y="824"/>
                </a:cubicBezTo>
                <a:cubicBezTo>
                  <a:pt x="519" y="749"/>
                  <a:pt x="431" y="707"/>
                  <a:pt x="337" y="70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8447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4107981"/>
            <a:ext cx="1552575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797050"/>
            <a:ext cx="815975" cy="1708150"/>
          </a:xfrm>
          <a:prstGeom prst="rect">
            <a:avLst/>
          </a:prstGeom>
          <a:noFill/>
          <a:ln w="9525">
            <a:solidFill>
              <a:srgbClr val="EC00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698500"/>
            <a:ext cx="823913" cy="1720850"/>
          </a:xfrm>
          <a:prstGeom prst="rect">
            <a:avLst/>
          </a:prstGeom>
          <a:noFill/>
          <a:ln w="9525">
            <a:solidFill>
              <a:srgbClr val="EC00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190750"/>
            <a:ext cx="822325" cy="1711325"/>
          </a:xfrm>
          <a:prstGeom prst="rect">
            <a:avLst/>
          </a:prstGeom>
          <a:noFill/>
          <a:ln w="9525">
            <a:solidFill>
              <a:srgbClr val="EC00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301750"/>
            <a:ext cx="825500" cy="1716088"/>
          </a:xfrm>
          <a:prstGeom prst="rect">
            <a:avLst/>
          </a:prstGeom>
          <a:noFill/>
          <a:ln w="9525">
            <a:solidFill>
              <a:srgbClr val="EC00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3" y="2490787"/>
            <a:ext cx="3970337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6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9"/>
          <a:stretch>
            <a:fillRect/>
          </a:stretch>
        </p:blipFill>
        <p:spPr bwMode="auto">
          <a:xfrm>
            <a:off x="0" y="0"/>
            <a:ext cx="37877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99"/>
          <p:cNvSpPr>
            <a:spLocks noChangeArrowheads="1"/>
          </p:cNvSpPr>
          <p:nvPr/>
        </p:nvSpPr>
        <p:spPr bwMode="auto">
          <a:xfrm>
            <a:off x="1303338" y="1501775"/>
            <a:ext cx="7219950" cy="1854200"/>
          </a:xfrm>
          <a:custGeom>
            <a:avLst/>
            <a:gdLst>
              <a:gd name="T0" fmla="*/ 2147483646 w 6774"/>
              <a:gd name="T1" fmla="*/ 2147483646 h 2872"/>
              <a:gd name="T2" fmla="*/ 0 w 6774"/>
              <a:gd name="T3" fmla="*/ 2147483646 h 2872"/>
              <a:gd name="T4" fmla="*/ 0 w 6774"/>
              <a:gd name="T5" fmla="*/ 0 h 2872"/>
              <a:gd name="T6" fmla="*/ 2147483646 w 6774"/>
              <a:gd name="T7" fmla="*/ 0 h 2872"/>
              <a:gd name="T8" fmla="*/ 2147483646 w 6774"/>
              <a:gd name="T9" fmla="*/ 2147483646 h 2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74"/>
              <a:gd name="T16" fmla="*/ 0 h 2872"/>
              <a:gd name="T17" fmla="*/ 6774 w 6774"/>
              <a:gd name="T18" fmla="*/ 2872 h 28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74" h="2872">
                <a:moveTo>
                  <a:pt x="6773" y="2871"/>
                </a:moveTo>
                <a:lnTo>
                  <a:pt x="0" y="2871"/>
                </a:lnTo>
                <a:lnTo>
                  <a:pt x="0" y="0"/>
                </a:lnTo>
                <a:lnTo>
                  <a:pt x="6773" y="0"/>
                </a:lnTo>
                <a:lnTo>
                  <a:pt x="6773" y="28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150" name="Group 27"/>
          <p:cNvGrpSpPr>
            <a:grpSpLocks/>
          </p:cNvGrpSpPr>
          <p:nvPr/>
        </p:nvGrpSpPr>
        <p:grpSpPr bwMode="auto">
          <a:xfrm>
            <a:off x="1279525" y="1501775"/>
            <a:ext cx="3259138" cy="3030538"/>
            <a:chOff x="320" y="1468"/>
            <a:chExt cx="2148" cy="1997"/>
          </a:xfrm>
        </p:grpSpPr>
        <p:sp>
          <p:nvSpPr>
            <p:cNvPr id="6178" name="Freeform 28"/>
            <p:cNvSpPr>
              <a:spLocks noChangeArrowheads="1"/>
            </p:cNvSpPr>
            <p:nvPr/>
          </p:nvSpPr>
          <p:spPr bwMode="auto">
            <a:xfrm>
              <a:off x="320" y="1554"/>
              <a:ext cx="612" cy="656"/>
            </a:xfrm>
            <a:custGeom>
              <a:avLst/>
              <a:gdLst>
                <a:gd name="T0" fmla="*/ 0 w 2697"/>
                <a:gd name="T1" fmla="*/ 0 h 2894"/>
                <a:gd name="T2" fmla="*/ 0 w 2697"/>
                <a:gd name="T3" fmla="*/ 0 h 2894"/>
                <a:gd name="T4" fmla="*/ 0 w 2697"/>
                <a:gd name="T5" fmla="*/ 0 h 2894"/>
                <a:gd name="T6" fmla="*/ 0 w 2697"/>
                <a:gd name="T7" fmla="*/ 0 h 2894"/>
                <a:gd name="T8" fmla="*/ 0 w 2697"/>
                <a:gd name="T9" fmla="*/ 0 h 2894"/>
                <a:gd name="T10" fmla="*/ 0 w 2697"/>
                <a:gd name="T11" fmla="*/ 0 h 2894"/>
                <a:gd name="T12" fmla="*/ 0 w 2697"/>
                <a:gd name="T13" fmla="*/ 0 h 2894"/>
                <a:gd name="T14" fmla="*/ 0 w 2697"/>
                <a:gd name="T15" fmla="*/ 0 h 2894"/>
                <a:gd name="T16" fmla="*/ 0 w 2697"/>
                <a:gd name="T17" fmla="*/ 0 h 2894"/>
                <a:gd name="T18" fmla="*/ 0 w 2697"/>
                <a:gd name="T19" fmla="*/ 0 h 2894"/>
                <a:gd name="T20" fmla="*/ 0 w 2697"/>
                <a:gd name="T21" fmla="*/ 0 h 2894"/>
                <a:gd name="T22" fmla="*/ 0 w 2697"/>
                <a:gd name="T23" fmla="*/ 0 h 2894"/>
                <a:gd name="T24" fmla="*/ 0 w 2697"/>
                <a:gd name="T25" fmla="*/ 0 h 2894"/>
                <a:gd name="T26" fmla="*/ 0 w 2697"/>
                <a:gd name="T27" fmla="*/ 0 h 2894"/>
                <a:gd name="T28" fmla="*/ 0 w 2697"/>
                <a:gd name="T29" fmla="*/ 0 h 2894"/>
                <a:gd name="T30" fmla="*/ 0 w 2697"/>
                <a:gd name="T31" fmla="*/ 0 h 2894"/>
                <a:gd name="T32" fmla="*/ 0 w 2697"/>
                <a:gd name="T33" fmla="*/ 0 h 2894"/>
                <a:gd name="T34" fmla="*/ 0 w 2697"/>
                <a:gd name="T35" fmla="*/ 0 h 2894"/>
                <a:gd name="T36" fmla="*/ 0 w 2697"/>
                <a:gd name="T37" fmla="*/ 0 h 2894"/>
                <a:gd name="T38" fmla="*/ 0 w 2697"/>
                <a:gd name="T39" fmla="*/ 0 h 2894"/>
                <a:gd name="T40" fmla="*/ 0 w 2697"/>
                <a:gd name="T41" fmla="*/ 0 h 2894"/>
                <a:gd name="T42" fmla="*/ 0 w 2697"/>
                <a:gd name="T43" fmla="*/ 0 h 2894"/>
                <a:gd name="T44" fmla="*/ 0 w 2697"/>
                <a:gd name="T45" fmla="*/ 0 h 2894"/>
                <a:gd name="T46" fmla="*/ 0 w 2697"/>
                <a:gd name="T47" fmla="*/ 0 h 2894"/>
                <a:gd name="T48" fmla="*/ 0 w 2697"/>
                <a:gd name="T49" fmla="*/ 0 h 2894"/>
                <a:gd name="T50" fmla="*/ 0 w 2697"/>
                <a:gd name="T51" fmla="*/ 0 h 2894"/>
                <a:gd name="T52" fmla="*/ 0 w 2697"/>
                <a:gd name="T53" fmla="*/ 0 h 2894"/>
                <a:gd name="T54" fmla="*/ 0 w 2697"/>
                <a:gd name="T55" fmla="*/ 0 h 2894"/>
                <a:gd name="T56" fmla="*/ 0 w 2697"/>
                <a:gd name="T57" fmla="*/ 0 h 2894"/>
                <a:gd name="T58" fmla="*/ 0 w 2697"/>
                <a:gd name="T59" fmla="*/ 0 h 2894"/>
                <a:gd name="T60" fmla="*/ 0 w 2697"/>
                <a:gd name="T61" fmla="*/ 0 h 2894"/>
                <a:gd name="T62" fmla="*/ 0 w 2697"/>
                <a:gd name="T63" fmla="*/ 0 h 2894"/>
                <a:gd name="T64" fmla="*/ 0 w 2697"/>
                <a:gd name="T65" fmla="*/ 0 h 2894"/>
                <a:gd name="T66" fmla="*/ 0 w 2697"/>
                <a:gd name="T67" fmla="*/ 0 h 2894"/>
                <a:gd name="T68" fmla="*/ 0 w 2697"/>
                <a:gd name="T69" fmla="*/ 0 h 2894"/>
                <a:gd name="T70" fmla="*/ 0 w 2697"/>
                <a:gd name="T71" fmla="*/ 0 h 2894"/>
                <a:gd name="T72" fmla="*/ 0 w 2697"/>
                <a:gd name="T73" fmla="*/ 0 h 2894"/>
                <a:gd name="T74" fmla="*/ 0 w 2697"/>
                <a:gd name="T75" fmla="*/ 0 h 2894"/>
                <a:gd name="T76" fmla="*/ 0 w 2697"/>
                <a:gd name="T77" fmla="*/ 0 h 2894"/>
                <a:gd name="T78" fmla="*/ 0 w 2697"/>
                <a:gd name="T79" fmla="*/ 0 h 2894"/>
                <a:gd name="T80" fmla="*/ 0 w 2697"/>
                <a:gd name="T81" fmla="*/ 0 h 2894"/>
                <a:gd name="T82" fmla="*/ 0 w 2697"/>
                <a:gd name="T83" fmla="*/ 0 h 2894"/>
                <a:gd name="T84" fmla="*/ 0 w 2697"/>
                <a:gd name="T85" fmla="*/ 0 h 2894"/>
                <a:gd name="T86" fmla="*/ 0 w 2697"/>
                <a:gd name="T87" fmla="*/ 0 h 2894"/>
                <a:gd name="T88" fmla="*/ 0 w 2697"/>
                <a:gd name="T89" fmla="*/ 0 h 2894"/>
                <a:gd name="T90" fmla="*/ 0 w 2697"/>
                <a:gd name="T91" fmla="*/ 0 h 2894"/>
                <a:gd name="T92" fmla="*/ 0 w 2697"/>
                <a:gd name="T93" fmla="*/ 0 h 2894"/>
                <a:gd name="T94" fmla="*/ 0 w 2697"/>
                <a:gd name="T95" fmla="*/ 0 h 2894"/>
                <a:gd name="T96" fmla="*/ 0 w 2697"/>
                <a:gd name="T97" fmla="*/ 0 h 2894"/>
                <a:gd name="T98" fmla="*/ 0 w 2697"/>
                <a:gd name="T99" fmla="*/ 0 h 2894"/>
                <a:gd name="T100" fmla="*/ 0 w 2697"/>
                <a:gd name="T101" fmla="*/ 0 h 2894"/>
                <a:gd name="T102" fmla="*/ 0 w 2697"/>
                <a:gd name="T103" fmla="*/ 0 h 2894"/>
                <a:gd name="T104" fmla="*/ 0 w 2697"/>
                <a:gd name="T105" fmla="*/ 0 h 2894"/>
                <a:gd name="T106" fmla="*/ 0 w 2697"/>
                <a:gd name="T107" fmla="*/ 0 h 2894"/>
                <a:gd name="T108" fmla="*/ 0 w 2697"/>
                <a:gd name="T109" fmla="*/ 0 h 2894"/>
                <a:gd name="T110" fmla="*/ 0 w 2697"/>
                <a:gd name="T111" fmla="*/ 0 h 2894"/>
                <a:gd name="T112" fmla="*/ 0 w 2697"/>
                <a:gd name="T113" fmla="*/ 0 h 2894"/>
                <a:gd name="T114" fmla="*/ 0 w 2697"/>
                <a:gd name="T115" fmla="*/ 0 h 2894"/>
                <a:gd name="T116" fmla="*/ 0 w 2697"/>
                <a:gd name="T117" fmla="*/ 0 h 2894"/>
                <a:gd name="T118" fmla="*/ 0 w 2697"/>
                <a:gd name="T119" fmla="*/ 0 h 2894"/>
                <a:gd name="T120" fmla="*/ 0 w 2697"/>
                <a:gd name="T121" fmla="*/ 0 h 28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97" h="2894">
                  <a:moveTo>
                    <a:pt x="408" y="2856"/>
                  </a:moveTo>
                  <a:lnTo>
                    <a:pt x="408" y="2856"/>
                  </a:lnTo>
                  <a:cubicBezTo>
                    <a:pt x="415" y="2861"/>
                    <a:pt x="442" y="2834"/>
                    <a:pt x="462" y="2814"/>
                  </a:cubicBezTo>
                  <a:cubicBezTo>
                    <a:pt x="482" y="2794"/>
                    <a:pt x="492" y="2799"/>
                    <a:pt x="492" y="2811"/>
                  </a:cubicBezTo>
                  <a:cubicBezTo>
                    <a:pt x="492" y="2824"/>
                    <a:pt x="531" y="2841"/>
                    <a:pt x="571" y="2824"/>
                  </a:cubicBezTo>
                  <a:cubicBezTo>
                    <a:pt x="608" y="2809"/>
                    <a:pt x="600" y="2710"/>
                    <a:pt x="613" y="2673"/>
                  </a:cubicBezTo>
                  <a:cubicBezTo>
                    <a:pt x="625" y="2639"/>
                    <a:pt x="650" y="2636"/>
                    <a:pt x="662" y="2614"/>
                  </a:cubicBezTo>
                  <a:cubicBezTo>
                    <a:pt x="677" y="2592"/>
                    <a:pt x="697" y="2572"/>
                    <a:pt x="684" y="2562"/>
                  </a:cubicBezTo>
                  <a:cubicBezTo>
                    <a:pt x="674" y="2550"/>
                    <a:pt x="684" y="2547"/>
                    <a:pt x="697" y="2533"/>
                  </a:cubicBezTo>
                  <a:cubicBezTo>
                    <a:pt x="709" y="2520"/>
                    <a:pt x="714" y="2518"/>
                    <a:pt x="714" y="2500"/>
                  </a:cubicBezTo>
                  <a:cubicBezTo>
                    <a:pt x="714" y="2483"/>
                    <a:pt x="746" y="2481"/>
                    <a:pt x="753" y="2483"/>
                  </a:cubicBezTo>
                  <a:cubicBezTo>
                    <a:pt x="761" y="2488"/>
                    <a:pt x="771" y="2491"/>
                    <a:pt x="790" y="2505"/>
                  </a:cubicBezTo>
                  <a:cubicBezTo>
                    <a:pt x="810" y="2520"/>
                    <a:pt x="793" y="2520"/>
                    <a:pt x="785" y="2538"/>
                  </a:cubicBezTo>
                  <a:cubicBezTo>
                    <a:pt x="778" y="2555"/>
                    <a:pt x="805" y="2565"/>
                    <a:pt x="820" y="2555"/>
                  </a:cubicBezTo>
                  <a:cubicBezTo>
                    <a:pt x="835" y="2545"/>
                    <a:pt x="852" y="2555"/>
                    <a:pt x="867" y="2567"/>
                  </a:cubicBezTo>
                  <a:cubicBezTo>
                    <a:pt x="879" y="2579"/>
                    <a:pt x="892" y="2589"/>
                    <a:pt x="919" y="2567"/>
                  </a:cubicBezTo>
                  <a:cubicBezTo>
                    <a:pt x="946" y="2545"/>
                    <a:pt x="1072" y="2488"/>
                    <a:pt x="1104" y="2481"/>
                  </a:cubicBezTo>
                  <a:cubicBezTo>
                    <a:pt x="1136" y="2473"/>
                    <a:pt x="1126" y="2456"/>
                    <a:pt x="1104" y="2409"/>
                  </a:cubicBezTo>
                  <a:cubicBezTo>
                    <a:pt x="1084" y="2362"/>
                    <a:pt x="1121" y="2374"/>
                    <a:pt x="1153" y="2387"/>
                  </a:cubicBezTo>
                  <a:cubicBezTo>
                    <a:pt x="1188" y="2397"/>
                    <a:pt x="1235" y="2345"/>
                    <a:pt x="1264" y="2335"/>
                  </a:cubicBezTo>
                  <a:cubicBezTo>
                    <a:pt x="1296" y="2323"/>
                    <a:pt x="1346" y="2310"/>
                    <a:pt x="1361" y="2328"/>
                  </a:cubicBezTo>
                  <a:cubicBezTo>
                    <a:pt x="1378" y="2342"/>
                    <a:pt x="1425" y="2355"/>
                    <a:pt x="1454" y="2335"/>
                  </a:cubicBezTo>
                  <a:cubicBezTo>
                    <a:pt x="1486" y="2315"/>
                    <a:pt x="1514" y="2345"/>
                    <a:pt x="1543" y="2323"/>
                  </a:cubicBezTo>
                  <a:cubicBezTo>
                    <a:pt x="1573" y="2303"/>
                    <a:pt x="1568" y="2259"/>
                    <a:pt x="1575" y="2239"/>
                  </a:cubicBezTo>
                  <a:cubicBezTo>
                    <a:pt x="1585" y="2216"/>
                    <a:pt x="1612" y="2204"/>
                    <a:pt x="1622" y="2194"/>
                  </a:cubicBezTo>
                  <a:cubicBezTo>
                    <a:pt x="1632" y="2184"/>
                    <a:pt x="1632" y="2174"/>
                    <a:pt x="1627" y="2160"/>
                  </a:cubicBezTo>
                  <a:cubicBezTo>
                    <a:pt x="1620" y="2145"/>
                    <a:pt x="1667" y="2150"/>
                    <a:pt x="1694" y="2150"/>
                  </a:cubicBezTo>
                  <a:cubicBezTo>
                    <a:pt x="1721" y="2150"/>
                    <a:pt x="1760" y="2172"/>
                    <a:pt x="1760" y="2194"/>
                  </a:cubicBezTo>
                  <a:cubicBezTo>
                    <a:pt x="1763" y="2219"/>
                    <a:pt x="1748" y="2241"/>
                    <a:pt x="1738" y="2251"/>
                  </a:cubicBezTo>
                  <a:cubicBezTo>
                    <a:pt x="1728" y="2261"/>
                    <a:pt x="1733" y="2276"/>
                    <a:pt x="1733" y="2276"/>
                  </a:cubicBezTo>
                  <a:cubicBezTo>
                    <a:pt x="1733" y="2276"/>
                    <a:pt x="1751" y="2278"/>
                    <a:pt x="1778" y="2288"/>
                  </a:cubicBezTo>
                  <a:cubicBezTo>
                    <a:pt x="1802" y="2298"/>
                    <a:pt x="1844" y="2315"/>
                    <a:pt x="1869" y="2315"/>
                  </a:cubicBezTo>
                  <a:cubicBezTo>
                    <a:pt x="1891" y="2315"/>
                    <a:pt x="1916" y="2310"/>
                    <a:pt x="1943" y="2296"/>
                  </a:cubicBezTo>
                  <a:cubicBezTo>
                    <a:pt x="1970" y="2278"/>
                    <a:pt x="2027" y="2278"/>
                    <a:pt x="2049" y="2278"/>
                  </a:cubicBezTo>
                  <a:cubicBezTo>
                    <a:pt x="2074" y="2278"/>
                    <a:pt x="2067" y="2256"/>
                    <a:pt x="2072" y="2251"/>
                  </a:cubicBezTo>
                  <a:cubicBezTo>
                    <a:pt x="2077" y="2246"/>
                    <a:pt x="2091" y="2231"/>
                    <a:pt x="2094" y="2209"/>
                  </a:cubicBezTo>
                  <a:cubicBezTo>
                    <a:pt x="2094" y="2187"/>
                    <a:pt x="2089" y="2172"/>
                    <a:pt x="2101" y="2165"/>
                  </a:cubicBezTo>
                  <a:cubicBezTo>
                    <a:pt x="2114" y="2157"/>
                    <a:pt x="2114" y="2152"/>
                    <a:pt x="2126" y="2128"/>
                  </a:cubicBezTo>
                  <a:cubicBezTo>
                    <a:pt x="2138" y="2106"/>
                    <a:pt x="2143" y="2115"/>
                    <a:pt x="2158" y="2115"/>
                  </a:cubicBezTo>
                  <a:cubicBezTo>
                    <a:pt x="2170" y="2115"/>
                    <a:pt x="2202" y="2106"/>
                    <a:pt x="2232" y="2088"/>
                  </a:cubicBezTo>
                  <a:cubicBezTo>
                    <a:pt x="2262" y="2071"/>
                    <a:pt x="2267" y="2039"/>
                    <a:pt x="2296" y="2019"/>
                  </a:cubicBezTo>
                  <a:cubicBezTo>
                    <a:pt x="2326" y="1999"/>
                    <a:pt x="2326" y="2024"/>
                    <a:pt x="2341" y="2036"/>
                  </a:cubicBezTo>
                  <a:cubicBezTo>
                    <a:pt x="2353" y="2049"/>
                    <a:pt x="2360" y="2036"/>
                    <a:pt x="2360" y="2022"/>
                  </a:cubicBezTo>
                  <a:cubicBezTo>
                    <a:pt x="2360" y="2009"/>
                    <a:pt x="2363" y="1979"/>
                    <a:pt x="2365" y="1957"/>
                  </a:cubicBezTo>
                  <a:cubicBezTo>
                    <a:pt x="2368" y="1938"/>
                    <a:pt x="2377" y="1933"/>
                    <a:pt x="2407" y="1913"/>
                  </a:cubicBezTo>
                  <a:cubicBezTo>
                    <a:pt x="2434" y="1891"/>
                    <a:pt x="2402" y="1881"/>
                    <a:pt x="2380" y="1874"/>
                  </a:cubicBezTo>
                  <a:cubicBezTo>
                    <a:pt x="2360" y="1866"/>
                    <a:pt x="2368" y="1861"/>
                    <a:pt x="2360" y="1839"/>
                  </a:cubicBezTo>
                  <a:cubicBezTo>
                    <a:pt x="2353" y="1817"/>
                    <a:pt x="2350" y="1827"/>
                    <a:pt x="2321" y="1827"/>
                  </a:cubicBezTo>
                  <a:cubicBezTo>
                    <a:pt x="2291" y="1827"/>
                    <a:pt x="2294" y="1804"/>
                    <a:pt x="2286" y="1804"/>
                  </a:cubicBezTo>
                  <a:cubicBezTo>
                    <a:pt x="2276" y="1804"/>
                    <a:pt x="2257" y="1785"/>
                    <a:pt x="2244" y="1772"/>
                  </a:cubicBezTo>
                  <a:cubicBezTo>
                    <a:pt x="2234" y="1760"/>
                    <a:pt x="2215" y="1742"/>
                    <a:pt x="2215" y="1718"/>
                  </a:cubicBezTo>
                  <a:cubicBezTo>
                    <a:pt x="2215" y="1696"/>
                    <a:pt x="2210" y="1691"/>
                    <a:pt x="2212" y="1674"/>
                  </a:cubicBezTo>
                  <a:cubicBezTo>
                    <a:pt x="2217" y="1656"/>
                    <a:pt x="2185" y="1651"/>
                    <a:pt x="2190" y="1634"/>
                  </a:cubicBezTo>
                  <a:cubicBezTo>
                    <a:pt x="2192" y="1614"/>
                    <a:pt x="2207" y="1614"/>
                    <a:pt x="2217" y="1624"/>
                  </a:cubicBezTo>
                  <a:cubicBezTo>
                    <a:pt x="2229" y="1637"/>
                    <a:pt x="2254" y="1639"/>
                    <a:pt x="2271" y="1632"/>
                  </a:cubicBezTo>
                  <a:cubicBezTo>
                    <a:pt x="2289" y="1622"/>
                    <a:pt x="2377" y="1624"/>
                    <a:pt x="2387" y="1614"/>
                  </a:cubicBezTo>
                  <a:cubicBezTo>
                    <a:pt x="2400" y="1602"/>
                    <a:pt x="2429" y="1577"/>
                    <a:pt x="2442" y="1570"/>
                  </a:cubicBezTo>
                  <a:cubicBezTo>
                    <a:pt x="2454" y="1560"/>
                    <a:pt x="2449" y="1508"/>
                    <a:pt x="2454" y="1503"/>
                  </a:cubicBezTo>
                  <a:cubicBezTo>
                    <a:pt x="2459" y="1498"/>
                    <a:pt x="2471" y="1483"/>
                    <a:pt x="2471" y="1464"/>
                  </a:cubicBezTo>
                  <a:cubicBezTo>
                    <a:pt x="2471" y="1446"/>
                    <a:pt x="2484" y="1424"/>
                    <a:pt x="2496" y="1414"/>
                  </a:cubicBezTo>
                  <a:cubicBezTo>
                    <a:pt x="2506" y="1402"/>
                    <a:pt x="2568" y="1402"/>
                    <a:pt x="2585" y="1382"/>
                  </a:cubicBezTo>
                  <a:cubicBezTo>
                    <a:pt x="2602" y="1365"/>
                    <a:pt x="2590" y="1288"/>
                    <a:pt x="2587" y="1256"/>
                  </a:cubicBezTo>
                  <a:cubicBezTo>
                    <a:pt x="2582" y="1222"/>
                    <a:pt x="2597" y="1222"/>
                    <a:pt x="2627" y="1192"/>
                  </a:cubicBezTo>
                  <a:cubicBezTo>
                    <a:pt x="2656" y="1163"/>
                    <a:pt x="2647" y="1158"/>
                    <a:pt x="2637" y="1130"/>
                  </a:cubicBezTo>
                  <a:cubicBezTo>
                    <a:pt x="2624" y="1103"/>
                    <a:pt x="2607" y="1074"/>
                    <a:pt x="2607" y="1054"/>
                  </a:cubicBezTo>
                  <a:cubicBezTo>
                    <a:pt x="2607" y="1034"/>
                    <a:pt x="2632" y="1039"/>
                    <a:pt x="2654" y="1039"/>
                  </a:cubicBezTo>
                  <a:cubicBezTo>
                    <a:pt x="2679" y="1039"/>
                    <a:pt x="2689" y="1027"/>
                    <a:pt x="2694" y="1012"/>
                  </a:cubicBezTo>
                  <a:cubicBezTo>
                    <a:pt x="2696" y="997"/>
                    <a:pt x="2676" y="970"/>
                    <a:pt x="2649" y="950"/>
                  </a:cubicBezTo>
                  <a:cubicBezTo>
                    <a:pt x="2622" y="930"/>
                    <a:pt x="2610" y="916"/>
                    <a:pt x="2607" y="893"/>
                  </a:cubicBezTo>
                  <a:cubicBezTo>
                    <a:pt x="2602" y="871"/>
                    <a:pt x="2595" y="861"/>
                    <a:pt x="2563" y="859"/>
                  </a:cubicBezTo>
                  <a:cubicBezTo>
                    <a:pt x="2528" y="856"/>
                    <a:pt x="2536" y="807"/>
                    <a:pt x="2541" y="792"/>
                  </a:cubicBezTo>
                  <a:cubicBezTo>
                    <a:pt x="2548" y="777"/>
                    <a:pt x="2548" y="713"/>
                    <a:pt x="2548" y="681"/>
                  </a:cubicBezTo>
                  <a:cubicBezTo>
                    <a:pt x="2548" y="651"/>
                    <a:pt x="2536" y="639"/>
                    <a:pt x="2521" y="612"/>
                  </a:cubicBezTo>
                  <a:cubicBezTo>
                    <a:pt x="2508" y="582"/>
                    <a:pt x="2494" y="568"/>
                    <a:pt x="2494" y="545"/>
                  </a:cubicBezTo>
                  <a:cubicBezTo>
                    <a:pt x="2494" y="523"/>
                    <a:pt x="2501" y="491"/>
                    <a:pt x="2506" y="479"/>
                  </a:cubicBezTo>
                  <a:cubicBezTo>
                    <a:pt x="2513" y="469"/>
                    <a:pt x="2575" y="471"/>
                    <a:pt x="2597" y="464"/>
                  </a:cubicBezTo>
                  <a:cubicBezTo>
                    <a:pt x="2622" y="454"/>
                    <a:pt x="2619" y="382"/>
                    <a:pt x="2607" y="373"/>
                  </a:cubicBezTo>
                  <a:cubicBezTo>
                    <a:pt x="2597" y="360"/>
                    <a:pt x="2587" y="333"/>
                    <a:pt x="2582" y="308"/>
                  </a:cubicBezTo>
                  <a:cubicBezTo>
                    <a:pt x="2575" y="284"/>
                    <a:pt x="2595" y="289"/>
                    <a:pt x="2605" y="279"/>
                  </a:cubicBezTo>
                  <a:cubicBezTo>
                    <a:pt x="2614" y="266"/>
                    <a:pt x="2612" y="259"/>
                    <a:pt x="2602" y="234"/>
                  </a:cubicBezTo>
                  <a:cubicBezTo>
                    <a:pt x="2595" y="210"/>
                    <a:pt x="2597" y="195"/>
                    <a:pt x="2605" y="175"/>
                  </a:cubicBezTo>
                  <a:cubicBezTo>
                    <a:pt x="2612" y="155"/>
                    <a:pt x="2587" y="121"/>
                    <a:pt x="2575" y="109"/>
                  </a:cubicBezTo>
                  <a:cubicBezTo>
                    <a:pt x="2563" y="96"/>
                    <a:pt x="2533" y="84"/>
                    <a:pt x="2531" y="62"/>
                  </a:cubicBezTo>
                  <a:cubicBezTo>
                    <a:pt x="2526" y="47"/>
                    <a:pt x="2508" y="20"/>
                    <a:pt x="2496" y="0"/>
                  </a:cubicBezTo>
                  <a:cubicBezTo>
                    <a:pt x="2462" y="2"/>
                    <a:pt x="2424" y="7"/>
                    <a:pt x="2390" y="15"/>
                  </a:cubicBezTo>
                  <a:cubicBezTo>
                    <a:pt x="2276" y="34"/>
                    <a:pt x="2267" y="62"/>
                    <a:pt x="2111" y="261"/>
                  </a:cubicBezTo>
                  <a:cubicBezTo>
                    <a:pt x="1958" y="461"/>
                    <a:pt x="1852" y="449"/>
                    <a:pt x="1790" y="461"/>
                  </a:cubicBezTo>
                  <a:cubicBezTo>
                    <a:pt x="1726" y="471"/>
                    <a:pt x="1672" y="491"/>
                    <a:pt x="1558" y="518"/>
                  </a:cubicBezTo>
                  <a:cubicBezTo>
                    <a:pt x="1445" y="543"/>
                    <a:pt x="1467" y="555"/>
                    <a:pt x="1358" y="568"/>
                  </a:cubicBezTo>
                  <a:cubicBezTo>
                    <a:pt x="1252" y="577"/>
                    <a:pt x="1143" y="605"/>
                    <a:pt x="1059" y="629"/>
                  </a:cubicBezTo>
                  <a:cubicBezTo>
                    <a:pt x="976" y="654"/>
                    <a:pt x="914" y="689"/>
                    <a:pt x="773" y="723"/>
                  </a:cubicBezTo>
                  <a:cubicBezTo>
                    <a:pt x="632" y="760"/>
                    <a:pt x="721" y="758"/>
                    <a:pt x="736" y="758"/>
                  </a:cubicBezTo>
                  <a:cubicBezTo>
                    <a:pt x="748" y="758"/>
                    <a:pt x="736" y="775"/>
                    <a:pt x="724" y="787"/>
                  </a:cubicBezTo>
                  <a:cubicBezTo>
                    <a:pt x="709" y="800"/>
                    <a:pt x="714" y="809"/>
                    <a:pt x="714" y="837"/>
                  </a:cubicBezTo>
                  <a:cubicBezTo>
                    <a:pt x="714" y="864"/>
                    <a:pt x="692" y="879"/>
                    <a:pt x="692" y="918"/>
                  </a:cubicBezTo>
                  <a:cubicBezTo>
                    <a:pt x="692" y="958"/>
                    <a:pt x="672" y="938"/>
                    <a:pt x="672" y="891"/>
                  </a:cubicBezTo>
                  <a:cubicBezTo>
                    <a:pt x="672" y="844"/>
                    <a:pt x="608" y="960"/>
                    <a:pt x="585" y="982"/>
                  </a:cubicBezTo>
                  <a:cubicBezTo>
                    <a:pt x="563" y="1005"/>
                    <a:pt x="546" y="1093"/>
                    <a:pt x="546" y="1120"/>
                  </a:cubicBezTo>
                  <a:cubicBezTo>
                    <a:pt x="546" y="1148"/>
                    <a:pt x="519" y="1150"/>
                    <a:pt x="492" y="1177"/>
                  </a:cubicBezTo>
                  <a:cubicBezTo>
                    <a:pt x="462" y="1207"/>
                    <a:pt x="457" y="1251"/>
                    <a:pt x="474" y="1269"/>
                  </a:cubicBezTo>
                  <a:cubicBezTo>
                    <a:pt x="492" y="1286"/>
                    <a:pt x="502" y="1296"/>
                    <a:pt x="502" y="1308"/>
                  </a:cubicBezTo>
                  <a:cubicBezTo>
                    <a:pt x="502" y="1320"/>
                    <a:pt x="502" y="1320"/>
                    <a:pt x="521" y="1320"/>
                  </a:cubicBezTo>
                  <a:cubicBezTo>
                    <a:pt x="541" y="1320"/>
                    <a:pt x="524" y="1357"/>
                    <a:pt x="511" y="1397"/>
                  </a:cubicBezTo>
                  <a:cubicBezTo>
                    <a:pt x="499" y="1434"/>
                    <a:pt x="477" y="1395"/>
                    <a:pt x="477" y="1355"/>
                  </a:cubicBezTo>
                  <a:cubicBezTo>
                    <a:pt x="477" y="1315"/>
                    <a:pt x="420" y="1271"/>
                    <a:pt x="373" y="1271"/>
                  </a:cubicBezTo>
                  <a:cubicBezTo>
                    <a:pt x="324" y="1271"/>
                    <a:pt x="312" y="1229"/>
                    <a:pt x="279" y="1197"/>
                  </a:cubicBezTo>
                  <a:cubicBezTo>
                    <a:pt x="245" y="1163"/>
                    <a:pt x="245" y="1180"/>
                    <a:pt x="245" y="1195"/>
                  </a:cubicBezTo>
                  <a:cubicBezTo>
                    <a:pt x="245" y="1209"/>
                    <a:pt x="270" y="1229"/>
                    <a:pt x="235" y="1229"/>
                  </a:cubicBezTo>
                  <a:cubicBezTo>
                    <a:pt x="200" y="1229"/>
                    <a:pt x="220" y="1256"/>
                    <a:pt x="235" y="1288"/>
                  </a:cubicBezTo>
                  <a:cubicBezTo>
                    <a:pt x="250" y="1318"/>
                    <a:pt x="242" y="1357"/>
                    <a:pt x="242" y="1395"/>
                  </a:cubicBezTo>
                  <a:cubicBezTo>
                    <a:pt x="242" y="1429"/>
                    <a:pt x="250" y="1483"/>
                    <a:pt x="284" y="1587"/>
                  </a:cubicBezTo>
                  <a:cubicBezTo>
                    <a:pt x="321" y="1688"/>
                    <a:pt x="336" y="1942"/>
                    <a:pt x="336" y="1942"/>
                  </a:cubicBezTo>
                  <a:cubicBezTo>
                    <a:pt x="336" y="1942"/>
                    <a:pt x="292" y="1989"/>
                    <a:pt x="284" y="2044"/>
                  </a:cubicBezTo>
                  <a:cubicBezTo>
                    <a:pt x="277" y="2096"/>
                    <a:pt x="279" y="2088"/>
                    <a:pt x="235" y="2170"/>
                  </a:cubicBezTo>
                  <a:cubicBezTo>
                    <a:pt x="190" y="2254"/>
                    <a:pt x="193" y="2226"/>
                    <a:pt x="97" y="2296"/>
                  </a:cubicBezTo>
                  <a:cubicBezTo>
                    <a:pt x="3" y="2367"/>
                    <a:pt x="37" y="2365"/>
                    <a:pt x="37" y="2441"/>
                  </a:cubicBezTo>
                  <a:cubicBezTo>
                    <a:pt x="37" y="2520"/>
                    <a:pt x="0" y="2523"/>
                    <a:pt x="0" y="2547"/>
                  </a:cubicBezTo>
                  <a:cubicBezTo>
                    <a:pt x="0" y="2570"/>
                    <a:pt x="79" y="2567"/>
                    <a:pt x="104" y="2592"/>
                  </a:cubicBezTo>
                  <a:cubicBezTo>
                    <a:pt x="129" y="2616"/>
                    <a:pt x="139" y="2641"/>
                    <a:pt x="178" y="2663"/>
                  </a:cubicBezTo>
                  <a:cubicBezTo>
                    <a:pt x="218" y="2686"/>
                    <a:pt x="252" y="2735"/>
                    <a:pt x="287" y="2794"/>
                  </a:cubicBezTo>
                  <a:cubicBezTo>
                    <a:pt x="307" y="2831"/>
                    <a:pt x="339" y="2866"/>
                    <a:pt x="366" y="2893"/>
                  </a:cubicBezTo>
                  <a:cubicBezTo>
                    <a:pt x="381" y="2876"/>
                    <a:pt x="400" y="2851"/>
                    <a:pt x="408" y="2856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79" name="Freeform 29"/>
            <p:cNvSpPr>
              <a:spLocks noChangeArrowheads="1"/>
            </p:cNvSpPr>
            <p:nvPr/>
          </p:nvSpPr>
          <p:spPr bwMode="auto">
            <a:xfrm>
              <a:off x="378" y="1727"/>
              <a:ext cx="108" cy="73"/>
            </a:xfrm>
            <a:custGeom>
              <a:avLst/>
              <a:gdLst>
                <a:gd name="T0" fmla="*/ 0 w 475"/>
                <a:gd name="T1" fmla="*/ 0 h 324"/>
                <a:gd name="T2" fmla="*/ 0 w 475"/>
                <a:gd name="T3" fmla="*/ 0 h 324"/>
                <a:gd name="T4" fmla="*/ 0 w 475"/>
                <a:gd name="T5" fmla="*/ 0 h 324"/>
                <a:gd name="T6" fmla="*/ 0 w 475"/>
                <a:gd name="T7" fmla="*/ 0 h 324"/>
                <a:gd name="T8" fmla="*/ 0 w 475"/>
                <a:gd name="T9" fmla="*/ 0 h 324"/>
                <a:gd name="T10" fmla="*/ 0 w 475"/>
                <a:gd name="T11" fmla="*/ 0 h 324"/>
                <a:gd name="T12" fmla="*/ 0 w 475"/>
                <a:gd name="T13" fmla="*/ 0 h 324"/>
                <a:gd name="T14" fmla="*/ 0 w 475"/>
                <a:gd name="T15" fmla="*/ 0 h 324"/>
                <a:gd name="T16" fmla="*/ 0 w 475"/>
                <a:gd name="T17" fmla="*/ 0 h 324"/>
                <a:gd name="T18" fmla="*/ 0 w 475"/>
                <a:gd name="T19" fmla="*/ 0 h 324"/>
                <a:gd name="T20" fmla="*/ 0 w 475"/>
                <a:gd name="T21" fmla="*/ 0 h 324"/>
                <a:gd name="T22" fmla="*/ 0 w 475"/>
                <a:gd name="T23" fmla="*/ 0 h 324"/>
                <a:gd name="T24" fmla="*/ 0 w 475"/>
                <a:gd name="T25" fmla="*/ 0 h 324"/>
                <a:gd name="T26" fmla="*/ 0 w 475"/>
                <a:gd name="T27" fmla="*/ 0 h 324"/>
                <a:gd name="T28" fmla="*/ 0 w 475"/>
                <a:gd name="T29" fmla="*/ 0 h 324"/>
                <a:gd name="T30" fmla="*/ 0 w 475"/>
                <a:gd name="T31" fmla="*/ 0 h 324"/>
                <a:gd name="T32" fmla="*/ 0 w 475"/>
                <a:gd name="T33" fmla="*/ 0 h 324"/>
                <a:gd name="T34" fmla="*/ 0 w 475"/>
                <a:gd name="T35" fmla="*/ 0 h 324"/>
                <a:gd name="T36" fmla="*/ 0 w 475"/>
                <a:gd name="T37" fmla="*/ 0 h 3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5" h="324">
                  <a:moveTo>
                    <a:pt x="27" y="203"/>
                  </a:moveTo>
                  <a:lnTo>
                    <a:pt x="27" y="203"/>
                  </a:lnTo>
                  <a:cubicBezTo>
                    <a:pt x="45" y="203"/>
                    <a:pt x="64" y="222"/>
                    <a:pt x="77" y="235"/>
                  </a:cubicBezTo>
                  <a:cubicBezTo>
                    <a:pt x="89" y="247"/>
                    <a:pt x="84" y="232"/>
                    <a:pt x="67" y="212"/>
                  </a:cubicBezTo>
                  <a:cubicBezTo>
                    <a:pt x="47" y="195"/>
                    <a:pt x="99" y="175"/>
                    <a:pt x="119" y="175"/>
                  </a:cubicBezTo>
                  <a:cubicBezTo>
                    <a:pt x="136" y="175"/>
                    <a:pt x="148" y="175"/>
                    <a:pt x="131" y="207"/>
                  </a:cubicBezTo>
                  <a:cubicBezTo>
                    <a:pt x="111" y="237"/>
                    <a:pt x="222" y="240"/>
                    <a:pt x="247" y="240"/>
                  </a:cubicBezTo>
                  <a:cubicBezTo>
                    <a:pt x="272" y="240"/>
                    <a:pt x="264" y="257"/>
                    <a:pt x="259" y="274"/>
                  </a:cubicBezTo>
                  <a:cubicBezTo>
                    <a:pt x="255" y="294"/>
                    <a:pt x="259" y="323"/>
                    <a:pt x="269" y="323"/>
                  </a:cubicBezTo>
                  <a:cubicBezTo>
                    <a:pt x="279" y="323"/>
                    <a:pt x="274" y="294"/>
                    <a:pt x="284" y="284"/>
                  </a:cubicBezTo>
                  <a:cubicBezTo>
                    <a:pt x="297" y="274"/>
                    <a:pt x="297" y="262"/>
                    <a:pt x="297" y="240"/>
                  </a:cubicBezTo>
                  <a:cubicBezTo>
                    <a:pt x="297" y="215"/>
                    <a:pt x="316" y="190"/>
                    <a:pt x="338" y="168"/>
                  </a:cubicBezTo>
                  <a:cubicBezTo>
                    <a:pt x="361" y="146"/>
                    <a:pt x="373" y="96"/>
                    <a:pt x="378" y="64"/>
                  </a:cubicBezTo>
                  <a:cubicBezTo>
                    <a:pt x="385" y="32"/>
                    <a:pt x="410" y="35"/>
                    <a:pt x="442" y="17"/>
                  </a:cubicBezTo>
                  <a:cubicBezTo>
                    <a:pt x="474" y="0"/>
                    <a:pt x="375" y="12"/>
                    <a:pt x="314" y="37"/>
                  </a:cubicBezTo>
                  <a:cubicBezTo>
                    <a:pt x="255" y="64"/>
                    <a:pt x="205" y="74"/>
                    <a:pt x="168" y="101"/>
                  </a:cubicBezTo>
                  <a:cubicBezTo>
                    <a:pt x="104" y="151"/>
                    <a:pt x="64" y="146"/>
                    <a:pt x="40" y="138"/>
                  </a:cubicBezTo>
                  <a:cubicBezTo>
                    <a:pt x="15" y="131"/>
                    <a:pt x="0" y="146"/>
                    <a:pt x="0" y="178"/>
                  </a:cubicBezTo>
                  <a:cubicBezTo>
                    <a:pt x="0" y="210"/>
                    <a:pt x="13" y="203"/>
                    <a:pt x="27" y="203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0" name="Freeform 30"/>
            <p:cNvSpPr>
              <a:spLocks noChangeArrowheads="1"/>
            </p:cNvSpPr>
            <p:nvPr/>
          </p:nvSpPr>
          <p:spPr bwMode="auto">
            <a:xfrm>
              <a:off x="360" y="1754"/>
              <a:ext cx="25" cy="46"/>
            </a:xfrm>
            <a:custGeom>
              <a:avLst/>
              <a:gdLst>
                <a:gd name="T0" fmla="*/ 0 w 109"/>
                <a:gd name="T1" fmla="*/ 0 h 203"/>
                <a:gd name="T2" fmla="*/ 0 w 109"/>
                <a:gd name="T3" fmla="*/ 0 h 203"/>
                <a:gd name="T4" fmla="*/ 0 w 109"/>
                <a:gd name="T5" fmla="*/ 0 h 203"/>
                <a:gd name="T6" fmla="*/ 0 w 109"/>
                <a:gd name="T7" fmla="*/ 0 h 203"/>
                <a:gd name="T8" fmla="*/ 0 w 109"/>
                <a:gd name="T9" fmla="*/ 0 h 203"/>
                <a:gd name="T10" fmla="*/ 0 w 109"/>
                <a:gd name="T11" fmla="*/ 0 h 203"/>
                <a:gd name="T12" fmla="*/ 0 w 109"/>
                <a:gd name="T13" fmla="*/ 0 h 203"/>
                <a:gd name="T14" fmla="*/ 0 w 109"/>
                <a:gd name="T15" fmla="*/ 0 h 203"/>
                <a:gd name="T16" fmla="*/ 0 w 109"/>
                <a:gd name="T17" fmla="*/ 0 h 203"/>
                <a:gd name="T18" fmla="*/ 0 w 109"/>
                <a:gd name="T19" fmla="*/ 0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203">
                  <a:moveTo>
                    <a:pt x="17" y="96"/>
                  </a:moveTo>
                  <a:lnTo>
                    <a:pt x="17" y="96"/>
                  </a:lnTo>
                  <a:cubicBezTo>
                    <a:pt x="17" y="96"/>
                    <a:pt x="32" y="111"/>
                    <a:pt x="47" y="126"/>
                  </a:cubicBezTo>
                  <a:cubicBezTo>
                    <a:pt x="64" y="143"/>
                    <a:pt x="79" y="185"/>
                    <a:pt x="94" y="193"/>
                  </a:cubicBezTo>
                  <a:cubicBezTo>
                    <a:pt x="108" y="202"/>
                    <a:pt x="101" y="185"/>
                    <a:pt x="91" y="173"/>
                  </a:cubicBezTo>
                  <a:cubicBezTo>
                    <a:pt x="79" y="163"/>
                    <a:pt x="71" y="89"/>
                    <a:pt x="66" y="77"/>
                  </a:cubicBezTo>
                  <a:cubicBezTo>
                    <a:pt x="64" y="62"/>
                    <a:pt x="49" y="47"/>
                    <a:pt x="59" y="30"/>
                  </a:cubicBezTo>
                  <a:cubicBezTo>
                    <a:pt x="69" y="12"/>
                    <a:pt x="27" y="0"/>
                    <a:pt x="27" y="0"/>
                  </a:cubicBezTo>
                  <a:cubicBezTo>
                    <a:pt x="27" y="0"/>
                    <a:pt x="0" y="37"/>
                    <a:pt x="9" y="54"/>
                  </a:cubicBezTo>
                  <a:cubicBezTo>
                    <a:pt x="19" y="74"/>
                    <a:pt x="17" y="96"/>
                    <a:pt x="17" y="96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1" name="Freeform 31"/>
            <p:cNvSpPr>
              <a:spLocks noChangeArrowheads="1"/>
            </p:cNvSpPr>
            <p:nvPr/>
          </p:nvSpPr>
          <p:spPr bwMode="auto">
            <a:xfrm>
              <a:off x="379" y="1778"/>
              <a:ext cx="17" cy="18"/>
            </a:xfrm>
            <a:custGeom>
              <a:avLst/>
              <a:gdLst>
                <a:gd name="T0" fmla="*/ 0 w 77"/>
                <a:gd name="T1" fmla="*/ 0 h 80"/>
                <a:gd name="T2" fmla="*/ 0 w 77"/>
                <a:gd name="T3" fmla="*/ 0 h 80"/>
                <a:gd name="T4" fmla="*/ 0 w 77"/>
                <a:gd name="T5" fmla="*/ 0 h 80"/>
                <a:gd name="T6" fmla="*/ 0 w 77"/>
                <a:gd name="T7" fmla="*/ 0 h 80"/>
                <a:gd name="T8" fmla="*/ 0 w 77"/>
                <a:gd name="T9" fmla="*/ 0 h 80"/>
                <a:gd name="T10" fmla="*/ 0 w 77"/>
                <a:gd name="T11" fmla="*/ 0 h 80"/>
                <a:gd name="T12" fmla="*/ 0 w 77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80">
                  <a:moveTo>
                    <a:pt x="64" y="37"/>
                  </a:moveTo>
                  <a:lnTo>
                    <a:pt x="64" y="37"/>
                  </a:lnTo>
                  <a:cubicBezTo>
                    <a:pt x="76" y="37"/>
                    <a:pt x="59" y="24"/>
                    <a:pt x="47" y="12"/>
                  </a:cubicBezTo>
                  <a:cubicBezTo>
                    <a:pt x="34" y="0"/>
                    <a:pt x="24" y="0"/>
                    <a:pt x="14" y="10"/>
                  </a:cubicBezTo>
                  <a:cubicBezTo>
                    <a:pt x="0" y="24"/>
                    <a:pt x="14" y="37"/>
                    <a:pt x="24" y="56"/>
                  </a:cubicBezTo>
                  <a:cubicBezTo>
                    <a:pt x="37" y="79"/>
                    <a:pt x="37" y="69"/>
                    <a:pt x="37" y="49"/>
                  </a:cubicBezTo>
                  <a:cubicBezTo>
                    <a:pt x="37" y="32"/>
                    <a:pt x="49" y="37"/>
                    <a:pt x="64" y="37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2" name="Freeform 32"/>
            <p:cNvSpPr>
              <a:spLocks noChangeArrowheads="1"/>
            </p:cNvSpPr>
            <p:nvPr/>
          </p:nvSpPr>
          <p:spPr bwMode="auto">
            <a:xfrm>
              <a:off x="400" y="1779"/>
              <a:ext cx="5" cy="7"/>
            </a:xfrm>
            <a:custGeom>
              <a:avLst/>
              <a:gdLst>
                <a:gd name="T0" fmla="*/ 0 w 23"/>
                <a:gd name="T1" fmla="*/ 0 h 33"/>
                <a:gd name="T2" fmla="*/ 0 w 23"/>
                <a:gd name="T3" fmla="*/ 0 h 33"/>
                <a:gd name="T4" fmla="*/ 0 w 23"/>
                <a:gd name="T5" fmla="*/ 0 h 33"/>
                <a:gd name="T6" fmla="*/ 0 w 23"/>
                <a:gd name="T7" fmla="*/ 0 h 33"/>
                <a:gd name="T8" fmla="*/ 0 w 2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3">
                  <a:moveTo>
                    <a:pt x="7" y="10"/>
                  </a:moveTo>
                  <a:lnTo>
                    <a:pt x="7" y="10"/>
                  </a:lnTo>
                  <a:cubicBezTo>
                    <a:pt x="0" y="22"/>
                    <a:pt x="0" y="32"/>
                    <a:pt x="12" y="32"/>
                  </a:cubicBezTo>
                  <a:cubicBezTo>
                    <a:pt x="22" y="32"/>
                    <a:pt x="14" y="27"/>
                    <a:pt x="14" y="15"/>
                  </a:cubicBezTo>
                  <a:cubicBezTo>
                    <a:pt x="14" y="5"/>
                    <a:pt x="12" y="0"/>
                    <a:pt x="7" y="1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3" name="Freeform 33"/>
            <p:cNvSpPr>
              <a:spLocks noChangeArrowheads="1"/>
            </p:cNvSpPr>
            <p:nvPr/>
          </p:nvSpPr>
          <p:spPr bwMode="auto">
            <a:xfrm>
              <a:off x="400" y="2040"/>
              <a:ext cx="391" cy="608"/>
            </a:xfrm>
            <a:custGeom>
              <a:avLst/>
              <a:gdLst>
                <a:gd name="T0" fmla="*/ 0 w 1724"/>
                <a:gd name="T1" fmla="*/ 0 h 2681"/>
                <a:gd name="T2" fmla="*/ 0 w 1724"/>
                <a:gd name="T3" fmla="*/ 0 h 2681"/>
                <a:gd name="T4" fmla="*/ 0 w 1724"/>
                <a:gd name="T5" fmla="*/ 0 h 2681"/>
                <a:gd name="T6" fmla="*/ 0 w 1724"/>
                <a:gd name="T7" fmla="*/ 0 h 2681"/>
                <a:gd name="T8" fmla="*/ 0 w 1724"/>
                <a:gd name="T9" fmla="*/ 0 h 2681"/>
                <a:gd name="T10" fmla="*/ 0 w 1724"/>
                <a:gd name="T11" fmla="*/ 0 h 2681"/>
                <a:gd name="T12" fmla="*/ 0 w 1724"/>
                <a:gd name="T13" fmla="*/ 0 h 2681"/>
                <a:gd name="T14" fmla="*/ 0 w 1724"/>
                <a:gd name="T15" fmla="*/ 0 h 2681"/>
                <a:gd name="T16" fmla="*/ 0 w 1724"/>
                <a:gd name="T17" fmla="*/ 0 h 2681"/>
                <a:gd name="T18" fmla="*/ 0 w 1724"/>
                <a:gd name="T19" fmla="*/ 0 h 2681"/>
                <a:gd name="T20" fmla="*/ 0 w 1724"/>
                <a:gd name="T21" fmla="*/ 0 h 2681"/>
                <a:gd name="T22" fmla="*/ 0 w 1724"/>
                <a:gd name="T23" fmla="*/ 0 h 2681"/>
                <a:gd name="T24" fmla="*/ 0 w 1724"/>
                <a:gd name="T25" fmla="*/ 0 h 2681"/>
                <a:gd name="T26" fmla="*/ 0 w 1724"/>
                <a:gd name="T27" fmla="*/ 0 h 2681"/>
                <a:gd name="T28" fmla="*/ 0 w 1724"/>
                <a:gd name="T29" fmla="*/ 0 h 2681"/>
                <a:gd name="T30" fmla="*/ 0 w 1724"/>
                <a:gd name="T31" fmla="*/ 0 h 2681"/>
                <a:gd name="T32" fmla="*/ 0 w 1724"/>
                <a:gd name="T33" fmla="*/ 0 h 2681"/>
                <a:gd name="T34" fmla="*/ 0 w 1724"/>
                <a:gd name="T35" fmla="*/ 0 h 2681"/>
                <a:gd name="T36" fmla="*/ 0 w 1724"/>
                <a:gd name="T37" fmla="*/ 0 h 2681"/>
                <a:gd name="T38" fmla="*/ 0 w 1724"/>
                <a:gd name="T39" fmla="*/ 0 h 2681"/>
                <a:gd name="T40" fmla="*/ 0 w 1724"/>
                <a:gd name="T41" fmla="*/ 0 h 2681"/>
                <a:gd name="T42" fmla="*/ 0 w 1724"/>
                <a:gd name="T43" fmla="*/ 0 h 2681"/>
                <a:gd name="T44" fmla="*/ 0 w 1724"/>
                <a:gd name="T45" fmla="*/ 0 h 2681"/>
                <a:gd name="T46" fmla="*/ 0 w 1724"/>
                <a:gd name="T47" fmla="*/ 0 h 2681"/>
                <a:gd name="T48" fmla="*/ 0 w 1724"/>
                <a:gd name="T49" fmla="*/ 0 h 2681"/>
                <a:gd name="T50" fmla="*/ 0 w 1724"/>
                <a:gd name="T51" fmla="*/ 0 h 2681"/>
                <a:gd name="T52" fmla="*/ 0 w 1724"/>
                <a:gd name="T53" fmla="*/ 0 h 2681"/>
                <a:gd name="T54" fmla="*/ 0 w 1724"/>
                <a:gd name="T55" fmla="*/ 0 h 2681"/>
                <a:gd name="T56" fmla="*/ 0 w 1724"/>
                <a:gd name="T57" fmla="*/ 0 h 2681"/>
                <a:gd name="T58" fmla="*/ 0 w 1724"/>
                <a:gd name="T59" fmla="*/ 0 h 2681"/>
                <a:gd name="T60" fmla="*/ 0 w 1724"/>
                <a:gd name="T61" fmla="*/ 0 h 2681"/>
                <a:gd name="T62" fmla="*/ 0 w 1724"/>
                <a:gd name="T63" fmla="*/ 0 h 2681"/>
                <a:gd name="T64" fmla="*/ 0 w 1724"/>
                <a:gd name="T65" fmla="*/ 0 h 2681"/>
                <a:gd name="T66" fmla="*/ 0 w 1724"/>
                <a:gd name="T67" fmla="*/ 0 h 2681"/>
                <a:gd name="T68" fmla="*/ 0 w 1724"/>
                <a:gd name="T69" fmla="*/ 0 h 2681"/>
                <a:gd name="T70" fmla="*/ 0 w 1724"/>
                <a:gd name="T71" fmla="*/ 0 h 2681"/>
                <a:gd name="T72" fmla="*/ 0 w 1724"/>
                <a:gd name="T73" fmla="*/ 0 h 2681"/>
                <a:gd name="T74" fmla="*/ 0 w 1724"/>
                <a:gd name="T75" fmla="*/ 0 h 2681"/>
                <a:gd name="T76" fmla="*/ 0 w 1724"/>
                <a:gd name="T77" fmla="*/ 0 h 2681"/>
                <a:gd name="T78" fmla="*/ 0 w 1724"/>
                <a:gd name="T79" fmla="*/ 0 h 2681"/>
                <a:gd name="T80" fmla="*/ 0 w 1724"/>
                <a:gd name="T81" fmla="*/ 0 h 2681"/>
                <a:gd name="T82" fmla="*/ 0 w 1724"/>
                <a:gd name="T83" fmla="*/ 0 h 2681"/>
                <a:gd name="T84" fmla="*/ 0 w 1724"/>
                <a:gd name="T85" fmla="*/ 0 h 2681"/>
                <a:gd name="T86" fmla="*/ 0 w 1724"/>
                <a:gd name="T87" fmla="*/ 0 h 2681"/>
                <a:gd name="T88" fmla="*/ 0 w 1724"/>
                <a:gd name="T89" fmla="*/ 0 h 2681"/>
                <a:gd name="T90" fmla="*/ 0 w 1724"/>
                <a:gd name="T91" fmla="*/ 0 h 2681"/>
                <a:gd name="T92" fmla="*/ 0 w 1724"/>
                <a:gd name="T93" fmla="*/ 0 h 2681"/>
                <a:gd name="T94" fmla="*/ 0 w 1724"/>
                <a:gd name="T95" fmla="*/ 0 h 2681"/>
                <a:gd name="T96" fmla="*/ 0 w 1724"/>
                <a:gd name="T97" fmla="*/ 0 h 2681"/>
                <a:gd name="T98" fmla="*/ 0 w 1724"/>
                <a:gd name="T99" fmla="*/ 0 h 2681"/>
                <a:gd name="T100" fmla="*/ 0 w 1724"/>
                <a:gd name="T101" fmla="*/ 0 h 2681"/>
                <a:gd name="T102" fmla="*/ 0 w 1724"/>
                <a:gd name="T103" fmla="*/ 0 h 2681"/>
                <a:gd name="T104" fmla="*/ 0 w 1724"/>
                <a:gd name="T105" fmla="*/ 0 h 2681"/>
                <a:gd name="T106" fmla="*/ 0 w 1724"/>
                <a:gd name="T107" fmla="*/ 0 h 2681"/>
                <a:gd name="T108" fmla="*/ 0 w 1724"/>
                <a:gd name="T109" fmla="*/ 0 h 2681"/>
                <a:gd name="T110" fmla="*/ 0 w 1724"/>
                <a:gd name="T111" fmla="*/ 0 h 2681"/>
                <a:gd name="T112" fmla="*/ 0 w 1724"/>
                <a:gd name="T113" fmla="*/ 0 h 2681"/>
                <a:gd name="T114" fmla="*/ 0 w 1724"/>
                <a:gd name="T115" fmla="*/ 0 h 2681"/>
                <a:gd name="T116" fmla="*/ 0 w 1724"/>
                <a:gd name="T117" fmla="*/ 0 h 2681"/>
                <a:gd name="T118" fmla="*/ 0 w 1724"/>
                <a:gd name="T119" fmla="*/ 0 h 2681"/>
                <a:gd name="T120" fmla="*/ 0 w 1724"/>
                <a:gd name="T121" fmla="*/ 0 h 2681"/>
                <a:gd name="T122" fmla="*/ 0 w 1724"/>
                <a:gd name="T123" fmla="*/ 0 h 2681"/>
                <a:gd name="T124" fmla="*/ 0 w 1724"/>
                <a:gd name="T125" fmla="*/ 0 h 26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4" h="2681">
                  <a:moveTo>
                    <a:pt x="360" y="2645"/>
                  </a:moveTo>
                  <a:lnTo>
                    <a:pt x="360" y="2645"/>
                  </a:lnTo>
                  <a:cubicBezTo>
                    <a:pt x="363" y="2631"/>
                    <a:pt x="385" y="2624"/>
                    <a:pt x="402" y="2624"/>
                  </a:cubicBezTo>
                  <a:cubicBezTo>
                    <a:pt x="422" y="2624"/>
                    <a:pt x="422" y="2622"/>
                    <a:pt x="422" y="2609"/>
                  </a:cubicBezTo>
                  <a:cubicBezTo>
                    <a:pt x="422" y="2599"/>
                    <a:pt x="434" y="2580"/>
                    <a:pt x="447" y="2567"/>
                  </a:cubicBezTo>
                  <a:cubicBezTo>
                    <a:pt x="462" y="2552"/>
                    <a:pt x="491" y="2535"/>
                    <a:pt x="516" y="2523"/>
                  </a:cubicBezTo>
                  <a:cubicBezTo>
                    <a:pt x="541" y="2510"/>
                    <a:pt x="548" y="2515"/>
                    <a:pt x="548" y="2515"/>
                  </a:cubicBezTo>
                  <a:cubicBezTo>
                    <a:pt x="548" y="2515"/>
                    <a:pt x="565" y="2538"/>
                    <a:pt x="578" y="2538"/>
                  </a:cubicBezTo>
                  <a:cubicBezTo>
                    <a:pt x="587" y="2538"/>
                    <a:pt x="602" y="2547"/>
                    <a:pt x="632" y="2565"/>
                  </a:cubicBezTo>
                  <a:cubicBezTo>
                    <a:pt x="662" y="2580"/>
                    <a:pt x="662" y="2602"/>
                    <a:pt x="674" y="2602"/>
                  </a:cubicBezTo>
                  <a:cubicBezTo>
                    <a:pt x="686" y="2602"/>
                    <a:pt x="681" y="2543"/>
                    <a:pt x="681" y="2530"/>
                  </a:cubicBezTo>
                  <a:cubicBezTo>
                    <a:pt x="681" y="2515"/>
                    <a:pt x="698" y="2510"/>
                    <a:pt x="713" y="2510"/>
                  </a:cubicBezTo>
                  <a:cubicBezTo>
                    <a:pt x="726" y="2510"/>
                    <a:pt x="721" y="2463"/>
                    <a:pt x="721" y="2446"/>
                  </a:cubicBezTo>
                  <a:cubicBezTo>
                    <a:pt x="721" y="2429"/>
                    <a:pt x="735" y="2429"/>
                    <a:pt x="748" y="2429"/>
                  </a:cubicBezTo>
                  <a:cubicBezTo>
                    <a:pt x="760" y="2429"/>
                    <a:pt x="787" y="2422"/>
                    <a:pt x="795" y="2429"/>
                  </a:cubicBezTo>
                  <a:cubicBezTo>
                    <a:pt x="802" y="2436"/>
                    <a:pt x="820" y="2444"/>
                    <a:pt x="844" y="2444"/>
                  </a:cubicBezTo>
                  <a:cubicBezTo>
                    <a:pt x="871" y="2444"/>
                    <a:pt x="876" y="2476"/>
                    <a:pt x="896" y="2496"/>
                  </a:cubicBezTo>
                  <a:cubicBezTo>
                    <a:pt x="916" y="2515"/>
                    <a:pt x="918" y="2538"/>
                    <a:pt x="921" y="2547"/>
                  </a:cubicBezTo>
                  <a:cubicBezTo>
                    <a:pt x="926" y="2557"/>
                    <a:pt x="953" y="2538"/>
                    <a:pt x="970" y="2520"/>
                  </a:cubicBezTo>
                  <a:cubicBezTo>
                    <a:pt x="985" y="2505"/>
                    <a:pt x="995" y="2508"/>
                    <a:pt x="995" y="2493"/>
                  </a:cubicBezTo>
                  <a:cubicBezTo>
                    <a:pt x="995" y="2478"/>
                    <a:pt x="1027" y="2463"/>
                    <a:pt x="1044" y="2429"/>
                  </a:cubicBezTo>
                  <a:cubicBezTo>
                    <a:pt x="1061" y="2392"/>
                    <a:pt x="1126" y="2370"/>
                    <a:pt x="1150" y="2362"/>
                  </a:cubicBezTo>
                  <a:cubicBezTo>
                    <a:pt x="1175" y="2355"/>
                    <a:pt x="1155" y="2318"/>
                    <a:pt x="1160" y="2301"/>
                  </a:cubicBezTo>
                  <a:cubicBezTo>
                    <a:pt x="1165" y="2283"/>
                    <a:pt x="1192" y="2259"/>
                    <a:pt x="1190" y="2241"/>
                  </a:cubicBezTo>
                  <a:cubicBezTo>
                    <a:pt x="1185" y="2226"/>
                    <a:pt x="1187" y="2204"/>
                    <a:pt x="1187" y="2185"/>
                  </a:cubicBezTo>
                  <a:cubicBezTo>
                    <a:pt x="1187" y="2167"/>
                    <a:pt x="1224" y="2162"/>
                    <a:pt x="1239" y="2148"/>
                  </a:cubicBezTo>
                  <a:cubicBezTo>
                    <a:pt x="1254" y="2133"/>
                    <a:pt x="1279" y="2135"/>
                    <a:pt x="1296" y="2118"/>
                  </a:cubicBezTo>
                  <a:cubicBezTo>
                    <a:pt x="1316" y="2098"/>
                    <a:pt x="1303" y="2073"/>
                    <a:pt x="1311" y="2059"/>
                  </a:cubicBezTo>
                  <a:cubicBezTo>
                    <a:pt x="1318" y="2041"/>
                    <a:pt x="1358" y="2041"/>
                    <a:pt x="1367" y="2059"/>
                  </a:cubicBezTo>
                  <a:cubicBezTo>
                    <a:pt x="1377" y="2078"/>
                    <a:pt x="1419" y="2086"/>
                    <a:pt x="1449" y="2086"/>
                  </a:cubicBezTo>
                  <a:cubicBezTo>
                    <a:pt x="1479" y="2086"/>
                    <a:pt x="1491" y="2123"/>
                    <a:pt x="1486" y="2153"/>
                  </a:cubicBezTo>
                  <a:cubicBezTo>
                    <a:pt x="1481" y="2185"/>
                    <a:pt x="1513" y="2180"/>
                    <a:pt x="1531" y="2192"/>
                  </a:cubicBezTo>
                  <a:cubicBezTo>
                    <a:pt x="1550" y="2204"/>
                    <a:pt x="1535" y="2231"/>
                    <a:pt x="1535" y="2231"/>
                  </a:cubicBezTo>
                  <a:cubicBezTo>
                    <a:pt x="1535" y="2231"/>
                    <a:pt x="1555" y="2239"/>
                    <a:pt x="1570" y="2239"/>
                  </a:cubicBezTo>
                  <a:cubicBezTo>
                    <a:pt x="1585" y="2239"/>
                    <a:pt x="1627" y="2226"/>
                    <a:pt x="1656" y="2204"/>
                  </a:cubicBezTo>
                  <a:cubicBezTo>
                    <a:pt x="1686" y="2185"/>
                    <a:pt x="1681" y="2170"/>
                    <a:pt x="1681" y="2153"/>
                  </a:cubicBezTo>
                  <a:cubicBezTo>
                    <a:pt x="1681" y="2135"/>
                    <a:pt x="1696" y="2115"/>
                    <a:pt x="1708" y="2101"/>
                  </a:cubicBezTo>
                  <a:cubicBezTo>
                    <a:pt x="1723" y="2086"/>
                    <a:pt x="1716" y="2071"/>
                    <a:pt x="1708" y="2071"/>
                  </a:cubicBezTo>
                  <a:cubicBezTo>
                    <a:pt x="1701" y="2071"/>
                    <a:pt x="1713" y="2031"/>
                    <a:pt x="1708" y="2009"/>
                  </a:cubicBezTo>
                  <a:cubicBezTo>
                    <a:pt x="1706" y="1987"/>
                    <a:pt x="1706" y="1967"/>
                    <a:pt x="1691" y="1967"/>
                  </a:cubicBezTo>
                  <a:cubicBezTo>
                    <a:pt x="1676" y="1967"/>
                    <a:pt x="1669" y="1960"/>
                    <a:pt x="1669" y="1950"/>
                  </a:cubicBezTo>
                  <a:cubicBezTo>
                    <a:pt x="1669" y="1938"/>
                    <a:pt x="1661" y="1933"/>
                    <a:pt x="1654" y="1933"/>
                  </a:cubicBezTo>
                  <a:cubicBezTo>
                    <a:pt x="1646" y="1933"/>
                    <a:pt x="1649" y="1921"/>
                    <a:pt x="1632" y="1906"/>
                  </a:cubicBezTo>
                  <a:cubicBezTo>
                    <a:pt x="1617" y="1891"/>
                    <a:pt x="1587" y="1913"/>
                    <a:pt x="1565" y="1945"/>
                  </a:cubicBezTo>
                  <a:cubicBezTo>
                    <a:pt x="1543" y="1975"/>
                    <a:pt x="1526" y="1953"/>
                    <a:pt x="1521" y="1935"/>
                  </a:cubicBezTo>
                  <a:cubicBezTo>
                    <a:pt x="1516" y="1918"/>
                    <a:pt x="1484" y="1898"/>
                    <a:pt x="1461" y="1898"/>
                  </a:cubicBezTo>
                  <a:cubicBezTo>
                    <a:pt x="1439" y="1898"/>
                    <a:pt x="1446" y="1878"/>
                    <a:pt x="1479" y="1846"/>
                  </a:cubicBezTo>
                  <a:cubicBezTo>
                    <a:pt x="1511" y="1814"/>
                    <a:pt x="1449" y="1787"/>
                    <a:pt x="1434" y="1785"/>
                  </a:cubicBezTo>
                  <a:cubicBezTo>
                    <a:pt x="1422" y="1780"/>
                    <a:pt x="1340" y="1750"/>
                    <a:pt x="1326" y="1718"/>
                  </a:cubicBezTo>
                  <a:cubicBezTo>
                    <a:pt x="1313" y="1686"/>
                    <a:pt x="1316" y="1681"/>
                    <a:pt x="1333" y="1676"/>
                  </a:cubicBezTo>
                  <a:cubicBezTo>
                    <a:pt x="1350" y="1669"/>
                    <a:pt x="1271" y="1632"/>
                    <a:pt x="1232" y="1602"/>
                  </a:cubicBezTo>
                  <a:cubicBezTo>
                    <a:pt x="1190" y="1572"/>
                    <a:pt x="1224" y="1427"/>
                    <a:pt x="1224" y="1367"/>
                  </a:cubicBezTo>
                  <a:cubicBezTo>
                    <a:pt x="1224" y="1306"/>
                    <a:pt x="1232" y="1321"/>
                    <a:pt x="1256" y="1296"/>
                  </a:cubicBezTo>
                  <a:cubicBezTo>
                    <a:pt x="1281" y="1269"/>
                    <a:pt x="1274" y="1239"/>
                    <a:pt x="1274" y="1219"/>
                  </a:cubicBezTo>
                  <a:cubicBezTo>
                    <a:pt x="1274" y="1200"/>
                    <a:pt x="1271" y="1175"/>
                    <a:pt x="1284" y="1148"/>
                  </a:cubicBezTo>
                  <a:cubicBezTo>
                    <a:pt x="1296" y="1121"/>
                    <a:pt x="1234" y="1101"/>
                    <a:pt x="1217" y="1069"/>
                  </a:cubicBezTo>
                  <a:cubicBezTo>
                    <a:pt x="1200" y="1037"/>
                    <a:pt x="1242" y="1062"/>
                    <a:pt x="1264" y="1052"/>
                  </a:cubicBezTo>
                  <a:cubicBezTo>
                    <a:pt x="1286" y="1039"/>
                    <a:pt x="1274" y="960"/>
                    <a:pt x="1254" y="940"/>
                  </a:cubicBezTo>
                  <a:cubicBezTo>
                    <a:pt x="1237" y="923"/>
                    <a:pt x="1247" y="893"/>
                    <a:pt x="1242" y="871"/>
                  </a:cubicBezTo>
                  <a:cubicBezTo>
                    <a:pt x="1239" y="852"/>
                    <a:pt x="1209" y="834"/>
                    <a:pt x="1209" y="822"/>
                  </a:cubicBezTo>
                  <a:cubicBezTo>
                    <a:pt x="1209" y="812"/>
                    <a:pt x="1205" y="775"/>
                    <a:pt x="1197" y="755"/>
                  </a:cubicBezTo>
                  <a:cubicBezTo>
                    <a:pt x="1192" y="738"/>
                    <a:pt x="1197" y="718"/>
                    <a:pt x="1207" y="718"/>
                  </a:cubicBezTo>
                  <a:cubicBezTo>
                    <a:pt x="1217" y="718"/>
                    <a:pt x="1224" y="703"/>
                    <a:pt x="1219" y="669"/>
                  </a:cubicBezTo>
                  <a:cubicBezTo>
                    <a:pt x="1214" y="637"/>
                    <a:pt x="1284" y="632"/>
                    <a:pt x="1326" y="630"/>
                  </a:cubicBezTo>
                  <a:cubicBezTo>
                    <a:pt x="1370" y="625"/>
                    <a:pt x="1355" y="585"/>
                    <a:pt x="1355" y="558"/>
                  </a:cubicBezTo>
                  <a:cubicBezTo>
                    <a:pt x="1355" y="531"/>
                    <a:pt x="1335" y="523"/>
                    <a:pt x="1328" y="496"/>
                  </a:cubicBezTo>
                  <a:cubicBezTo>
                    <a:pt x="1323" y="469"/>
                    <a:pt x="1340" y="479"/>
                    <a:pt x="1362" y="457"/>
                  </a:cubicBezTo>
                  <a:cubicBezTo>
                    <a:pt x="1385" y="434"/>
                    <a:pt x="1370" y="429"/>
                    <a:pt x="1362" y="402"/>
                  </a:cubicBezTo>
                  <a:cubicBezTo>
                    <a:pt x="1355" y="375"/>
                    <a:pt x="1362" y="360"/>
                    <a:pt x="1362" y="360"/>
                  </a:cubicBezTo>
                  <a:cubicBezTo>
                    <a:pt x="1362" y="331"/>
                    <a:pt x="1367" y="328"/>
                    <a:pt x="1355" y="316"/>
                  </a:cubicBezTo>
                  <a:cubicBezTo>
                    <a:pt x="1343" y="304"/>
                    <a:pt x="1353" y="269"/>
                    <a:pt x="1353" y="239"/>
                  </a:cubicBezTo>
                  <a:cubicBezTo>
                    <a:pt x="1353" y="210"/>
                    <a:pt x="1362" y="188"/>
                    <a:pt x="1382" y="168"/>
                  </a:cubicBezTo>
                  <a:cubicBezTo>
                    <a:pt x="1390" y="160"/>
                    <a:pt x="1400" y="148"/>
                    <a:pt x="1407" y="136"/>
                  </a:cubicBezTo>
                  <a:cubicBezTo>
                    <a:pt x="1392" y="133"/>
                    <a:pt x="1382" y="131"/>
                    <a:pt x="1382" y="131"/>
                  </a:cubicBezTo>
                  <a:cubicBezTo>
                    <a:pt x="1382" y="131"/>
                    <a:pt x="1377" y="116"/>
                    <a:pt x="1387" y="106"/>
                  </a:cubicBezTo>
                  <a:cubicBezTo>
                    <a:pt x="1397" y="96"/>
                    <a:pt x="1412" y="74"/>
                    <a:pt x="1409" y="49"/>
                  </a:cubicBezTo>
                  <a:cubicBezTo>
                    <a:pt x="1409" y="27"/>
                    <a:pt x="1370" y="5"/>
                    <a:pt x="1343" y="5"/>
                  </a:cubicBezTo>
                  <a:cubicBezTo>
                    <a:pt x="1316" y="5"/>
                    <a:pt x="1269" y="0"/>
                    <a:pt x="1276" y="15"/>
                  </a:cubicBezTo>
                  <a:cubicBezTo>
                    <a:pt x="1281" y="29"/>
                    <a:pt x="1281" y="39"/>
                    <a:pt x="1271" y="49"/>
                  </a:cubicBezTo>
                  <a:cubicBezTo>
                    <a:pt x="1261" y="59"/>
                    <a:pt x="1234" y="71"/>
                    <a:pt x="1224" y="94"/>
                  </a:cubicBezTo>
                  <a:cubicBezTo>
                    <a:pt x="1217" y="114"/>
                    <a:pt x="1222" y="158"/>
                    <a:pt x="1192" y="178"/>
                  </a:cubicBezTo>
                  <a:cubicBezTo>
                    <a:pt x="1163" y="200"/>
                    <a:pt x="1135" y="170"/>
                    <a:pt x="1103" y="190"/>
                  </a:cubicBezTo>
                  <a:cubicBezTo>
                    <a:pt x="1074" y="210"/>
                    <a:pt x="1027" y="197"/>
                    <a:pt x="1010" y="183"/>
                  </a:cubicBezTo>
                  <a:cubicBezTo>
                    <a:pt x="995" y="165"/>
                    <a:pt x="945" y="178"/>
                    <a:pt x="913" y="190"/>
                  </a:cubicBezTo>
                  <a:cubicBezTo>
                    <a:pt x="884" y="200"/>
                    <a:pt x="837" y="252"/>
                    <a:pt x="802" y="242"/>
                  </a:cubicBezTo>
                  <a:cubicBezTo>
                    <a:pt x="770" y="229"/>
                    <a:pt x="733" y="217"/>
                    <a:pt x="753" y="264"/>
                  </a:cubicBezTo>
                  <a:cubicBezTo>
                    <a:pt x="775" y="311"/>
                    <a:pt x="785" y="328"/>
                    <a:pt x="753" y="336"/>
                  </a:cubicBezTo>
                  <a:cubicBezTo>
                    <a:pt x="721" y="343"/>
                    <a:pt x="595" y="400"/>
                    <a:pt x="568" y="422"/>
                  </a:cubicBezTo>
                  <a:cubicBezTo>
                    <a:pt x="541" y="444"/>
                    <a:pt x="528" y="434"/>
                    <a:pt x="516" y="422"/>
                  </a:cubicBezTo>
                  <a:cubicBezTo>
                    <a:pt x="501" y="410"/>
                    <a:pt x="484" y="400"/>
                    <a:pt x="469" y="410"/>
                  </a:cubicBezTo>
                  <a:cubicBezTo>
                    <a:pt x="454" y="420"/>
                    <a:pt x="427" y="410"/>
                    <a:pt x="434" y="393"/>
                  </a:cubicBezTo>
                  <a:cubicBezTo>
                    <a:pt x="442" y="375"/>
                    <a:pt x="459" y="375"/>
                    <a:pt x="439" y="360"/>
                  </a:cubicBezTo>
                  <a:cubicBezTo>
                    <a:pt x="420" y="346"/>
                    <a:pt x="410" y="343"/>
                    <a:pt x="402" y="338"/>
                  </a:cubicBezTo>
                  <a:cubicBezTo>
                    <a:pt x="395" y="336"/>
                    <a:pt x="363" y="338"/>
                    <a:pt x="363" y="355"/>
                  </a:cubicBezTo>
                  <a:cubicBezTo>
                    <a:pt x="363" y="373"/>
                    <a:pt x="358" y="375"/>
                    <a:pt x="346" y="388"/>
                  </a:cubicBezTo>
                  <a:cubicBezTo>
                    <a:pt x="333" y="402"/>
                    <a:pt x="323" y="405"/>
                    <a:pt x="333" y="417"/>
                  </a:cubicBezTo>
                  <a:cubicBezTo>
                    <a:pt x="346" y="427"/>
                    <a:pt x="326" y="447"/>
                    <a:pt x="311" y="469"/>
                  </a:cubicBezTo>
                  <a:cubicBezTo>
                    <a:pt x="299" y="491"/>
                    <a:pt x="274" y="494"/>
                    <a:pt x="262" y="528"/>
                  </a:cubicBezTo>
                  <a:cubicBezTo>
                    <a:pt x="249" y="565"/>
                    <a:pt x="257" y="664"/>
                    <a:pt x="220" y="679"/>
                  </a:cubicBezTo>
                  <a:cubicBezTo>
                    <a:pt x="180" y="696"/>
                    <a:pt x="141" y="679"/>
                    <a:pt x="141" y="666"/>
                  </a:cubicBezTo>
                  <a:cubicBezTo>
                    <a:pt x="141" y="654"/>
                    <a:pt x="131" y="649"/>
                    <a:pt x="111" y="669"/>
                  </a:cubicBezTo>
                  <a:cubicBezTo>
                    <a:pt x="91" y="689"/>
                    <a:pt x="64" y="716"/>
                    <a:pt x="57" y="711"/>
                  </a:cubicBezTo>
                  <a:cubicBezTo>
                    <a:pt x="49" y="706"/>
                    <a:pt x="30" y="731"/>
                    <a:pt x="15" y="748"/>
                  </a:cubicBezTo>
                  <a:cubicBezTo>
                    <a:pt x="34" y="768"/>
                    <a:pt x="52" y="782"/>
                    <a:pt x="62" y="795"/>
                  </a:cubicBezTo>
                  <a:cubicBezTo>
                    <a:pt x="94" y="825"/>
                    <a:pt x="49" y="859"/>
                    <a:pt x="49" y="889"/>
                  </a:cubicBezTo>
                  <a:cubicBezTo>
                    <a:pt x="49" y="916"/>
                    <a:pt x="71" y="940"/>
                    <a:pt x="57" y="975"/>
                  </a:cubicBezTo>
                  <a:cubicBezTo>
                    <a:pt x="42" y="1010"/>
                    <a:pt x="0" y="1024"/>
                    <a:pt x="0" y="1037"/>
                  </a:cubicBezTo>
                  <a:cubicBezTo>
                    <a:pt x="0" y="1047"/>
                    <a:pt x="20" y="1076"/>
                    <a:pt x="20" y="1123"/>
                  </a:cubicBezTo>
                  <a:cubicBezTo>
                    <a:pt x="20" y="1170"/>
                    <a:pt x="52" y="1252"/>
                    <a:pt x="118" y="1298"/>
                  </a:cubicBezTo>
                  <a:cubicBezTo>
                    <a:pt x="183" y="1345"/>
                    <a:pt x="148" y="1348"/>
                    <a:pt x="131" y="1365"/>
                  </a:cubicBezTo>
                  <a:cubicBezTo>
                    <a:pt x="113" y="1385"/>
                    <a:pt x="86" y="1390"/>
                    <a:pt x="86" y="1476"/>
                  </a:cubicBezTo>
                  <a:cubicBezTo>
                    <a:pt x="86" y="1560"/>
                    <a:pt x="158" y="1595"/>
                    <a:pt x="158" y="1595"/>
                  </a:cubicBezTo>
                  <a:cubicBezTo>
                    <a:pt x="158" y="1595"/>
                    <a:pt x="168" y="1622"/>
                    <a:pt x="133" y="1656"/>
                  </a:cubicBezTo>
                  <a:cubicBezTo>
                    <a:pt x="96" y="1693"/>
                    <a:pt x="118" y="1726"/>
                    <a:pt x="118" y="1772"/>
                  </a:cubicBezTo>
                  <a:cubicBezTo>
                    <a:pt x="118" y="1819"/>
                    <a:pt x="89" y="1844"/>
                    <a:pt x="49" y="1883"/>
                  </a:cubicBezTo>
                  <a:cubicBezTo>
                    <a:pt x="12" y="1923"/>
                    <a:pt x="0" y="1935"/>
                    <a:pt x="0" y="1965"/>
                  </a:cubicBezTo>
                  <a:cubicBezTo>
                    <a:pt x="0" y="1997"/>
                    <a:pt x="27" y="2014"/>
                    <a:pt x="37" y="2051"/>
                  </a:cubicBezTo>
                  <a:cubicBezTo>
                    <a:pt x="47" y="2091"/>
                    <a:pt x="57" y="2123"/>
                    <a:pt x="81" y="2148"/>
                  </a:cubicBezTo>
                  <a:cubicBezTo>
                    <a:pt x="106" y="2170"/>
                    <a:pt x="126" y="2217"/>
                    <a:pt x="126" y="2263"/>
                  </a:cubicBezTo>
                  <a:cubicBezTo>
                    <a:pt x="126" y="2310"/>
                    <a:pt x="86" y="2370"/>
                    <a:pt x="96" y="2399"/>
                  </a:cubicBezTo>
                  <a:cubicBezTo>
                    <a:pt x="106" y="2429"/>
                    <a:pt x="131" y="2431"/>
                    <a:pt x="146" y="2444"/>
                  </a:cubicBezTo>
                  <a:cubicBezTo>
                    <a:pt x="160" y="2458"/>
                    <a:pt x="193" y="2478"/>
                    <a:pt x="225" y="2491"/>
                  </a:cubicBezTo>
                  <a:cubicBezTo>
                    <a:pt x="257" y="2503"/>
                    <a:pt x="279" y="2508"/>
                    <a:pt x="304" y="2535"/>
                  </a:cubicBezTo>
                  <a:cubicBezTo>
                    <a:pt x="328" y="2560"/>
                    <a:pt x="304" y="2609"/>
                    <a:pt x="304" y="2650"/>
                  </a:cubicBezTo>
                  <a:cubicBezTo>
                    <a:pt x="304" y="2660"/>
                    <a:pt x="304" y="2670"/>
                    <a:pt x="306" y="2680"/>
                  </a:cubicBezTo>
                  <a:cubicBezTo>
                    <a:pt x="316" y="2677"/>
                    <a:pt x="326" y="2677"/>
                    <a:pt x="331" y="2677"/>
                  </a:cubicBezTo>
                  <a:cubicBezTo>
                    <a:pt x="341" y="2677"/>
                    <a:pt x="355" y="2662"/>
                    <a:pt x="360" y="264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4" name="Freeform 34"/>
            <p:cNvSpPr>
              <a:spLocks noChangeArrowheads="1"/>
            </p:cNvSpPr>
            <p:nvPr/>
          </p:nvSpPr>
          <p:spPr bwMode="auto">
            <a:xfrm>
              <a:off x="1817" y="2842"/>
              <a:ext cx="529" cy="623"/>
            </a:xfrm>
            <a:custGeom>
              <a:avLst/>
              <a:gdLst>
                <a:gd name="T0" fmla="*/ 0 w 2334"/>
                <a:gd name="T1" fmla="*/ 0 h 2749"/>
                <a:gd name="T2" fmla="*/ 0 w 2334"/>
                <a:gd name="T3" fmla="*/ 0 h 2749"/>
                <a:gd name="T4" fmla="*/ 0 w 2334"/>
                <a:gd name="T5" fmla="*/ 0 h 2749"/>
                <a:gd name="T6" fmla="*/ 0 w 2334"/>
                <a:gd name="T7" fmla="*/ 0 h 2749"/>
                <a:gd name="T8" fmla="*/ 0 w 2334"/>
                <a:gd name="T9" fmla="*/ 0 h 2749"/>
                <a:gd name="T10" fmla="*/ 0 w 2334"/>
                <a:gd name="T11" fmla="*/ 0 h 2749"/>
                <a:gd name="T12" fmla="*/ 0 w 2334"/>
                <a:gd name="T13" fmla="*/ 0 h 2749"/>
                <a:gd name="T14" fmla="*/ 0 w 2334"/>
                <a:gd name="T15" fmla="*/ 0 h 2749"/>
                <a:gd name="T16" fmla="*/ 0 w 2334"/>
                <a:gd name="T17" fmla="*/ 0 h 2749"/>
                <a:gd name="T18" fmla="*/ 0 w 2334"/>
                <a:gd name="T19" fmla="*/ 0 h 2749"/>
                <a:gd name="T20" fmla="*/ 0 w 2334"/>
                <a:gd name="T21" fmla="*/ 0 h 2749"/>
                <a:gd name="T22" fmla="*/ 0 w 2334"/>
                <a:gd name="T23" fmla="*/ 0 h 2749"/>
                <a:gd name="T24" fmla="*/ 0 w 2334"/>
                <a:gd name="T25" fmla="*/ 0 h 2749"/>
                <a:gd name="T26" fmla="*/ 0 w 2334"/>
                <a:gd name="T27" fmla="*/ 0 h 2749"/>
                <a:gd name="T28" fmla="*/ 0 w 2334"/>
                <a:gd name="T29" fmla="*/ 0 h 2749"/>
                <a:gd name="T30" fmla="*/ 0 w 2334"/>
                <a:gd name="T31" fmla="*/ 0 h 2749"/>
                <a:gd name="T32" fmla="*/ 0 w 2334"/>
                <a:gd name="T33" fmla="*/ 0 h 2749"/>
                <a:gd name="T34" fmla="*/ 0 w 2334"/>
                <a:gd name="T35" fmla="*/ 0 h 2749"/>
                <a:gd name="T36" fmla="*/ 0 w 2334"/>
                <a:gd name="T37" fmla="*/ 0 h 2749"/>
                <a:gd name="T38" fmla="*/ 0 w 2334"/>
                <a:gd name="T39" fmla="*/ 0 h 2749"/>
                <a:gd name="T40" fmla="*/ 0 w 2334"/>
                <a:gd name="T41" fmla="*/ 0 h 2749"/>
                <a:gd name="T42" fmla="*/ 0 w 2334"/>
                <a:gd name="T43" fmla="*/ 0 h 2749"/>
                <a:gd name="T44" fmla="*/ 0 w 2334"/>
                <a:gd name="T45" fmla="*/ 0 h 2749"/>
                <a:gd name="T46" fmla="*/ 0 w 2334"/>
                <a:gd name="T47" fmla="*/ 0 h 2749"/>
                <a:gd name="T48" fmla="*/ 0 w 2334"/>
                <a:gd name="T49" fmla="*/ 0 h 2749"/>
                <a:gd name="T50" fmla="*/ 0 w 2334"/>
                <a:gd name="T51" fmla="*/ 0 h 2749"/>
                <a:gd name="T52" fmla="*/ 0 w 2334"/>
                <a:gd name="T53" fmla="*/ 0 h 2749"/>
                <a:gd name="T54" fmla="*/ 0 w 2334"/>
                <a:gd name="T55" fmla="*/ 0 h 2749"/>
                <a:gd name="T56" fmla="*/ 0 w 2334"/>
                <a:gd name="T57" fmla="*/ 0 h 2749"/>
                <a:gd name="T58" fmla="*/ 0 w 2334"/>
                <a:gd name="T59" fmla="*/ 0 h 2749"/>
                <a:gd name="T60" fmla="*/ 0 w 2334"/>
                <a:gd name="T61" fmla="*/ 0 h 2749"/>
                <a:gd name="T62" fmla="*/ 0 w 2334"/>
                <a:gd name="T63" fmla="*/ 0 h 2749"/>
                <a:gd name="T64" fmla="*/ 0 w 2334"/>
                <a:gd name="T65" fmla="*/ 0 h 2749"/>
                <a:gd name="T66" fmla="*/ 0 w 2334"/>
                <a:gd name="T67" fmla="*/ 0 h 2749"/>
                <a:gd name="T68" fmla="*/ 0 w 2334"/>
                <a:gd name="T69" fmla="*/ 0 h 2749"/>
                <a:gd name="T70" fmla="*/ 0 w 2334"/>
                <a:gd name="T71" fmla="*/ 0 h 2749"/>
                <a:gd name="T72" fmla="*/ 0 w 2334"/>
                <a:gd name="T73" fmla="*/ 0 h 2749"/>
                <a:gd name="T74" fmla="*/ 0 w 2334"/>
                <a:gd name="T75" fmla="*/ 0 h 2749"/>
                <a:gd name="T76" fmla="*/ 0 w 2334"/>
                <a:gd name="T77" fmla="*/ 0 h 2749"/>
                <a:gd name="T78" fmla="*/ 0 w 2334"/>
                <a:gd name="T79" fmla="*/ 0 h 2749"/>
                <a:gd name="T80" fmla="*/ 0 w 2334"/>
                <a:gd name="T81" fmla="*/ 0 h 2749"/>
                <a:gd name="T82" fmla="*/ 0 w 2334"/>
                <a:gd name="T83" fmla="*/ 0 h 2749"/>
                <a:gd name="T84" fmla="*/ 0 w 2334"/>
                <a:gd name="T85" fmla="*/ 0 h 2749"/>
                <a:gd name="T86" fmla="*/ 0 w 2334"/>
                <a:gd name="T87" fmla="*/ 0 h 2749"/>
                <a:gd name="T88" fmla="*/ 0 w 2334"/>
                <a:gd name="T89" fmla="*/ 0 h 2749"/>
                <a:gd name="T90" fmla="*/ 0 w 2334"/>
                <a:gd name="T91" fmla="*/ 0 h 2749"/>
                <a:gd name="T92" fmla="*/ 0 w 2334"/>
                <a:gd name="T93" fmla="*/ 0 h 2749"/>
                <a:gd name="T94" fmla="*/ 0 w 2334"/>
                <a:gd name="T95" fmla="*/ 0 h 2749"/>
                <a:gd name="T96" fmla="*/ 0 w 2334"/>
                <a:gd name="T97" fmla="*/ 0 h 2749"/>
                <a:gd name="T98" fmla="*/ 0 w 2334"/>
                <a:gd name="T99" fmla="*/ 0 h 2749"/>
                <a:gd name="T100" fmla="*/ 0 w 2334"/>
                <a:gd name="T101" fmla="*/ 0 h 27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34" h="2749">
                  <a:moveTo>
                    <a:pt x="2295" y="743"/>
                  </a:moveTo>
                  <a:lnTo>
                    <a:pt x="2295" y="743"/>
                  </a:lnTo>
                  <a:cubicBezTo>
                    <a:pt x="2295" y="731"/>
                    <a:pt x="2261" y="736"/>
                    <a:pt x="2226" y="728"/>
                  </a:cubicBezTo>
                  <a:cubicBezTo>
                    <a:pt x="2192" y="724"/>
                    <a:pt x="2202" y="719"/>
                    <a:pt x="2199" y="709"/>
                  </a:cubicBezTo>
                  <a:cubicBezTo>
                    <a:pt x="2194" y="699"/>
                    <a:pt x="2202" y="689"/>
                    <a:pt x="2204" y="677"/>
                  </a:cubicBezTo>
                  <a:cubicBezTo>
                    <a:pt x="2209" y="662"/>
                    <a:pt x="2182" y="637"/>
                    <a:pt x="2160" y="632"/>
                  </a:cubicBezTo>
                  <a:cubicBezTo>
                    <a:pt x="2138" y="625"/>
                    <a:pt x="2155" y="600"/>
                    <a:pt x="2162" y="585"/>
                  </a:cubicBezTo>
                  <a:cubicBezTo>
                    <a:pt x="2167" y="571"/>
                    <a:pt x="2152" y="573"/>
                    <a:pt x="2138" y="583"/>
                  </a:cubicBezTo>
                  <a:cubicBezTo>
                    <a:pt x="2125" y="590"/>
                    <a:pt x="2088" y="603"/>
                    <a:pt x="2083" y="613"/>
                  </a:cubicBezTo>
                  <a:cubicBezTo>
                    <a:pt x="2081" y="620"/>
                    <a:pt x="2073" y="625"/>
                    <a:pt x="2054" y="642"/>
                  </a:cubicBezTo>
                  <a:cubicBezTo>
                    <a:pt x="2031" y="657"/>
                    <a:pt x="2019" y="642"/>
                    <a:pt x="2004" y="630"/>
                  </a:cubicBezTo>
                  <a:cubicBezTo>
                    <a:pt x="1992" y="615"/>
                    <a:pt x="1955" y="615"/>
                    <a:pt x="1940" y="625"/>
                  </a:cubicBezTo>
                  <a:cubicBezTo>
                    <a:pt x="1925" y="635"/>
                    <a:pt x="1898" y="689"/>
                    <a:pt x="1883" y="709"/>
                  </a:cubicBezTo>
                  <a:cubicBezTo>
                    <a:pt x="1868" y="731"/>
                    <a:pt x="1856" y="724"/>
                    <a:pt x="1849" y="738"/>
                  </a:cubicBezTo>
                  <a:cubicBezTo>
                    <a:pt x="1839" y="751"/>
                    <a:pt x="1812" y="770"/>
                    <a:pt x="1787" y="770"/>
                  </a:cubicBezTo>
                  <a:cubicBezTo>
                    <a:pt x="1760" y="770"/>
                    <a:pt x="1654" y="763"/>
                    <a:pt x="1607" y="763"/>
                  </a:cubicBezTo>
                  <a:cubicBezTo>
                    <a:pt x="1560" y="763"/>
                    <a:pt x="1515" y="766"/>
                    <a:pt x="1498" y="773"/>
                  </a:cubicBezTo>
                  <a:cubicBezTo>
                    <a:pt x="1478" y="783"/>
                    <a:pt x="1436" y="761"/>
                    <a:pt x="1419" y="756"/>
                  </a:cubicBezTo>
                  <a:cubicBezTo>
                    <a:pt x="1404" y="751"/>
                    <a:pt x="1409" y="751"/>
                    <a:pt x="1407" y="733"/>
                  </a:cubicBezTo>
                  <a:cubicBezTo>
                    <a:pt x="1404" y="719"/>
                    <a:pt x="1419" y="721"/>
                    <a:pt x="1444" y="716"/>
                  </a:cubicBezTo>
                  <a:cubicBezTo>
                    <a:pt x="1466" y="709"/>
                    <a:pt x="1483" y="711"/>
                    <a:pt x="1486" y="699"/>
                  </a:cubicBezTo>
                  <a:cubicBezTo>
                    <a:pt x="1491" y="686"/>
                    <a:pt x="1483" y="684"/>
                    <a:pt x="1464" y="686"/>
                  </a:cubicBezTo>
                  <a:cubicBezTo>
                    <a:pt x="1441" y="689"/>
                    <a:pt x="1402" y="696"/>
                    <a:pt x="1370" y="696"/>
                  </a:cubicBezTo>
                  <a:cubicBezTo>
                    <a:pt x="1338" y="696"/>
                    <a:pt x="1323" y="699"/>
                    <a:pt x="1303" y="704"/>
                  </a:cubicBezTo>
                  <a:cubicBezTo>
                    <a:pt x="1283" y="706"/>
                    <a:pt x="1266" y="684"/>
                    <a:pt x="1266" y="682"/>
                  </a:cubicBezTo>
                  <a:cubicBezTo>
                    <a:pt x="1266" y="679"/>
                    <a:pt x="1264" y="659"/>
                    <a:pt x="1251" y="642"/>
                  </a:cubicBezTo>
                  <a:cubicBezTo>
                    <a:pt x="1239" y="625"/>
                    <a:pt x="1214" y="630"/>
                    <a:pt x="1214" y="630"/>
                  </a:cubicBezTo>
                  <a:cubicBezTo>
                    <a:pt x="1214" y="603"/>
                    <a:pt x="1214" y="603"/>
                    <a:pt x="1214" y="603"/>
                  </a:cubicBezTo>
                  <a:cubicBezTo>
                    <a:pt x="1214" y="603"/>
                    <a:pt x="1224" y="600"/>
                    <a:pt x="1234" y="600"/>
                  </a:cubicBezTo>
                  <a:cubicBezTo>
                    <a:pt x="1246" y="600"/>
                    <a:pt x="1249" y="583"/>
                    <a:pt x="1254" y="571"/>
                  </a:cubicBezTo>
                  <a:cubicBezTo>
                    <a:pt x="1259" y="561"/>
                    <a:pt x="1251" y="558"/>
                    <a:pt x="1241" y="548"/>
                  </a:cubicBezTo>
                  <a:cubicBezTo>
                    <a:pt x="1232" y="541"/>
                    <a:pt x="1251" y="541"/>
                    <a:pt x="1256" y="536"/>
                  </a:cubicBezTo>
                  <a:cubicBezTo>
                    <a:pt x="1259" y="531"/>
                    <a:pt x="1310" y="553"/>
                    <a:pt x="1328" y="561"/>
                  </a:cubicBezTo>
                  <a:cubicBezTo>
                    <a:pt x="1347" y="568"/>
                    <a:pt x="1347" y="541"/>
                    <a:pt x="1355" y="533"/>
                  </a:cubicBezTo>
                  <a:cubicBezTo>
                    <a:pt x="1362" y="526"/>
                    <a:pt x="1360" y="526"/>
                    <a:pt x="1357" y="516"/>
                  </a:cubicBezTo>
                  <a:cubicBezTo>
                    <a:pt x="1352" y="506"/>
                    <a:pt x="1347" y="499"/>
                    <a:pt x="1347" y="499"/>
                  </a:cubicBezTo>
                  <a:cubicBezTo>
                    <a:pt x="1313" y="509"/>
                    <a:pt x="1313" y="509"/>
                    <a:pt x="1313" y="509"/>
                  </a:cubicBezTo>
                  <a:cubicBezTo>
                    <a:pt x="1303" y="482"/>
                    <a:pt x="1303" y="482"/>
                    <a:pt x="1303" y="482"/>
                  </a:cubicBezTo>
                  <a:cubicBezTo>
                    <a:pt x="1350" y="484"/>
                    <a:pt x="1350" y="484"/>
                    <a:pt x="1350" y="484"/>
                  </a:cubicBezTo>
                  <a:cubicBezTo>
                    <a:pt x="1350" y="484"/>
                    <a:pt x="1362" y="477"/>
                    <a:pt x="1370" y="469"/>
                  </a:cubicBezTo>
                  <a:cubicBezTo>
                    <a:pt x="1380" y="459"/>
                    <a:pt x="1355" y="452"/>
                    <a:pt x="1350" y="457"/>
                  </a:cubicBezTo>
                  <a:cubicBezTo>
                    <a:pt x="1347" y="462"/>
                    <a:pt x="1328" y="450"/>
                    <a:pt x="1328" y="450"/>
                  </a:cubicBezTo>
                  <a:cubicBezTo>
                    <a:pt x="1328" y="450"/>
                    <a:pt x="1328" y="437"/>
                    <a:pt x="1318" y="422"/>
                  </a:cubicBezTo>
                  <a:cubicBezTo>
                    <a:pt x="1308" y="410"/>
                    <a:pt x="1310" y="400"/>
                    <a:pt x="1320" y="390"/>
                  </a:cubicBezTo>
                  <a:cubicBezTo>
                    <a:pt x="1328" y="383"/>
                    <a:pt x="1325" y="368"/>
                    <a:pt x="1325" y="368"/>
                  </a:cubicBezTo>
                  <a:cubicBezTo>
                    <a:pt x="1325" y="368"/>
                    <a:pt x="1301" y="366"/>
                    <a:pt x="1266" y="363"/>
                  </a:cubicBezTo>
                  <a:cubicBezTo>
                    <a:pt x="1234" y="358"/>
                    <a:pt x="1209" y="361"/>
                    <a:pt x="1209" y="361"/>
                  </a:cubicBezTo>
                  <a:cubicBezTo>
                    <a:pt x="1209" y="361"/>
                    <a:pt x="1207" y="351"/>
                    <a:pt x="1199" y="341"/>
                  </a:cubicBezTo>
                  <a:cubicBezTo>
                    <a:pt x="1190" y="334"/>
                    <a:pt x="1046" y="319"/>
                    <a:pt x="1046" y="319"/>
                  </a:cubicBezTo>
                  <a:cubicBezTo>
                    <a:pt x="1046" y="319"/>
                    <a:pt x="1041" y="311"/>
                    <a:pt x="1039" y="279"/>
                  </a:cubicBezTo>
                  <a:cubicBezTo>
                    <a:pt x="1037" y="245"/>
                    <a:pt x="948" y="235"/>
                    <a:pt x="948" y="235"/>
                  </a:cubicBezTo>
                  <a:cubicBezTo>
                    <a:pt x="948" y="235"/>
                    <a:pt x="948" y="208"/>
                    <a:pt x="958" y="208"/>
                  </a:cubicBezTo>
                  <a:cubicBezTo>
                    <a:pt x="970" y="208"/>
                    <a:pt x="970" y="186"/>
                    <a:pt x="970" y="153"/>
                  </a:cubicBezTo>
                  <a:cubicBezTo>
                    <a:pt x="970" y="124"/>
                    <a:pt x="987" y="99"/>
                    <a:pt x="987" y="99"/>
                  </a:cubicBezTo>
                  <a:cubicBezTo>
                    <a:pt x="943" y="74"/>
                    <a:pt x="943" y="74"/>
                    <a:pt x="943" y="74"/>
                  </a:cubicBezTo>
                  <a:cubicBezTo>
                    <a:pt x="950" y="45"/>
                    <a:pt x="950" y="45"/>
                    <a:pt x="950" y="45"/>
                  </a:cubicBezTo>
                  <a:cubicBezTo>
                    <a:pt x="950" y="45"/>
                    <a:pt x="915" y="35"/>
                    <a:pt x="888" y="18"/>
                  </a:cubicBezTo>
                  <a:cubicBezTo>
                    <a:pt x="864" y="0"/>
                    <a:pt x="844" y="18"/>
                    <a:pt x="817" y="42"/>
                  </a:cubicBezTo>
                  <a:cubicBezTo>
                    <a:pt x="792" y="69"/>
                    <a:pt x="797" y="64"/>
                    <a:pt x="787" y="64"/>
                  </a:cubicBezTo>
                  <a:cubicBezTo>
                    <a:pt x="777" y="64"/>
                    <a:pt x="777" y="64"/>
                    <a:pt x="763" y="72"/>
                  </a:cubicBezTo>
                  <a:cubicBezTo>
                    <a:pt x="745" y="82"/>
                    <a:pt x="750" y="82"/>
                    <a:pt x="735" y="79"/>
                  </a:cubicBezTo>
                  <a:cubicBezTo>
                    <a:pt x="723" y="77"/>
                    <a:pt x="728" y="77"/>
                    <a:pt x="716" y="77"/>
                  </a:cubicBezTo>
                  <a:cubicBezTo>
                    <a:pt x="701" y="77"/>
                    <a:pt x="696" y="79"/>
                    <a:pt x="681" y="62"/>
                  </a:cubicBezTo>
                  <a:cubicBezTo>
                    <a:pt x="664" y="47"/>
                    <a:pt x="656" y="50"/>
                    <a:pt x="656" y="50"/>
                  </a:cubicBezTo>
                  <a:cubicBezTo>
                    <a:pt x="656" y="50"/>
                    <a:pt x="641" y="97"/>
                    <a:pt x="644" y="119"/>
                  </a:cubicBezTo>
                  <a:cubicBezTo>
                    <a:pt x="646" y="144"/>
                    <a:pt x="634" y="158"/>
                    <a:pt x="634" y="183"/>
                  </a:cubicBezTo>
                  <a:cubicBezTo>
                    <a:pt x="634" y="205"/>
                    <a:pt x="609" y="232"/>
                    <a:pt x="595" y="242"/>
                  </a:cubicBezTo>
                  <a:cubicBezTo>
                    <a:pt x="580" y="254"/>
                    <a:pt x="590" y="287"/>
                    <a:pt x="590" y="287"/>
                  </a:cubicBezTo>
                  <a:cubicBezTo>
                    <a:pt x="590" y="287"/>
                    <a:pt x="587" y="287"/>
                    <a:pt x="585" y="287"/>
                  </a:cubicBezTo>
                  <a:cubicBezTo>
                    <a:pt x="575" y="287"/>
                    <a:pt x="565" y="287"/>
                    <a:pt x="553" y="287"/>
                  </a:cubicBezTo>
                  <a:cubicBezTo>
                    <a:pt x="540" y="287"/>
                    <a:pt x="528" y="316"/>
                    <a:pt x="511" y="331"/>
                  </a:cubicBezTo>
                  <a:cubicBezTo>
                    <a:pt x="496" y="348"/>
                    <a:pt x="486" y="361"/>
                    <a:pt x="486" y="378"/>
                  </a:cubicBezTo>
                  <a:cubicBezTo>
                    <a:pt x="486" y="398"/>
                    <a:pt x="474" y="395"/>
                    <a:pt x="459" y="418"/>
                  </a:cubicBezTo>
                  <a:cubicBezTo>
                    <a:pt x="444" y="440"/>
                    <a:pt x="439" y="457"/>
                    <a:pt x="429" y="467"/>
                  </a:cubicBezTo>
                  <a:cubicBezTo>
                    <a:pt x="419" y="477"/>
                    <a:pt x="387" y="477"/>
                    <a:pt x="373" y="494"/>
                  </a:cubicBezTo>
                  <a:cubicBezTo>
                    <a:pt x="355" y="509"/>
                    <a:pt x="338" y="524"/>
                    <a:pt x="311" y="531"/>
                  </a:cubicBezTo>
                  <a:cubicBezTo>
                    <a:pt x="284" y="538"/>
                    <a:pt x="279" y="548"/>
                    <a:pt x="276" y="580"/>
                  </a:cubicBezTo>
                  <a:cubicBezTo>
                    <a:pt x="274" y="603"/>
                    <a:pt x="246" y="618"/>
                    <a:pt x="219" y="627"/>
                  </a:cubicBezTo>
                  <a:cubicBezTo>
                    <a:pt x="192" y="635"/>
                    <a:pt x="168" y="647"/>
                    <a:pt x="150" y="662"/>
                  </a:cubicBezTo>
                  <a:cubicBezTo>
                    <a:pt x="133" y="679"/>
                    <a:pt x="101" y="704"/>
                    <a:pt x="89" y="716"/>
                  </a:cubicBezTo>
                  <a:cubicBezTo>
                    <a:pt x="76" y="728"/>
                    <a:pt x="81" y="736"/>
                    <a:pt x="71" y="746"/>
                  </a:cubicBezTo>
                  <a:cubicBezTo>
                    <a:pt x="69" y="748"/>
                    <a:pt x="64" y="756"/>
                    <a:pt x="56" y="763"/>
                  </a:cubicBezTo>
                  <a:cubicBezTo>
                    <a:pt x="59" y="768"/>
                    <a:pt x="76" y="842"/>
                    <a:pt x="61" y="857"/>
                  </a:cubicBezTo>
                  <a:cubicBezTo>
                    <a:pt x="47" y="872"/>
                    <a:pt x="29" y="889"/>
                    <a:pt x="29" y="899"/>
                  </a:cubicBezTo>
                  <a:cubicBezTo>
                    <a:pt x="29" y="909"/>
                    <a:pt x="52" y="904"/>
                    <a:pt x="52" y="916"/>
                  </a:cubicBezTo>
                  <a:cubicBezTo>
                    <a:pt x="52" y="926"/>
                    <a:pt x="29" y="926"/>
                    <a:pt x="29" y="926"/>
                  </a:cubicBezTo>
                  <a:cubicBezTo>
                    <a:pt x="29" y="926"/>
                    <a:pt x="42" y="953"/>
                    <a:pt x="32" y="995"/>
                  </a:cubicBezTo>
                  <a:cubicBezTo>
                    <a:pt x="22" y="1037"/>
                    <a:pt x="0" y="1057"/>
                    <a:pt x="17" y="1064"/>
                  </a:cubicBezTo>
                  <a:cubicBezTo>
                    <a:pt x="34" y="1072"/>
                    <a:pt x="52" y="1082"/>
                    <a:pt x="34" y="1082"/>
                  </a:cubicBezTo>
                  <a:cubicBezTo>
                    <a:pt x="19" y="1082"/>
                    <a:pt x="5" y="1096"/>
                    <a:pt x="29" y="1096"/>
                  </a:cubicBezTo>
                  <a:cubicBezTo>
                    <a:pt x="54" y="1096"/>
                    <a:pt x="61" y="1106"/>
                    <a:pt x="61" y="1136"/>
                  </a:cubicBezTo>
                  <a:cubicBezTo>
                    <a:pt x="61" y="1165"/>
                    <a:pt x="56" y="1173"/>
                    <a:pt x="47" y="1183"/>
                  </a:cubicBezTo>
                  <a:cubicBezTo>
                    <a:pt x="37" y="1190"/>
                    <a:pt x="19" y="1207"/>
                    <a:pt x="44" y="1222"/>
                  </a:cubicBezTo>
                  <a:cubicBezTo>
                    <a:pt x="69" y="1240"/>
                    <a:pt x="89" y="1274"/>
                    <a:pt x="61" y="1277"/>
                  </a:cubicBezTo>
                  <a:cubicBezTo>
                    <a:pt x="34" y="1282"/>
                    <a:pt x="22" y="1289"/>
                    <a:pt x="22" y="1316"/>
                  </a:cubicBezTo>
                  <a:cubicBezTo>
                    <a:pt x="22" y="1343"/>
                    <a:pt x="49" y="1363"/>
                    <a:pt x="42" y="1378"/>
                  </a:cubicBezTo>
                  <a:cubicBezTo>
                    <a:pt x="37" y="1390"/>
                    <a:pt x="27" y="1402"/>
                    <a:pt x="64" y="1402"/>
                  </a:cubicBezTo>
                  <a:cubicBezTo>
                    <a:pt x="101" y="1402"/>
                    <a:pt x="150" y="1392"/>
                    <a:pt x="150" y="1432"/>
                  </a:cubicBezTo>
                  <a:cubicBezTo>
                    <a:pt x="150" y="1474"/>
                    <a:pt x="113" y="1464"/>
                    <a:pt x="106" y="1486"/>
                  </a:cubicBezTo>
                  <a:cubicBezTo>
                    <a:pt x="101" y="1509"/>
                    <a:pt x="101" y="1511"/>
                    <a:pt x="113" y="1516"/>
                  </a:cubicBezTo>
                  <a:cubicBezTo>
                    <a:pt x="126" y="1519"/>
                    <a:pt x="141" y="1516"/>
                    <a:pt x="148" y="1516"/>
                  </a:cubicBezTo>
                  <a:cubicBezTo>
                    <a:pt x="155" y="1516"/>
                    <a:pt x="158" y="1506"/>
                    <a:pt x="177" y="1526"/>
                  </a:cubicBezTo>
                  <a:cubicBezTo>
                    <a:pt x="195" y="1546"/>
                    <a:pt x="202" y="1553"/>
                    <a:pt x="202" y="1560"/>
                  </a:cubicBezTo>
                  <a:cubicBezTo>
                    <a:pt x="202" y="1568"/>
                    <a:pt x="200" y="1568"/>
                    <a:pt x="187" y="1573"/>
                  </a:cubicBezTo>
                  <a:cubicBezTo>
                    <a:pt x="173" y="1580"/>
                    <a:pt x="148" y="1573"/>
                    <a:pt x="131" y="1592"/>
                  </a:cubicBezTo>
                  <a:cubicBezTo>
                    <a:pt x="111" y="1610"/>
                    <a:pt x="86" y="1602"/>
                    <a:pt x="99" y="1637"/>
                  </a:cubicBezTo>
                  <a:cubicBezTo>
                    <a:pt x="111" y="1669"/>
                    <a:pt x="136" y="1684"/>
                    <a:pt x="153" y="1684"/>
                  </a:cubicBezTo>
                  <a:cubicBezTo>
                    <a:pt x="173" y="1684"/>
                    <a:pt x="195" y="1709"/>
                    <a:pt x="195" y="1733"/>
                  </a:cubicBezTo>
                  <a:cubicBezTo>
                    <a:pt x="195" y="1760"/>
                    <a:pt x="192" y="1802"/>
                    <a:pt x="207" y="1802"/>
                  </a:cubicBezTo>
                  <a:cubicBezTo>
                    <a:pt x="224" y="1802"/>
                    <a:pt x="244" y="1807"/>
                    <a:pt x="234" y="1822"/>
                  </a:cubicBezTo>
                  <a:cubicBezTo>
                    <a:pt x="224" y="1839"/>
                    <a:pt x="227" y="1847"/>
                    <a:pt x="234" y="1854"/>
                  </a:cubicBezTo>
                  <a:cubicBezTo>
                    <a:pt x="239" y="1859"/>
                    <a:pt x="237" y="1859"/>
                    <a:pt x="237" y="1884"/>
                  </a:cubicBezTo>
                  <a:cubicBezTo>
                    <a:pt x="237" y="1909"/>
                    <a:pt x="227" y="1923"/>
                    <a:pt x="244" y="1941"/>
                  </a:cubicBezTo>
                  <a:cubicBezTo>
                    <a:pt x="259" y="1955"/>
                    <a:pt x="266" y="1960"/>
                    <a:pt x="266" y="1983"/>
                  </a:cubicBezTo>
                  <a:cubicBezTo>
                    <a:pt x="266" y="2007"/>
                    <a:pt x="279" y="2017"/>
                    <a:pt x="289" y="2027"/>
                  </a:cubicBezTo>
                  <a:cubicBezTo>
                    <a:pt x="296" y="2034"/>
                    <a:pt x="303" y="2059"/>
                    <a:pt x="291" y="2059"/>
                  </a:cubicBezTo>
                  <a:cubicBezTo>
                    <a:pt x="279" y="2059"/>
                    <a:pt x="266" y="2066"/>
                    <a:pt x="279" y="2079"/>
                  </a:cubicBezTo>
                  <a:cubicBezTo>
                    <a:pt x="291" y="2091"/>
                    <a:pt x="301" y="2106"/>
                    <a:pt x="301" y="2121"/>
                  </a:cubicBezTo>
                  <a:cubicBezTo>
                    <a:pt x="301" y="2131"/>
                    <a:pt x="296" y="2155"/>
                    <a:pt x="293" y="2168"/>
                  </a:cubicBezTo>
                  <a:cubicBezTo>
                    <a:pt x="311" y="2175"/>
                    <a:pt x="328" y="2183"/>
                    <a:pt x="345" y="2183"/>
                  </a:cubicBezTo>
                  <a:cubicBezTo>
                    <a:pt x="375" y="2183"/>
                    <a:pt x="370" y="2168"/>
                    <a:pt x="395" y="2175"/>
                  </a:cubicBezTo>
                  <a:cubicBezTo>
                    <a:pt x="417" y="2183"/>
                    <a:pt x="417" y="2146"/>
                    <a:pt x="491" y="2146"/>
                  </a:cubicBezTo>
                  <a:cubicBezTo>
                    <a:pt x="568" y="2146"/>
                    <a:pt x="622" y="2155"/>
                    <a:pt x="646" y="2207"/>
                  </a:cubicBezTo>
                  <a:cubicBezTo>
                    <a:pt x="674" y="2259"/>
                    <a:pt x="671" y="2229"/>
                    <a:pt x="686" y="2215"/>
                  </a:cubicBezTo>
                  <a:cubicBezTo>
                    <a:pt x="701" y="2200"/>
                    <a:pt x="837" y="2261"/>
                    <a:pt x="866" y="2291"/>
                  </a:cubicBezTo>
                  <a:cubicBezTo>
                    <a:pt x="896" y="2321"/>
                    <a:pt x="908" y="2338"/>
                    <a:pt x="908" y="2395"/>
                  </a:cubicBezTo>
                  <a:cubicBezTo>
                    <a:pt x="908" y="2451"/>
                    <a:pt x="987" y="2471"/>
                    <a:pt x="1044" y="2493"/>
                  </a:cubicBezTo>
                  <a:cubicBezTo>
                    <a:pt x="1101" y="2516"/>
                    <a:pt x="1118" y="2521"/>
                    <a:pt x="1148" y="2550"/>
                  </a:cubicBezTo>
                  <a:cubicBezTo>
                    <a:pt x="1175" y="2577"/>
                    <a:pt x="1192" y="2570"/>
                    <a:pt x="1244" y="2570"/>
                  </a:cubicBezTo>
                  <a:cubicBezTo>
                    <a:pt x="1296" y="2570"/>
                    <a:pt x="1335" y="2597"/>
                    <a:pt x="1367" y="2629"/>
                  </a:cubicBezTo>
                  <a:cubicBezTo>
                    <a:pt x="1397" y="2659"/>
                    <a:pt x="1414" y="2644"/>
                    <a:pt x="1474" y="2632"/>
                  </a:cubicBezTo>
                  <a:cubicBezTo>
                    <a:pt x="1533" y="2620"/>
                    <a:pt x="1550" y="2659"/>
                    <a:pt x="1570" y="2679"/>
                  </a:cubicBezTo>
                  <a:cubicBezTo>
                    <a:pt x="1589" y="2698"/>
                    <a:pt x="1626" y="2683"/>
                    <a:pt x="1659" y="2693"/>
                  </a:cubicBezTo>
                  <a:cubicBezTo>
                    <a:pt x="1691" y="2703"/>
                    <a:pt x="1750" y="2748"/>
                    <a:pt x="1770" y="2730"/>
                  </a:cubicBezTo>
                  <a:cubicBezTo>
                    <a:pt x="1787" y="2711"/>
                    <a:pt x="1774" y="2698"/>
                    <a:pt x="1774" y="2659"/>
                  </a:cubicBezTo>
                  <a:cubicBezTo>
                    <a:pt x="1774" y="2620"/>
                    <a:pt x="1789" y="2620"/>
                    <a:pt x="1802" y="2607"/>
                  </a:cubicBezTo>
                  <a:cubicBezTo>
                    <a:pt x="1814" y="2595"/>
                    <a:pt x="1750" y="2585"/>
                    <a:pt x="1728" y="2563"/>
                  </a:cubicBezTo>
                  <a:cubicBezTo>
                    <a:pt x="1706" y="2540"/>
                    <a:pt x="1691" y="2528"/>
                    <a:pt x="1676" y="2528"/>
                  </a:cubicBezTo>
                  <a:cubicBezTo>
                    <a:pt x="1661" y="2528"/>
                    <a:pt x="1649" y="2518"/>
                    <a:pt x="1649" y="2496"/>
                  </a:cubicBezTo>
                  <a:cubicBezTo>
                    <a:pt x="1649" y="2476"/>
                    <a:pt x="1622" y="2481"/>
                    <a:pt x="1602" y="2501"/>
                  </a:cubicBezTo>
                  <a:cubicBezTo>
                    <a:pt x="1580" y="2521"/>
                    <a:pt x="1634" y="2424"/>
                    <a:pt x="1634" y="2378"/>
                  </a:cubicBezTo>
                  <a:cubicBezTo>
                    <a:pt x="1634" y="2328"/>
                    <a:pt x="1641" y="2244"/>
                    <a:pt x="1622" y="2180"/>
                  </a:cubicBezTo>
                  <a:cubicBezTo>
                    <a:pt x="1604" y="2116"/>
                    <a:pt x="1599" y="2096"/>
                    <a:pt x="1599" y="2059"/>
                  </a:cubicBezTo>
                  <a:cubicBezTo>
                    <a:pt x="1599" y="2024"/>
                    <a:pt x="1562" y="2015"/>
                    <a:pt x="1530" y="1983"/>
                  </a:cubicBezTo>
                  <a:cubicBezTo>
                    <a:pt x="1498" y="1948"/>
                    <a:pt x="1537" y="1891"/>
                    <a:pt x="1580" y="1849"/>
                  </a:cubicBezTo>
                  <a:cubicBezTo>
                    <a:pt x="1622" y="1805"/>
                    <a:pt x="1629" y="1778"/>
                    <a:pt x="1629" y="1733"/>
                  </a:cubicBezTo>
                  <a:cubicBezTo>
                    <a:pt x="1629" y="1686"/>
                    <a:pt x="1661" y="1672"/>
                    <a:pt x="1696" y="1659"/>
                  </a:cubicBezTo>
                  <a:cubicBezTo>
                    <a:pt x="1728" y="1644"/>
                    <a:pt x="1774" y="1573"/>
                    <a:pt x="1809" y="1516"/>
                  </a:cubicBezTo>
                  <a:cubicBezTo>
                    <a:pt x="1844" y="1459"/>
                    <a:pt x="1992" y="1230"/>
                    <a:pt x="2044" y="1138"/>
                  </a:cubicBezTo>
                  <a:cubicBezTo>
                    <a:pt x="2081" y="1072"/>
                    <a:pt x="2216" y="926"/>
                    <a:pt x="2333" y="800"/>
                  </a:cubicBezTo>
                  <a:cubicBezTo>
                    <a:pt x="2315" y="800"/>
                    <a:pt x="2300" y="798"/>
                    <a:pt x="2298" y="795"/>
                  </a:cubicBezTo>
                  <a:cubicBezTo>
                    <a:pt x="2291" y="785"/>
                    <a:pt x="2295" y="758"/>
                    <a:pt x="2295" y="743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5" name="Freeform 35"/>
            <p:cNvSpPr>
              <a:spLocks noChangeArrowheads="1"/>
            </p:cNvSpPr>
            <p:nvPr/>
          </p:nvSpPr>
          <p:spPr bwMode="auto">
            <a:xfrm>
              <a:off x="1909" y="2333"/>
              <a:ext cx="559" cy="691"/>
            </a:xfrm>
            <a:custGeom>
              <a:avLst/>
              <a:gdLst>
                <a:gd name="T0" fmla="*/ 0 w 2467"/>
                <a:gd name="T1" fmla="*/ 0 h 3049"/>
                <a:gd name="T2" fmla="*/ 0 w 2467"/>
                <a:gd name="T3" fmla="*/ 0 h 3049"/>
                <a:gd name="T4" fmla="*/ 0 w 2467"/>
                <a:gd name="T5" fmla="*/ 0 h 3049"/>
                <a:gd name="T6" fmla="*/ 0 w 2467"/>
                <a:gd name="T7" fmla="*/ 0 h 3049"/>
                <a:gd name="T8" fmla="*/ 0 w 2467"/>
                <a:gd name="T9" fmla="*/ 0 h 3049"/>
                <a:gd name="T10" fmla="*/ 0 w 2467"/>
                <a:gd name="T11" fmla="*/ 0 h 3049"/>
                <a:gd name="T12" fmla="*/ 0 w 2467"/>
                <a:gd name="T13" fmla="*/ 0 h 3049"/>
                <a:gd name="T14" fmla="*/ 0 w 2467"/>
                <a:gd name="T15" fmla="*/ 0 h 3049"/>
                <a:gd name="T16" fmla="*/ 0 w 2467"/>
                <a:gd name="T17" fmla="*/ 0 h 3049"/>
                <a:gd name="T18" fmla="*/ 0 w 2467"/>
                <a:gd name="T19" fmla="*/ 0 h 3049"/>
                <a:gd name="T20" fmla="*/ 0 w 2467"/>
                <a:gd name="T21" fmla="*/ 0 h 3049"/>
                <a:gd name="T22" fmla="*/ 0 w 2467"/>
                <a:gd name="T23" fmla="*/ 0 h 3049"/>
                <a:gd name="T24" fmla="*/ 0 w 2467"/>
                <a:gd name="T25" fmla="*/ 0 h 3049"/>
                <a:gd name="T26" fmla="*/ 0 w 2467"/>
                <a:gd name="T27" fmla="*/ 0 h 3049"/>
                <a:gd name="T28" fmla="*/ 0 w 2467"/>
                <a:gd name="T29" fmla="*/ 0 h 3049"/>
                <a:gd name="T30" fmla="*/ 0 w 2467"/>
                <a:gd name="T31" fmla="*/ 0 h 3049"/>
                <a:gd name="T32" fmla="*/ 0 w 2467"/>
                <a:gd name="T33" fmla="*/ 0 h 3049"/>
                <a:gd name="T34" fmla="*/ 0 w 2467"/>
                <a:gd name="T35" fmla="*/ 0 h 3049"/>
                <a:gd name="T36" fmla="*/ 0 w 2467"/>
                <a:gd name="T37" fmla="*/ 0 h 3049"/>
                <a:gd name="T38" fmla="*/ 0 w 2467"/>
                <a:gd name="T39" fmla="*/ 0 h 3049"/>
                <a:gd name="T40" fmla="*/ 0 w 2467"/>
                <a:gd name="T41" fmla="*/ 0 h 3049"/>
                <a:gd name="T42" fmla="*/ 0 w 2467"/>
                <a:gd name="T43" fmla="*/ 0 h 3049"/>
                <a:gd name="T44" fmla="*/ 0 w 2467"/>
                <a:gd name="T45" fmla="*/ 0 h 3049"/>
                <a:gd name="T46" fmla="*/ 0 w 2467"/>
                <a:gd name="T47" fmla="*/ 0 h 3049"/>
                <a:gd name="T48" fmla="*/ 0 w 2467"/>
                <a:gd name="T49" fmla="*/ 0 h 3049"/>
                <a:gd name="T50" fmla="*/ 0 w 2467"/>
                <a:gd name="T51" fmla="*/ 0 h 3049"/>
                <a:gd name="T52" fmla="*/ 0 w 2467"/>
                <a:gd name="T53" fmla="*/ 0 h 3049"/>
                <a:gd name="T54" fmla="*/ 0 w 2467"/>
                <a:gd name="T55" fmla="*/ 0 h 3049"/>
                <a:gd name="T56" fmla="*/ 0 w 2467"/>
                <a:gd name="T57" fmla="*/ 0 h 3049"/>
                <a:gd name="T58" fmla="*/ 0 w 2467"/>
                <a:gd name="T59" fmla="*/ 0 h 3049"/>
                <a:gd name="T60" fmla="*/ 0 w 2467"/>
                <a:gd name="T61" fmla="*/ 0 h 3049"/>
                <a:gd name="T62" fmla="*/ 0 w 2467"/>
                <a:gd name="T63" fmla="*/ 0 h 3049"/>
                <a:gd name="T64" fmla="*/ 0 w 2467"/>
                <a:gd name="T65" fmla="*/ 0 h 3049"/>
                <a:gd name="T66" fmla="*/ 0 w 2467"/>
                <a:gd name="T67" fmla="*/ 0 h 3049"/>
                <a:gd name="T68" fmla="*/ 0 w 2467"/>
                <a:gd name="T69" fmla="*/ 0 h 3049"/>
                <a:gd name="T70" fmla="*/ 0 w 2467"/>
                <a:gd name="T71" fmla="*/ 0 h 3049"/>
                <a:gd name="T72" fmla="*/ 0 w 2467"/>
                <a:gd name="T73" fmla="*/ 0 h 3049"/>
                <a:gd name="T74" fmla="*/ 0 w 2467"/>
                <a:gd name="T75" fmla="*/ 0 h 3049"/>
                <a:gd name="T76" fmla="*/ 0 w 2467"/>
                <a:gd name="T77" fmla="*/ 0 h 3049"/>
                <a:gd name="T78" fmla="*/ 0 w 2467"/>
                <a:gd name="T79" fmla="*/ 0 h 3049"/>
                <a:gd name="T80" fmla="*/ 0 w 2467"/>
                <a:gd name="T81" fmla="*/ 0 h 3049"/>
                <a:gd name="T82" fmla="*/ 0 w 2467"/>
                <a:gd name="T83" fmla="*/ 0 h 3049"/>
                <a:gd name="T84" fmla="*/ 0 w 2467"/>
                <a:gd name="T85" fmla="*/ 0 h 3049"/>
                <a:gd name="T86" fmla="*/ 0 w 2467"/>
                <a:gd name="T87" fmla="*/ 0 h 3049"/>
                <a:gd name="T88" fmla="*/ 0 w 2467"/>
                <a:gd name="T89" fmla="*/ 0 h 3049"/>
                <a:gd name="T90" fmla="*/ 0 w 2467"/>
                <a:gd name="T91" fmla="*/ 0 h 3049"/>
                <a:gd name="T92" fmla="*/ 0 w 2467"/>
                <a:gd name="T93" fmla="*/ 0 h 3049"/>
                <a:gd name="T94" fmla="*/ 0 w 2467"/>
                <a:gd name="T95" fmla="*/ 0 h 3049"/>
                <a:gd name="T96" fmla="*/ 0 w 2467"/>
                <a:gd name="T97" fmla="*/ 0 h 30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67" h="3049">
                  <a:moveTo>
                    <a:pt x="2444" y="2406"/>
                  </a:moveTo>
                  <a:lnTo>
                    <a:pt x="2444" y="2406"/>
                  </a:lnTo>
                  <a:cubicBezTo>
                    <a:pt x="2425" y="2387"/>
                    <a:pt x="2412" y="2387"/>
                    <a:pt x="2412" y="2362"/>
                  </a:cubicBezTo>
                  <a:cubicBezTo>
                    <a:pt x="2412" y="2337"/>
                    <a:pt x="2412" y="2325"/>
                    <a:pt x="2393" y="2307"/>
                  </a:cubicBezTo>
                  <a:cubicBezTo>
                    <a:pt x="2375" y="2288"/>
                    <a:pt x="2375" y="2293"/>
                    <a:pt x="2375" y="2266"/>
                  </a:cubicBezTo>
                  <a:cubicBezTo>
                    <a:pt x="2375" y="2238"/>
                    <a:pt x="2363" y="2231"/>
                    <a:pt x="2306" y="2204"/>
                  </a:cubicBezTo>
                  <a:cubicBezTo>
                    <a:pt x="2252" y="2179"/>
                    <a:pt x="2318" y="2147"/>
                    <a:pt x="2353" y="2130"/>
                  </a:cubicBezTo>
                  <a:cubicBezTo>
                    <a:pt x="2388" y="2113"/>
                    <a:pt x="2432" y="2130"/>
                    <a:pt x="2439" y="2085"/>
                  </a:cubicBezTo>
                  <a:cubicBezTo>
                    <a:pt x="2447" y="2038"/>
                    <a:pt x="2365" y="2029"/>
                    <a:pt x="2338" y="2002"/>
                  </a:cubicBezTo>
                  <a:cubicBezTo>
                    <a:pt x="2313" y="1977"/>
                    <a:pt x="2309" y="1972"/>
                    <a:pt x="2294" y="1989"/>
                  </a:cubicBezTo>
                  <a:cubicBezTo>
                    <a:pt x="2276" y="2004"/>
                    <a:pt x="2269" y="1965"/>
                    <a:pt x="2269" y="1945"/>
                  </a:cubicBezTo>
                  <a:cubicBezTo>
                    <a:pt x="2269" y="1922"/>
                    <a:pt x="2262" y="1925"/>
                    <a:pt x="2232" y="1898"/>
                  </a:cubicBezTo>
                  <a:cubicBezTo>
                    <a:pt x="2205" y="1871"/>
                    <a:pt x="2222" y="1866"/>
                    <a:pt x="2222" y="1838"/>
                  </a:cubicBezTo>
                  <a:cubicBezTo>
                    <a:pt x="2222" y="1811"/>
                    <a:pt x="2212" y="1794"/>
                    <a:pt x="2165" y="1787"/>
                  </a:cubicBezTo>
                  <a:cubicBezTo>
                    <a:pt x="2121" y="1777"/>
                    <a:pt x="2119" y="1737"/>
                    <a:pt x="2131" y="1708"/>
                  </a:cubicBezTo>
                  <a:cubicBezTo>
                    <a:pt x="2141" y="1681"/>
                    <a:pt x="2096" y="1688"/>
                    <a:pt x="2064" y="1653"/>
                  </a:cubicBezTo>
                  <a:cubicBezTo>
                    <a:pt x="2030" y="1621"/>
                    <a:pt x="1980" y="1604"/>
                    <a:pt x="1988" y="1560"/>
                  </a:cubicBezTo>
                  <a:cubicBezTo>
                    <a:pt x="1997" y="1515"/>
                    <a:pt x="1963" y="1500"/>
                    <a:pt x="1919" y="1456"/>
                  </a:cubicBezTo>
                  <a:cubicBezTo>
                    <a:pt x="1874" y="1411"/>
                    <a:pt x="1926" y="1365"/>
                    <a:pt x="1951" y="1315"/>
                  </a:cubicBezTo>
                  <a:cubicBezTo>
                    <a:pt x="1973" y="1266"/>
                    <a:pt x="1931" y="1207"/>
                    <a:pt x="1894" y="1169"/>
                  </a:cubicBezTo>
                  <a:cubicBezTo>
                    <a:pt x="1857" y="1133"/>
                    <a:pt x="1839" y="1135"/>
                    <a:pt x="1827" y="1103"/>
                  </a:cubicBezTo>
                  <a:cubicBezTo>
                    <a:pt x="1817" y="1068"/>
                    <a:pt x="1812" y="1076"/>
                    <a:pt x="1773" y="1051"/>
                  </a:cubicBezTo>
                  <a:cubicBezTo>
                    <a:pt x="1733" y="1026"/>
                    <a:pt x="1773" y="972"/>
                    <a:pt x="1773" y="923"/>
                  </a:cubicBezTo>
                  <a:cubicBezTo>
                    <a:pt x="1773" y="873"/>
                    <a:pt x="1785" y="871"/>
                    <a:pt x="1751" y="839"/>
                  </a:cubicBezTo>
                  <a:cubicBezTo>
                    <a:pt x="1719" y="804"/>
                    <a:pt x="1738" y="767"/>
                    <a:pt x="1783" y="742"/>
                  </a:cubicBezTo>
                  <a:cubicBezTo>
                    <a:pt x="1827" y="718"/>
                    <a:pt x="1825" y="701"/>
                    <a:pt x="1812" y="644"/>
                  </a:cubicBezTo>
                  <a:cubicBezTo>
                    <a:pt x="1800" y="587"/>
                    <a:pt x="1849" y="612"/>
                    <a:pt x="1827" y="567"/>
                  </a:cubicBezTo>
                  <a:cubicBezTo>
                    <a:pt x="1805" y="520"/>
                    <a:pt x="1844" y="481"/>
                    <a:pt x="1882" y="414"/>
                  </a:cubicBezTo>
                  <a:cubicBezTo>
                    <a:pt x="1919" y="345"/>
                    <a:pt x="1864" y="328"/>
                    <a:pt x="1864" y="283"/>
                  </a:cubicBezTo>
                  <a:cubicBezTo>
                    <a:pt x="1864" y="239"/>
                    <a:pt x="1807" y="195"/>
                    <a:pt x="1770" y="195"/>
                  </a:cubicBezTo>
                  <a:cubicBezTo>
                    <a:pt x="1733" y="195"/>
                    <a:pt x="1704" y="177"/>
                    <a:pt x="1684" y="155"/>
                  </a:cubicBezTo>
                  <a:cubicBezTo>
                    <a:pt x="1664" y="135"/>
                    <a:pt x="1659" y="128"/>
                    <a:pt x="1642" y="145"/>
                  </a:cubicBezTo>
                  <a:cubicBezTo>
                    <a:pt x="1625" y="162"/>
                    <a:pt x="1605" y="143"/>
                    <a:pt x="1575" y="113"/>
                  </a:cubicBezTo>
                  <a:cubicBezTo>
                    <a:pt x="1546" y="83"/>
                    <a:pt x="1563" y="106"/>
                    <a:pt x="1487" y="106"/>
                  </a:cubicBezTo>
                  <a:cubicBezTo>
                    <a:pt x="1408" y="106"/>
                    <a:pt x="1417" y="86"/>
                    <a:pt x="1417" y="51"/>
                  </a:cubicBezTo>
                  <a:cubicBezTo>
                    <a:pt x="1417" y="27"/>
                    <a:pt x="1422" y="19"/>
                    <a:pt x="1415" y="2"/>
                  </a:cubicBezTo>
                  <a:cubicBezTo>
                    <a:pt x="1405" y="0"/>
                    <a:pt x="1393" y="0"/>
                    <a:pt x="1383" y="0"/>
                  </a:cubicBezTo>
                  <a:cubicBezTo>
                    <a:pt x="1368" y="0"/>
                    <a:pt x="1348" y="0"/>
                    <a:pt x="1348" y="0"/>
                  </a:cubicBezTo>
                  <a:cubicBezTo>
                    <a:pt x="1336" y="44"/>
                    <a:pt x="1336" y="44"/>
                    <a:pt x="1336" y="44"/>
                  </a:cubicBezTo>
                  <a:cubicBezTo>
                    <a:pt x="1336" y="44"/>
                    <a:pt x="1331" y="54"/>
                    <a:pt x="1314" y="54"/>
                  </a:cubicBezTo>
                  <a:cubicBezTo>
                    <a:pt x="1299" y="54"/>
                    <a:pt x="1294" y="83"/>
                    <a:pt x="1294" y="98"/>
                  </a:cubicBezTo>
                  <a:cubicBezTo>
                    <a:pt x="1294" y="115"/>
                    <a:pt x="1301" y="120"/>
                    <a:pt x="1319" y="120"/>
                  </a:cubicBezTo>
                  <a:cubicBezTo>
                    <a:pt x="1333" y="120"/>
                    <a:pt x="1326" y="135"/>
                    <a:pt x="1326" y="148"/>
                  </a:cubicBezTo>
                  <a:cubicBezTo>
                    <a:pt x="1326" y="158"/>
                    <a:pt x="1297" y="145"/>
                    <a:pt x="1274" y="145"/>
                  </a:cubicBezTo>
                  <a:cubicBezTo>
                    <a:pt x="1250" y="145"/>
                    <a:pt x="1242" y="165"/>
                    <a:pt x="1227" y="182"/>
                  </a:cubicBezTo>
                  <a:cubicBezTo>
                    <a:pt x="1210" y="197"/>
                    <a:pt x="1222" y="200"/>
                    <a:pt x="1232" y="209"/>
                  </a:cubicBezTo>
                  <a:cubicBezTo>
                    <a:pt x="1242" y="219"/>
                    <a:pt x="1245" y="229"/>
                    <a:pt x="1235" y="239"/>
                  </a:cubicBezTo>
                  <a:cubicBezTo>
                    <a:pt x="1225" y="249"/>
                    <a:pt x="1175" y="244"/>
                    <a:pt x="1175" y="244"/>
                  </a:cubicBezTo>
                  <a:cubicBezTo>
                    <a:pt x="1175" y="244"/>
                    <a:pt x="1168" y="266"/>
                    <a:pt x="1178" y="273"/>
                  </a:cubicBezTo>
                  <a:cubicBezTo>
                    <a:pt x="1188" y="283"/>
                    <a:pt x="1183" y="308"/>
                    <a:pt x="1183" y="308"/>
                  </a:cubicBezTo>
                  <a:cubicBezTo>
                    <a:pt x="1143" y="315"/>
                    <a:pt x="1143" y="315"/>
                    <a:pt x="1143" y="315"/>
                  </a:cubicBezTo>
                  <a:cubicBezTo>
                    <a:pt x="1143" y="315"/>
                    <a:pt x="1121" y="303"/>
                    <a:pt x="1101" y="303"/>
                  </a:cubicBezTo>
                  <a:cubicBezTo>
                    <a:pt x="1084" y="303"/>
                    <a:pt x="1060" y="306"/>
                    <a:pt x="1060" y="296"/>
                  </a:cubicBezTo>
                  <a:cubicBezTo>
                    <a:pt x="1060" y="286"/>
                    <a:pt x="1042" y="276"/>
                    <a:pt x="1027" y="276"/>
                  </a:cubicBezTo>
                  <a:cubicBezTo>
                    <a:pt x="1013" y="276"/>
                    <a:pt x="985" y="251"/>
                    <a:pt x="985" y="251"/>
                  </a:cubicBezTo>
                  <a:cubicBezTo>
                    <a:pt x="953" y="276"/>
                    <a:pt x="953" y="276"/>
                    <a:pt x="953" y="276"/>
                  </a:cubicBezTo>
                  <a:cubicBezTo>
                    <a:pt x="953" y="276"/>
                    <a:pt x="966" y="301"/>
                    <a:pt x="966" y="325"/>
                  </a:cubicBezTo>
                  <a:cubicBezTo>
                    <a:pt x="966" y="352"/>
                    <a:pt x="958" y="367"/>
                    <a:pt x="946" y="377"/>
                  </a:cubicBezTo>
                  <a:cubicBezTo>
                    <a:pt x="936" y="387"/>
                    <a:pt x="919" y="399"/>
                    <a:pt x="919" y="392"/>
                  </a:cubicBezTo>
                  <a:cubicBezTo>
                    <a:pt x="919" y="382"/>
                    <a:pt x="864" y="372"/>
                    <a:pt x="845" y="352"/>
                  </a:cubicBezTo>
                  <a:cubicBezTo>
                    <a:pt x="825" y="333"/>
                    <a:pt x="805" y="325"/>
                    <a:pt x="798" y="333"/>
                  </a:cubicBezTo>
                  <a:cubicBezTo>
                    <a:pt x="788" y="340"/>
                    <a:pt x="778" y="357"/>
                    <a:pt x="756" y="390"/>
                  </a:cubicBezTo>
                  <a:cubicBezTo>
                    <a:pt x="734" y="422"/>
                    <a:pt x="724" y="417"/>
                    <a:pt x="709" y="417"/>
                  </a:cubicBezTo>
                  <a:cubicBezTo>
                    <a:pt x="694" y="417"/>
                    <a:pt x="689" y="419"/>
                    <a:pt x="684" y="427"/>
                  </a:cubicBezTo>
                  <a:cubicBezTo>
                    <a:pt x="677" y="432"/>
                    <a:pt x="664" y="437"/>
                    <a:pt x="655" y="437"/>
                  </a:cubicBezTo>
                  <a:cubicBezTo>
                    <a:pt x="642" y="437"/>
                    <a:pt x="645" y="409"/>
                    <a:pt x="645" y="399"/>
                  </a:cubicBezTo>
                  <a:cubicBezTo>
                    <a:pt x="645" y="387"/>
                    <a:pt x="618" y="385"/>
                    <a:pt x="618" y="385"/>
                  </a:cubicBezTo>
                  <a:cubicBezTo>
                    <a:pt x="618" y="385"/>
                    <a:pt x="610" y="407"/>
                    <a:pt x="600" y="417"/>
                  </a:cubicBezTo>
                  <a:cubicBezTo>
                    <a:pt x="588" y="429"/>
                    <a:pt x="571" y="432"/>
                    <a:pt x="551" y="432"/>
                  </a:cubicBezTo>
                  <a:cubicBezTo>
                    <a:pt x="534" y="432"/>
                    <a:pt x="509" y="407"/>
                    <a:pt x="509" y="407"/>
                  </a:cubicBezTo>
                  <a:cubicBezTo>
                    <a:pt x="479" y="407"/>
                    <a:pt x="479" y="407"/>
                    <a:pt x="479" y="407"/>
                  </a:cubicBezTo>
                  <a:cubicBezTo>
                    <a:pt x="467" y="437"/>
                    <a:pt x="467" y="437"/>
                    <a:pt x="467" y="437"/>
                  </a:cubicBezTo>
                  <a:cubicBezTo>
                    <a:pt x="445" y="456"/>
                    <a:pt x="445" y="456"/>
                    <a:pt x="445" y="456"/>
                  </a:cubicBezTo>
                  <a:cubicBezTo>
                    <a:pt x="430" y="446"/>
                    <a:pt x="430" y="446"/>
                    <a:pt x="430" y="446"/>
                  </a:cubicBezTo>
                  <a:cubicBezTo>
                    <a:pt x="398" y="441"/>
                    <a:pt x="398" y="441"/>
                    <a:pt x="398" y="441"/>
                  </a:cubicBezTo>
                  <a:cubicBezTo>
                    <a:pt x="398" y="441"/>
                    <a:pt x="383" y="427"/>
                    <a:pt x="371" y="427"/>
                  </a:cubicBezTo>
                  <a:cubicBezTo>
                    <a:pt x="358" y="427"/>
                    <a:pt x="326" y="456"/>
                    <a:pt x="319" y="466"/>
                  </a:cubicBezTo>
                  <a:cubicBezTo>
                    <a:pt x="309" y="476"/>
                    <a:pt x="269" y="483"/>
                    <a:pt x="255" y="488"/>
                  </a:cubicBezTo>
                  <a:cubicBezTo>
                    <a:pt x="240" y="496"/>
                    <a:pt x="218" y="533"/>
                    <a:pt x="218" y="540"/>
                  </a:cubicBezTo>
                  <a:cubicBezTo>
                    <a:pt x="218" y="547"/>
                    <a:pt x="223" y="560"/>
                    <a:pt x="228" y="565"/>
                  </a:cubicBezTo>
                  <a:cubicBezTo>
                    <a:pt x="235" y="572"/>
                    <a:pt x="237" y="575"/>
                    <a:pt x="237" y="582"/>
                  </a:cubicBezTo>
                  <a:cubicBezTo>
                    <a:pt x="237" y="592"/>
                    <a:pt x="247" y="602"/>
                    <a:pt x="255" y="609"/>
                  </a:cubicBezTo>
                  <a:cubicBezTo>
                    <a:pt x="262" y="617"/>
                    <a:pt x="255" y="644"/>
                    <a:pt x="242" y="664"/>
                  </a:cubicBezTo>
                  <a:cubicBezTo>
                    <a:pt x="230" y="686"/>
                    <a:pt x="218" y="686"/>
                    <a:pt x="203" y="686"/>
                  </a:cubicBezTo>
                  <a:cubicBezTo>
                    <a:pt x="188" y="686"/>
                    <a:pt x="196" y="710"/>
                    <a:pt x="205" y="720"/>
                  </a:cubicBezTo>
                  <a:cubicBezTo>
                    <a:pt x="213" y="730"/>
                    <a:pt x="247" y="725"/>
                    <a:pt x="279" y="725"/>
                  </a:cubicBezTo>
                  <a:cubicBezTo>
                    <a:pt x="309" y="725"/>
                    <a:pt x="299" y="752"/>
                    <a:pt x="299" y="770"/>
                  </a:cubicBezTo>
                  <a:cubicBezTo>
                    <a:pt x="299" y="787"/>
                    <a:pt x="294" y="792"/>
                    <a:pt x="284" y="792"/>
                  </a:cubicBezTo>
                  <a:cubicBezTo>
                    <a:pt x="277" y="792"/>
                    <a:pt x="257" y="809"/>
                    <a:pt x="250" y="809"/>
                  </a:cubicBezTo>
                  <a:cubicBezTo>
                    <a:pt x="242" y="809"/>
                    <a:pt x="223" y="824"/>
                    <a:pt x="208" y="839"/>
                  </a:cubicBezTo>
                  <a:cubicBezTo>
                    <a:pt x="193" y="854"/>
                    <a:pt x="232" y="883"/>
                    <a:pt x="252" y="901"/>
                  </a:cubicBezTo>
                  <a:cubicBezTo>
                    <a:pt x="269" y="918"/>
                    <a:pt x="252" y="942"/>
                    <a:pt x="237" y="945"/>
                  </a:cubicBezTo>
                  <a:cubicBezTo>
                    <a:pt x="223" y="950"/>
                    <a:pt x="203" y="977"/>
                    <a:pt x="196" y="984"/>
                  </a:cubicBezTo>
                  <a:cubicBezTo>
                    <a:pt x="186" y="994"/>
                    <a:pt x="171" y="992"/>
                    <a:pt x="156" y="999"/>
                  </a:cubicBezTo>
                  <a:cubicBezTo>
                    <a:pt x="141" y="1004"/>
                    <a:pt x="126" y="1017"/>
                    <a:pt x="126" y="1034"/>
                  </a:cubicBezTo>
                  <a:cubicBezTo>
                    <a:pt x="126" y="1051"/>
                    <a:pt x="104" y="1041"/>
                    <a:pt x="104" y="1036"/>
                  </a:cubicBezTo>
                  <a:cubicBezTo>
                    <a:pt x="104" y="1029"/>
                    <a:pt x="89" y="1021"/>
                    <a:pt x="75" y="1021"/>
                  </a:cubicBezTo>
                  <a:cubicBezTo>
                    <a:pt x="60" y="1021"/>
                    <a:pt x="13" y="1007"/>
                    <a:pt x="13" y="100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071"/>
                    <a:pt x="10" y="1071"/>
                    <a:pt x="18" y="1078"/>
                  </a:cubicBezTo>
                  <a:cubicBezTo>
                    <a:pt x="25" y="1086"/>
                    <a:pt x="23" y="1096"/>
                    <a:pt x="40" y="1123"/>
                  </a:cubicBezTo>
                  <a:cubicBezTo>
                    <a:pt x="57" y="1147"/>
                    <a:pt x="134" y="1145"/>
                    <a:pt x="166" y="1135"/>
                  </a:cubicBezTo>
                  <a:cubicBezTo>
                    <a:pt x="198" y="1128"/>
                    <a:pt x="203" y="1177"/>
                    <a:pt x="203" y="1207"/>
                  </a:cubicBezTo>
                  <a:cubicBezTo>
                    <a:pt x="203" y="1236"/>
                    <a:pt x="225" y="1273"/>
                    <a:pt x="225" y="1273"/>
                  </a:cubicBezTo>
                  <a:cubicBezTo>
                    <a:pt x="225" y="1273"/>
                    <a:pt x="230" y="1298"/>
                    <a:pt x="223" y="1305"/>
                  </a:cubicBezTo>
                  <a:cubicBezTo>
                    <a:pt x="218" y="1310"/>
                    <a:pt x="213" y="1315"/>
                    <a:pt x="203" y="1315"/>
                  </a:cubicBezTo>
                  <a:cubicBezTo>
                    <a:pt x="193" y="1315"/>
                    <a:pt x="181" y="1320"/>
                    <a:pt x="181" y="1330"/>
                  </a:cubicBezTo>
                  <a:cubicBezTo>
                    <a:pt x="181" y="1340"/>
                    <a:pt x="154" y="1347"/>
                    <a:pt x="151" y="1350"/>
                  </a:cubicBezTo>
                  <a:cubicBezTo>
                    <a:pt x="146" y="1355"/>
                    <a:pt x="151" y="1369"/>
                    <a:pt x="159" y="1369"/>
                  </a:cubicBezTo>
                  <a:cubicBezTo>
                    <a:pt x="166" y="1369"/>
                    <a:pt x="176" y="1377"/>
                    <a:pt x="176" y="1389"/>
                  </a:cubicBezTo>
                  <a:cubicBezTo>
                    <a:pt x="176" y="1404"/>
                    <a:pt x="188" y="1402"/>
                    <a:pt x="200" y="1402"/>
                  </a:cubicBezTo>
                  <a:cubicBezTo>
                    <a:pt x="213" y="1402"/>
                    <a:pt x="213" y="1399"/>
                    <a:pt x="218" y="1404"/>
                  </a:cubicBezTo>
                  <a:cubicBezTo>
                    <a:pt x="225" y="1411"/>
                    <a:pt x="235" y="1424"/>
                    <a:pt x="228" y="1434"/>
                  </a:cubicBezTo>
                  <a:cubicBezTo>
                    <a:pt x="220" y="1441"/>
                    <a:pt x="218" y="1458"/>
                    <a:pt x="218" y="1471"/>
                  </a:cubicBezTo>
                  <a:cubicBezTo>
                    <a:pt x="218" y="1486"/>
                    <a:pt x="191" y="1505"/>
                    <a:pt x="183" y="1505"/>
                  </a:cubicBezTo>
                  <a:cubicBezTo>
                    <a:pt x="176" y="1505"/>
                    <a:pt x="166" y="1523"/>
                    <a:pt x="178" y="1535"/>
                  </a:cubicBezTo>
                  <a:cubicBezTo>
                    <a:pt x="188" y="1545"/>
                    <a:pt x="208" y="1533"/>
                    <a:pt x="208" y="1533"/>
                  </a:cubicBezTo>
                  <a:cubicBezTo>
                    <a:pt x="223" y="1547"/>
                    <a:pt x="223" y="1547"/>
                    <a:pt x="223" y="1547"/>
                  </a:cubicBezTo>
                  <a:cubicBezTo>
                    <a:pt x="223" y="1547"/>
                    <a:pt x="210" y="1567"/>
                    <a:pt x="186" y="1587"/>
                  </a:cubicBezTo>
                  <a:cubicBezTo>
                    <a:pt x="164" y="1606"/>
                    <a:pt x="166" y="1710"/>
                    <a:pt x="164" y="1737"/>
                  </a:cubicBezTo>
                  <a:cubicBezTo>
                    <a:pt x="159" y="1767"/>
                    <a:pt x="166" y="1779"/>
                    <a:pt x="173" y="1784"/>
                  </a:cubicBezTo>
                  <a:cubicBezTo>
                    <a:pt x="181" y="1792"/>
                    <a:pt x="176" y="1841"/>
                    <a:pt x="176" y="1856"/>
                  </a:cubicBezTo>
                  <a:cubicBezTo>
                    <a:pt x="176" y="1873"/>
                    <a:pt x="186" y="1898"/>
                    <a:pt x="193" y="1905"/>
                  </a:cubicBezTo>
                  <a:cubicBezTo>
                    <a:pt x="200" y="1913"/>
                    <a:pt x="183" y="1960"/>
                    <a:pt x="183" y="1974"/>
                  </a:cubicBezTo>
                  <a:cubicBezTo>
                    <a:pt x="183" y="1987"/>
                    <a:pt x="173" y="1999"/>
                    <a:pt x="181" y="2009"/>
                  </a:cubicBezTo>
                  <a:cubicBezTo>
                    <a:pt x="186" y="2021"/>
                    <a:pt x="196" y="2058"/>
                    <a:pt x="200" y="2080"/>
                  </a:cubicBezTo>
                  <a:cubicBezTo>
                    <a:pt x="203" y="2103"/>
                    <a:pt x="215" y="2137"/>
                    <a:pt x="215" y="2157"/>
                  </a:cubicBezTo>
                  <a:cubicBezTo>
                    <a:pt x="215" y="2182"/>
                    <a:pt x="215" y="2182"/>
                    <a:pt x="225" y="2194"/>
                  </a:cubicBezTo>
                  <a:cubicBezTo>
                    <a:pt x="235" y="2204"/>
                    <a:pt x="240" y="2238"/>
                    <a:pt x="240" y="2266"/>
                  </a:cubicBezTo>
                  <a:cubicBezTo>
                    <a:pt x="240" y="2278"/>
                    <a:pt x="245" y="2288"/>
                    <a:pt x="250" y="2298"/>
                  </a:cubicBezTo>
                  <a:cubicBezTo>
                    <a:pt x="252" y="2298"/>
                    <a:pt x="260" y="2300"/>
                    <a:pt x="272" y="2310"/>
                  </a:cubicBezTo>
                  <a:cubicBezTo>
                    <a:pt x="287" y="2327"/>
                    <a:pt x="292" y="2325"/>
                    <a:pt x="307" y="2325"/>
                  </a:cubicBezTo>
                  <a:cubicBezTo>
                    <a:pt x="319" y="2325"/>
                    <a:pt x="314" y="2325"/>
                    <a:pt x="326" y="2327"/>
                  </a:cubicBezTo>
                  <a:cubicBezTo>
                    <a:pt x="341" y="2330"/>
                    <a:pt x="336" y="2330"/>
                    <a:pt x="354" y="2320"/>
                  </a:cubicBezTo>
                  <a:cubicBezTo>
                    <a:pt x="368" y="2312"/>
                    <a:pt x="368" y="2312"/>
                    <a:pt x="378" y="2312"/>
                  </a:cubicBezTo>
                  <a:cubicBezTo>
                    <a:pt x="388" y="2312"/>
                    <a:pt x="383" y="2317"/>
                    <a:pt x="408" y="2290"/>
                  </a:cubicBezTo>
                  <a:cubicBezTo>
                    <a:pt x="435" y="2266"/>
                    <a:pt x="455" y="2248"/>
                    <a:pt x="479" y="2266"/>
                  </a:cubicBezTo>
                  <a:cubicBezTo>
                    <a:pt x="506" y="2283"/>
                    <a:pt x="541" y="2293"/>
                    <a:pt x="541" y="2293"/>
                  </a:cubicBezTo>
                  <a:cubicBezTo>
                    <a:pt x="534" y="2322"/>
                    <a:pt x="534" y="2322"/>
                    <a:pt x="534" y="2322"/>
                  </a:cubicBezTo>
                  <a:cubicBezTo>
                    <a:pt x="578" y="2347"/>
                    <a:pt x="578" y="2347"/>
                    <a:pt x="578" y="2347"/>
                  </a:cubicBezTo>
                  <a:cubicBezTo>
                    <a:pt x="578" y="2347"/>
                    <a:pt x="561" y="2372"/>
                    <a:pt x="561" y="2401"/>
                  </a:cubicBezTo>
                  <a:cubicBezTo>
                    <a:pt x="561" y="2434"/>
                    <a:pt x="561" y="2456"/>
                    <a:pt x="549" y="2456"/>
                  </a:cubicBezTo>
                  <a:cubicBezTo>
                    <a:pt x="539" y="2456"/>
                    <a:pt x="539" y="2483"/>
                    <a:pt x="539" y="2483"/>
                  </a:cubicBezTo>
                  <a:cubicBezTo>
                    <a:pt x="539" y="2483"/>
                    <a:pt x="628" y="2493"/>
                    <a:pt x="630" y="2527"/>
                  </a:cubicBezTo>
                  <a:cubicBezTo>
                    <a:pt x="632" y="2559"/>
                    <a:pt x="637" y="2567"/>
                    <a:pt x="637" y="2567"/>
                  </a:cubicBezTo>
                  <a:cubicBezTo>
                    <a:pt x="637" y="2567"/>
                    <a:pt x="781" y="2582"/>
                    <a:pt x="790" y="2589"/>
                  </a:cubicBezTo>
                  <a:cubicBezTo>
                    <a:pt x="798" y="2599"/>
                    <a:pt x="800" y="2609"/>
                    <a:pt x="800" y="2609"/>
                  </a:cubicBezTo>
                  <a:cubicBezTo>
                    <a:pt x="800" y="2609"/>
                    <a:pt x="825" y="2606"/>
                    <a:pt x="857" y="2611"/>
                  </a:cubicBezTo>
                  <a:cubicBezTo>
                    <a:pt x="892" y="2614"/>
                    <a:pt x="916" y="2616"/>
                    <a:pt x="916" y="2616"/>
                  </a:cubicBezTo>
                  <a:cubicBezTo>
                    <a:pt x="916" y="2616"/>
                    <a:pt x="919" y="2631"/>
                    <a:pt x="911" y="2638"/>
                  </a:cubicBezTo>
                  <a:cubicBezTo>
                    <a:pt x="901" y="2648"/>
                    <a:pt x="899" y="2658"/>
                    <a:pt x="909" y="2670"/>
                  </a:cubicBezTo>
                  <a:cubicBezTo>
                    <a:pt x="919" y="2685"/>
                    <a:pt x="919" y="2698"/>
                    <a:pt x="919" y="2698"/>
                  </a:cubicBezTo>
                  <a:cubicBezTo>
                    <a:pt x="919" y="2698"/>
                    <a:pt x="938" y="2710"/>
                    <a:pt x="941" y="2705"/>
                  </a:cubicBezTo>
                  <a:cubicBezTo>
                    <a:pt x="946" y="2700"/>
                    <a:pt x="971" y="2707"/>
                    <a:pt x="961" y="2717"/>
                  </a:cubicBezTo>
                  <a:cubicBezTo>
                    <a:pt x="953" y="2725"/>
                    <a:pt x="941" y="2732"/>
                    <a:pt x="941" y="2732"/>
                  </a:cubicBezTo>
                  <a:cubicBezTo>
                    <a:pt x="894" y="2730"/>
                    <a:pt x="894" y="2730"/>
                    <a:pt x="894" y="2730"/>
                  </a:cubicBezTo>
                  <a:cubicBezTo>
                    <a:pt x="904" y="2757"/>
                    <a:pt x="904" y="2757"/>
                    <a:pt x="904" y="2757"/>
                  </a:cubicBezTo>
                  <a:cubicBezTo>
                    <a:pt x="938" y="2747"/>
                    <a:pt x="938" y="2747"/>
                    <a:pt x="938" y="2747"/>
                  </a:cubicBezTo>
                  <a:cubicBezTo>
                    <a:pt x="938" y="2747"/>
                    <a:pt x="943" y="2754"/>
                    <a:pt x="948" y="2764"/>
                  </a:cubicBezTo>
                  <a:cubicBezTo>
                    <a:pt x="951" y="2774"/>
                    <a:pt x="953" y="2774"/>
                    <a:pt x="946" y="2781"/>
                  </a:cubicBezTo>
                  <a:cubicBezTo>
                    <a:pt x="938" y="2789"/>
                    <a:pt x="938" y="2816"/>
                    <a:pt x="919" y="2809"/>
                  </a:cubicBezTo>
                  <a:cubicBezTo>
                    <a:pt x="901" y="2801"/>
                    <a:pt x="850" y="2779"/>
                    <a:pt x="847" y="2784"/>
                  </a:cubicBezTo>
                  <a:cubicBezTo>
                    <a:pt x="842" y="2789"/>
                    <a:pt x="823" y="2789"/>
                    <a:pt x="832" y="2796"/>
                  </a:cubicBezTo>
                  <a:cubicBezTo>
                    <a:pt x="842" y="2806"/>
                    <a:pt x="850" y="2809"/>
                    <a:pt x="845" y="2819"/>
                  </a:cubicBezTo>
                  <a:cubicBezTo>
                    <a:pt x="840" y="2831"/>
                    <a:pt x="837" y="2848"/>
                    <a:pt x="825" y="2848"/>
                  </a:cubicBezTo>
                  <a:cubicBezTo>
                    <a:pt x="815" y="2848"/>
                    <a:pt x="805" y="2851"/>
                    <a:pt x="805" y="2851"/>
                  </a:cubicBezTo>
                  <a:cubicBezTo>
                    <a:pt x="805" y="2878"/>
                    <a:pt x="805" y="2878"/>
                    <a:pt x="805" y="2878"/>
                  </a:cubicBezTo>
                  <a:cubicBezTo>
                    <a:pt x="805" y="2878"/>
                    <a:pt x="830" y="2873"/>
                    <a:pt x="842" y="2890"/>
                  </a:cubicBezTo>
                  <a:cubicBezTo>
                    <a:pt x="855" y="2907"/>
                    <a:pt x="857" y="2927"/>
                    <a:pt x="857" y="2930"/>
                  </a:cubicBezTo>
                  <a:cubicBezTo>
                    <a:pt x="857" y="2932"/>
                    <a:pt x="874" y="2954"/>
                    <a:pt x="894" y="2952"/>
                  </a:cubicBezTo>
                  <a:cubicBezTo>
                    <a:pt x="914" y="2947"/>
                    <a:pt x="929" y="2944"/>
                    <a:pt x="961" y="2944"/>
                  </a:cubicBezTo>
                  <a:cubicBezTo>
                    <a:pt x="993" y="2944"/>
                    <a:pt x="1032" y="2937"/>
                    <a:pt x="1055" y="2934"/>
                  </a:cubicBezTo>
                  <a:cubicBezTo>
                    <a:pt x="1074" y="2932"/>
                    <a:pt x="1082" y="2934"/>
                    <a:pt x="1077" y="2947"/>
                  </a:cubicBezTo>
                  <a:cubicBezTo>
                    <a:pt x="1074" y="2959"/>
                    <a:pt x="1057" y="2957"/>
                    <a:pt x="1035" y="2964"/>
                  </a:cubicBezTo>
                  <a:cubicBezTo>
                    <a:pt x="1010" y="2969"/>
                    <a:pt x="995" y="2967"/>
                    <a:pt x="998" y="2981"/>
                  </a:cubicBezTo>
                  <a:cubicBezTo>
                    <a:pt x="1000" y="2999"/>
                    <a:pt x="995" y="2999"/>
                    <a:pt x="1010" y="3004"/>
                  </a:cubicBezTo>
                  <a:cubicBezTo>
                    <a:pt x="1027" y="3009"/>
                    <a:pt x="1069" y="3031"/>
                    <a:pt x="1089" y="3021"/>
                  </a:cubicBezTo>
                  <a:cubicBezTo>
                    <a:pt x="1106" y="3014"/>
                    <a:pt x="1151" y="3011"/>
                    <a:pt x="1198" y="3011"/>
                  </a:cubicBezTo>
                  <a:cubicBezTo>
                    <a:pt x="1245" y="3011"/>
                    <a:pt x="1351" y="3018"/>
                    <a:pt x="1378" y="3018"/>
                  </a:cubicBezTo>
                  <a:cubicBezTo>
                    <a:pt x="1403" y="3018"/>
                    <a:pt x="1430" y="2999"/>
                    <a:pt x="1440" y="2986"/>
                  </a:cubicBezTo>
                  <a:cubicBezTo>
                    <a:pt x="1447" y="2972"/>
                    <a:pt x="1459" y="2979"/>
                    <a:pt x="1474" y="2957"/>
                  </a:cubicBezTo>
                  <a:cubicBezTo>
                    <a:pt x="1489" y="2937"/>
                    <a:pt x="1516" y="2883"/>
                    <a:pt x="1531" y="2873"/>
                  </a:cubicBezTo>
                  <a:cubicBezTo>
                    <a:pt x="1546" y="2863"/>
                    <a:pt x="1583" y="2863"/>
                    <a:pt x="1595" y="2878"/>
                  </a:cubicBezTo>
                  <a:cubicBezTo>
                    <a:pt x="1610" y="2890"/>
                    <a:pt x="1622" y="2905"/>
                    <a:pt x="1645" y="2890"/>
                  </a:cubicBezTo>
                  <a:cubicBezTo>
                    <a:pt x="1664" y="2873"/>
                    <a:pt x="1672" y="2868"/>
                    <a:pt x="1674" y="2861"/>
                  </a:cubicBezTo>
                  <a:cubicBezTo>
                    <a:pt x="1679" y="2851"/>
                    <a:pt x="1716" y="2838"/>
                    <a:pt x="1729" y="2831"/>
                  </a:cubicBezTo>
                  <a:cubicBezTo>
                    <a:pt x="1743" y="2821"/>
                    <a:pt x="1758" y="2819"/>
                    <a:pt x="1753" y="2833"/>
                  </a:cubicBezTo>
                  <a:cubicBezTo>
                    <a:pt x="1746" y="2848"/>
                    <a:pt x="1729" y="2873"/>
                    <a:pt x="1751" y="2880"/>
                  </a:cubicBezTo>
                  <a:cubicBezTo>
                    <a:pt x="1773" y="2885"/>
                    <a:pt x="1800" y="2910"/>
                    <a:pt x="1795" y="2925"/>
                  </a:cubicBezTo>
                  <a:cubicBezTo>
                    <a:pt x="1793" y="2937"/>
                    <a:pt x="1785" y="2947"/>
                    <a:pt x="1790" y="2957"/>
                  </a:cubicBezTo>
                  <a:cubicBezTo>
                    <a:pt x="1793" y="2967"/>
                    <a:pt x="1783" y="2972"/>
                    <a:pt x="1817" y="2976"/>
                  </a:cubicBezTo>
                  <a:cubicBezTo>
                    <a:pt x="1852" y="2984"/>
                    <a:pt x="1886" y="2979"/>
                    <a:pt x="1886" y="2991"/>
                  </a:cubicBezTo>
                  <a:cubicBezTo>
                    <a:pt x="1886" y="3006"/>
                    <a:pt x="1882" y="3033"/>
                    <a:pt x="1889" y="3043"/>
                  </a:cubicBezTo>
                  <a:cubicBezTo>
                    <a:pt x="1891" y="3046"/>
                    <a:pt x="1906" y="3048"/>
                    <a:pt x="1924" y="3048"/>
                  </a:cubicBezTo>
                  <a:cubicBezTo>
                    <a:pt x="1970" y="2999"/>
                    <a:pt x="2012" y="2952"/>
                    <a:pt x="2044" y="2915"/>
                  </a:cubicBezTo>
                  <a:cubicBezTo>
                    <a:pt x="2153" y="2791"/>
                    <a:pt x="2239" y="2819"/>
                    <a:pt x="2341" y="2777"/>
                  </a:cubicBezTo>
                  <a:cubicBezTo>
                    <a:pt x="2439" y="2735"/>
                    <a:pt x="2466" y="2429"/>
                    <a:pt x="2444" y="2406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6" name="Freeform 36"/>
            <p:cNvSpPr>
              <a:spLocks noChangeArrowheads="1"/>
            </p:cNvSpPr>
            <p:nvPr/>
          </p:nvSpPr>
          <p:spPr bwMode="auto">
            <a:xfrm>
              <a:off x="1885" y="1592"/>
              <a:ext cx="503" cy="742"/>
            </a:xfrm>
            <a:custGeom>
              <a:avLst/>
              <a:gdLst>
                <a:gd name="T0" fmla="*/ 0 w 2220"/>
                <a:gd name="T1" fmla="*/ 0 h 3272"/>
                <a:gd name="T2" fmla="*/ 0 w 2220"/>
                <a:gd name="T3" fmla="*/ 0 h 3272"/>
                <a:gd name="T4" fmla="*/ 0 w 2220"/>
                <a:gd name="T5" fmla="*/ 0 h 3272"/>
                <a:gd name="T6" fmla="*/ 0 w 2220"/>
                <a:gd name="T7" fmla="*/ 0 h 3272"/>
                <a:gd name="T8" fmla="*/ 0 w 2220"/>
                <a:gd name="T9" fmla="*/ 0 h 3272"/>
                <a:gd name="T10" fmla="*/ 0 w 2220"/>
                <a:gd name="T11" fmla="*/ 0 h 3272"/>
                <a:gd name="T12" fmla="*/ 0 w 2220"/>
                <a:gd name="T13" fmla="*/ 0 h 3272"/>
                <a:gd name="T14" fmla="*/ 0 w 2220"/>
                <a:gd name="T15" fmla="*/ 0 h 3272"/>
                <a:gd name="T16" fmla="*/ 0 w 2220"/>
                <a:gd name="T17" fmla="*/ 0 h 3272"/>
                <a:gd name="T18" fmla="*/ 0 w 2220"/>
                <a:gd name="T19" fmla="*/ 0 h 3272"/>
                <a:gd name="T20" fmla="*/ 0 w 2220"/>
                <a:gd name="T21" fmla="*/ 0 h 3272"/>
                <a:gd name="T22" fmla="*/ 0 w 2220"/>
                <a:gd name="T23" fmla="*/ 0 h 3272"/>
                <a:gd name="T24" fmla="*/ 0 w 2220"/>
                <a:gd name="T25" fmla="*/ 0 h 3272"/>
                <a:gd name="T26" fmla="*/ 0 w 2220"/>
                <a:gd name="T27" fmla="*/ 0 h 3272"/>
                <a:gd name="T28" fmla="*/ 0 w 2220"/>
                <a:gd name="T29" fmla="*/ 0 h 3272"/>
                <a:gd name="T30" fmla="*/ 0 w 2220"/>
                <a:gd name="T31" fmla="*/ 0 h 3272"/>
                <a:gd name="T32" fmla="*/ 0 w 2220"/>
                <a:gd name="T33" fmla="*/ 0 h 3272"/>
                <a:gd name="T34" fmla="*/ 0 w 2220"/>
                <a:gd name="T35" fmla="*/ 0 h 3272"/>
                <a:gd name="T36" fmla="*/ 0 w 2220"/>
                <a:gd name="T37" fmla="*/ 0 h 3272"/>
                <a:gd name="T38" fmla="*/ 0 w 2220"/>
                <a:gd name="T39" fmla="*/ 0 h 3272"/>
                <a:gd name="T40" fmla="*/ 0 w 2220"/>
                <a:gd name="T41" fmla="*/ 0 h 3272"/>
                <a:gd name="T42" fmla="*/ 0 w 2220"/>
                <a:gd name="T43" fmla="*/ 0 h 3272"/>
                <a:gd name="T44" fmla="*/ 0 w 2220"/>
                <a:gd name="T45" fmla="*/ 0 h 3272"/>
                <a:gd name="T46" fmla="*/ 0 w 2220"/>
                <a:gd name="T47" fmla="*/ 0 h 3272"/>
                <a:gd name="T48" fmla="*/ 0 w 2220"/>
                <a:gd name="T49" fmla="*/ 0 h 3272"/>
                <a:gd name="T50" fmla="*/ 0 w 2220"/>
                <a:gd name="T51" fmla="*/ 0 h 3272"/>
                <a:gd name="T52" fmla="*/ 0 w 2220"/>
                <a:gd name="T53" fmla="*/ 0 h 3272"/>
                <a:gd name="T54" fmla="*/ 0 w 2220"/>
                <a:gd name="T55" fmla="*/ 0 h 3272"/>
                <a:gd name="T56" fmla="*/ 0 w 2220"/>
                <a:gd name="T57" fmla="*/ 0 h 3272"/>
                <a:gd name="T58" fmla="*/ 0 w 2220"/>
                <a:gd name="T59" fmla="*/ 0 h 3272"/>
                <a:gd name="T60" fmla="*/ 0 w 2220"/>
                <a:gd name="T61" fmla="*/ 0 h 3272"/>
                <a:gd name="T62" fmla="*/ 0 w 2220"/>
                <a:gd name="T63" fmla="*/ 0 h 3272"/>
                <a:gd name="T64" fmla="*/ 0 w 2220"/>
                <a:gd name="T65" fmla="*/ 0 h 3272"/>
                <a:gd name="T66" fmla="*/ 0 w 2220"/>
                <a:gd name="T67" fmla="*/ 0 h 3272"/>
                <a:gd name="T68" fmla="*/ 0 w 2220"/>
                <a:gd name="T69" fmla="*/ 0 h 3272"/>
                <a:gd name="T70" fmla="*/ 0 w 2220"/>
                <a:gd name="T71" fmla="*/ 0 h 3272"/>
                <a:gd name="T72" fmla="*/ 0 w 2220"/>
                <a:gd name="T73" fmla="*/ 0 h 3272"/>
                <a:gd name="T74" fmla="*/ 0 w 2220"/>
                <a:gd name="T75" fmla="*/ 0 h 3272"/>
                <a:gd name="T76" fmla="*/ 0 w 2220"/>
                <a:gd name="T77" fmla="*/ 0 h 3272"/>
                <a:gd name="T78" fmla="*/ 0 w 2220"/>
                <a:gd name="T79" fmla="*/ 0 h 3272"/>
                <a:gd name="T80" fmla="*/ 0 w 2220"/>
                <a:gd name="T81" fmla="*/ 0 h 3272"/>
                <a:gd name="T82" fmla="*/ 0 w 2220"/>
                <a:gd name="T83" fmla="*/ 0 h 3272"/>
                <a:gd name="T84" fmla="*/ 0 w 2220"/>
                <a:gd name="T85" fmla="*/ 0 h 3272"/>
                <a:gd name="T86" fmla="*/ 0 w 2220"/>
                <a:gd name="T87" fmla="*/ 0 h 3272"/>
                <a:gd name="T88" fmla="*/ 0 w 2220"/>
                <a:gd name="T89" fmla="*/ 0 h 3272"/>
                <a:gd name="T90" fmla="*/ 0 w 2220"/>
                <a:gd name="T91" fmla="*/ 0 h 3272"/>
                <a:gd name="T92" fmla="*/ 0 w 2220"/>
                <a:gd name="T93" fmla="*/ 0 h 3272"/>
                <a:gd name="T94" fmla="*/ 0 w 2220"/>
                <a:gd name="T95" fmla="*/ 0 h 32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220" h="3272">
                  <a:moveTo>
                    <a:pt x="2138" y="2293"/>
                  </a:moveTo>
                  <a:lnTo>
                    <a:pt x="2138" y="2293"/>
                  </a:lnTo>
                  <a:cubicBezTo>
                    <a:pt x="2138" y="2254"/>
                    <a:pt x="2142" y="2061"/>
                    <a:pt x="2108" y="2027"/>
                  </a:cubicBezTo>
                  <a:cubicBezTo>
                    <a:pt x="2076" y="1995"/>
                    <a:pt x="2083" y="1965"/>
                    <a:pt x="2093" y="1911"/>
                  </a:cubicBezTo>
                  <a:cubicBezTo>
                    <a:pt x="2105" y="1854"/>
                    <a:pt x="2056" y="1814"/>
                    <a:pt x="2022" y="1780"/>
                  </a:cubicBezTo>
                  <a:cubicBezTo>
                    <a:pt x="1990" y="1748"/>
                    <a:pt x="1841" y="1313"/>
                    <a:pt x="1799" y="1239"/>
                  </a:cubicBezTo>
                  <a:cubicBezTo>
                    <a:pt x="1760" y="1165"/>
                    <a:pt x="1735" y="1035"/>
                    <a:pt x="1701" y="933"/>
                  </a:cubicBezTo>
                  <a:cubicBezTo>
                    <a:pt x="1666" y="832"/>
                    <a:pt x="1646" y="667"/>
                    <a:pt x="1629" y="649"/>
                  </a:cubicBezTo>
                  <a:cubicBezTo>
                    <a:pt x="1614" y="632"/>
                    <a:pt x="1619" y="583"/>
                    <a:pt x="1641" y="563"/>
                  </a:cubicBezTo>
                  <a:cubicBezTo>
                    <a:pt x="1661" y="541"/>
                    <a:pt x="1641" y="383"/>
                    <a:pt x="1597" y="321"/>
                  </a:cubicBezTo>
                  <a:cubicBezTo>
                    <a:pt x="1553" y="259"/>
                    <a:pt x="1503" y="212"/>
                    <a:pt x="1427" y="203"/>
                  </a:cubicBezTo>
                  <a:cubicBezTo>
                    <a:pt x="1348" y="193"/>
                    <a:pt x="1325" y="185"/>
                    <a:pt x="1318" y="171"/>
                  </a:cubicBezTo>
                  <a:cubicBezTo>
                    <a:pt x="1311" y="153"/>
                    <a:pt x="1288" y="141"/>
                    <a:pt x="1251" y="148"/>
                  </a:cubicBezTo>
                  <a:cubicBezTo>
                    <a:pt x="1214" y="156"/>
                    <a:pt x="1212" y="121"/>
                    <a:pt x="1212" y="96"/>
                  </a:cubicBezTo>
                  <a:cubicBezTo>
                    <a:pt x="1212" y="72"/>
                    <a:pt x="1185" y="67"/>
                    <a:pt x="1153" y="32"/>
                  </a:cubicBezTo>
                  <a:cubicBezTo>
                    <a:pt x="1118" y="0"/>
                    <a:pt x="1059" y="0"/>
                    <a:pt x="1007" y="49"/>
                  </a:cubicBezTo>
                  <a:cubicBezTo>
                    <a:pt x="997" y="59"/>
                    <a:pt x="985" y="69"/>
                    <a:pt x="975" y="74"/>
                  </a:cubicBezTo>
                  <a:cubicBezTo>
                    <a:pt x="995" y="84"/>
                    <a:pt x="1024" y="104"/>
                    <a:pt x="1024" y="124"/>
                  </a:cubicBezTo>
                  <a:cubicBezTo>
                    <a:pt x="1024" y="153"/>
                    <a:pt x="1024" y="166"/>
                    <a:pt x="1017" y="185"/>
                  </a:cubicBezTo>
                  <a:cubicBezTo>
                    <a:pt x="1009" y="205"/>
                    <a:pt x="997" y="193"/>
                    <a:pt x="980" y="200"/>
                  </a:cubicBezTo>
                  <a:cubicBezTo>
                    <a:pt x="963" y="205"/>
                    <a:pt x="950" y="210"/>
                    <a:pt x="928" y="207"/>
                  </a:cubicBezTo>
                  <a:cubicBezTo>
                    <a:pt x="906" y="203"/>
                    <a:pt x="896" y="212"/>
                    <a:pt x="884" y="227"/>
                  </a:cubicBezTo>
                  <a:cubicBezTo>
                    <a:pt x="869" y="242"/>
                    <a:pt x="866" y="237"/>
                    <a:pt x="851" y="237"/>
                  </a:cubicBezTo>
                  <a:cubicBezTo>
                    <a:pt x="839" y="237"/>
                    <a:pt x="837" y="247"/>
                    <a:pt x="827" y="262"/>
                  </a:cubicBezTo>
                  <a:cubicBezTo>
                    <a:pt x="819" y="277"/>
                    <a:pt x="800" y="272"/>
                    <a:pt x="795" y="272"/>
                  </a:cubicBezTo>
                  <a:cubicBezTo>
                    <a:pt x="787" y="272"/>
                    <a:pt x="792" y="299"/>
                    <a:pt x="780" y="311"/>
                  </a:cubicBezTo>
                  <a:cubicBezTo>
                    <a:pt x="770" y="324"/>
                    <a:pt x="758" y="341"/>
                    <a:pt x="763" y="343"/>
                  </a:cubicBezTo>
                  <a:cubicBezTo>
                    <a:pt x="765" y="346"/>
                    <a:pt x="782" y="378"/>
                    <a:pt x="787" y="393"/>
                  </a:cubicBezTo>
                  <a:cubicBezTo>
                    <a:pt x="792" y="405"/>
                    <a:pt x="827" y="427"/>
                    <a:pt x="827" y="427"/>
                  </a:cubicBezTo>
                  <a:cubicBezTo>
                    <a:pt x="854" y="420"/>
                    <a:pt x="854" y="420"/>
                    <a:pt x="854" y="420"/>
                  </a:cubicBezTo>
                  <a:cubicBezTo>
                    <a:pt x="854" y="420"/>
                    <a:pt x="854" y="439"/>
                    <a:pt x="866" y="452"/>
                  </a:cubicBezTo>
                  <a:cubicBezTo>
                    <a:pt x="876" y="462"/>
                    <a:pt x="891" y="484"/>
                    <a:pt x="891" y="484"/>
                  </a:cubicBezTo>
                  <a:cubicBezTo>
                    <a:pt x="864" y="516"/>
                    <a:pt x="864" y="516"/>
                    <a:pt x="864" y="516"/>
                  </a:cubicBezTo>
                  <a:cubicBezTo>
                    <a:pt x="864" y="565"/>
                    <a:pt x="864" y="565"/>
                    <a:pt x="864" y="565"/>
                  </a:cubicBezTo>
                  <a:cubicBezTo>
                    <a:pt x="864" y="565"/>
                    <a:pt x="894" y="568"/>
                    <a:pt x="898" y="570"/>
                  </a:cubicBezTo>
                  <a:cubicBezTo>
                    <a:pt x="903" y="575"/>
                    <a:pt x="918" y="588"/>
                    <a:pt x="921" y="590"/>
                  </a:cubicBezTo>
                  <a:cubicBezTo>
                    <a:pt x="926" y="595"/>
                    <a:pt x="933" y="622"/>
                    <a:pt x="940" y="627"/>
                  </a:cubicBezTo>
                  <a:cubicBezTo>
                    <a:pt x="948" y="635"/>
                    <a:pt x="955" y="657"/>
                    <a:pt x="960" y="676"/>
                  </a:cubicBezTo>
                  <a:cubicBezTo>
                    <a:pt x="965" y="696"/>
                    <a:pt x="982" y="704"/>
                    <a:pt x="1000" y="713"/>
                  </a:cubicBezTo>
                  <a:cubicBezTo>
                    <a:pt x="1017" y="721"/>
                    <a:pt x="1024" y="741"/>
                    <a:pt x="1034" y="748"/>
                  </a:cubicBezTo>
                  <a:cubicBezTo>
                    <a:pt x="1042" y="756"/>
                    <a:pt x="1037" y="778"/>
                    <a:pt x="1039" y="793"/>
                  </a:cubicBezTo>
                  <a:cubicBezTo>
                    <a:pt x="1039" y="805"/>
                    <a:pt x="1044" y="807"/>
                    <a:pt x="1044" y="835"/>
                  </a:cubicBezTo>
                  <a:cubicBezTo>
                    <a:pt x="1044" y="862"/>
                    <a:pt x="1019" y="879"/>
                    <a:pt x="1004" y="894"/>
                  </a:cubicBezTo>
                  <a:cubicBezTo>
                    <a:pt x="992" y="908"/>
                    <a:pt x="1000" y="960"/>
                    <a:pt x="1000" y="960"/>
                  </a:cubicBezTo>
                  <a:cubicBezTo>
                    <a:pt x="980" y="1000"/>
                    <a:pt x="980" y="1000"/>
                    <a:pt x="980" y="1000"/>
                  </a:cubicBezTo>
                  <a:cubicBezTo>
                    <a:pt x="980" y="1000"/>
                    <a:pt x="938" y="1012"/>
                    <a:pt x="903" y="1027"/>
                  </a:cubicBezTo>
                  <a:cubicBezTo>
                    <a:pt x="866" y="1044"/>
                    <a:pt x="842" y="1086"/>
                    <a:pt x="817" y="1101"/>
                  </a:cubicBezTo>
                  <a:cubicBezTo>
                    <a:pt x="792" y="1116"/>
                    <a:pt x="790" y="1096"/>
                    <a:pt x="780" y="1106"/>
                  </a:cubicBezTo>
                  <a:cubicBezTo>
                    <a:pt x="770" y="1118"/>
                    <a:pt x="780" y="1136"/>
                    <a:pt x="787" y="1150"/>
                  </a:cubicBezTo>
                  <a:cubicBezTo>
                    <a:pt x="795" y="1168"/>
                    <a:pt x="775" y="1158"/>
                    <a:pt x="763" y="1163"/>
                  </a:cubicBezTo>
                  <a:cubicBezTo>
                    <a:pt x="750" y="1165"/>
                    <a:pt x="743" y="1148"/>
                    <a:pt x="743" y="1148"/>
                  </a:cubicBezTo>
                  <a:cubicBezTo>
                    <a:pt x="743" y="1148"/>
                    <a:pt x="679" y="1197"/>
                    <a:pt x="644" y="1217"/>
                  </a:cubicBezTo>
                  <a:cubicBezTo>
                    <a:pt x="610" y="1239"/>
                    <a:pt x="558" y="1291"/>
                    <a:pt x="536" y="1316"/>
                  </a:cubicBezTo>
                  <a:cubicBezTo>
                    <a:pt x="511" y="1338"/>
                    <a:pt x="499" y="1355"/>
                    <a:pt x="464" y="1365"/>
                  </a:cubicBezTo>
                  <a:cubicBezTo>
                    <a:pt x="429" y="1375"/>
                    <a:pt x="402" y="1397"/>
                    <a:pt x="397" y="1417"/>
                  </a:cubicBezTo>
                  <a:cubicBezTo>
                    <a:pt x="392" y="1434"/>
                    <a:pt x="382" y="1412"/>
                    <a:pt x="355" y="1405"/>
                  </a:cubicBezTo>
                  <a:cubicBezTo>
                    <a:pt x="326" y="1400"/>
                    <a:pt x="321" y="1415"/>
                    <a:pt x="294" y="1422"/>
                  </a:cubicBezTo>
                  <a:cubicBezTo>
                    <a:pt x="267" y="1432"/>
                    <a:pt x="276" y="1449"/>
                    <a:pt x="272" y="1469"/>
                  </a:cubicBezTo>
                  <a:cubicBezTo>
                    <a:pt x="267" y="1486"/>
                    <a:pt x="257" y="1489"/>
                    <a:pt x="242" y="1494"/>
                  </a:cubicBezTo>
                  <a:cubicBezTo>
                    <a:pt x="229" y="1496"/>
                    <a:pt x="215" y="1486"/>
                    <a:pt x="195" y="1476"/>
                  </a:cubicBezTo>
                  <a:cubicBezTo>
                    <a:pt x="173" y="1467"/>
                    <a:pt x="165" y="1462"/>
                    <a:pt x="153" y="1464"/>
                  </a:cubicBezTo>
                  <a:cubicBezTo>
                    <a:pt x="140" y="1467"/>
                    <a:pt x="133" y="1469"/>
                    <a:pt x="116" y="1462"/>
                  </a:cubicBezTo>
                  <a:cubicBezTo>
                    <a:pt x="96" y="1454"/>
                    <a:pt x="79" y="1454"/>
                    <a:pt x="64" y="1459"/>
                  </a:cubicBezTo>
                  <a:cubicBezTo>
                    <a:pt x="52" y="1467"/>
                    <a:pt x="0" y="1471"/>
                    <a:pt x="0" y="1471"/>
                  </a:cubicBezTo>
                  <a:cubicBezTo>
                    <a:pt x="0" y="1471"/>
                    <a:pt x="0" y="1501"/>
                    <a:pt x="2" y="1513"/>
                  </a:cubicBezTo>
                  <a:cubicBezTo>
                    <a:pt x="7" y="1528"/>
                    <a:pt x="20" y="1555"/>
                    <a:pt x="20" y="1568"/>
                  </a:cubicBezTo>
                  <a:cubicBezTo>
                    <a:pt x="20" y="1582"/>
                    <a:pt x="37" y="1587"/>
                    <a:pt x="42" y="1592"/>
                  </a:cubicBezTo>
                  <a:cubicBezTo>
                    <a:pt x="47" y="1597"/>
                    <a:pt x="49" y="1610"/>
                    <a:pt x="54" y="1622"/>
                  </a:cubicBezTo>
                  <a:cubicBezTo>
                    <a:pt x="57" y="1632"/>
                    <a:pt x="76" y="1634"/>
                    <a:pt x="76" y="1642"/>
                  </a:cubicBezTo>
                  <a:cubicBezTo>
                    <a:pt x="76" y="1649"/>
                    <a:pt x="69" y="1664"/>
                    <a:pt x="64" y="1669"/>
                  </a:cubicBezTo>
                  <a:cubicBezTo>
                    <a:pt x="59" y="1674"/>
                    <a:pt x="59" y="1689"/>
                    <a:pt x="64" y="1701"/>
                  </a:cubicBezTo>
                  <a:cubicBezTo>
                    <a:pt x="69" y="1711"/>
                    <a:pt x="79" y="1701"/>
                    <a:pt x="86" y="1701"/>
                  </a:cubicBezTo>
                  <a:cubicBezTo>
                    <a:pt x="94" y="1701"/>
                    <a:pt x="113" y="1704"/>
                    <a:pt x="126" y="1711"/>
                  </a:cubicBezTo>
                  <a:cubicBezTo>
                    <a:pt x="138" y="1718"/>
                    <a:pt x="128" y="1726"/>
                    <a:pt x="123" y="1736"/>
                  </a:cubicBezTo>
                  <a:cubicBezTo>
                    <a:pt x="118" y="1748"/>
                    <a:pt x="76" y="1738"/>
                    <a:pt x="62" y="1740"/>
                  </a:cubicBezTo>
                  <a:cubicBezTo>
                    <a:pt x="47" y="1743"/>
                    <a:pt x="47" y="1763"/>
                    <a:pt x="52" y="1768"/>
                  </a:cubicBezTo>
                  <a:cubicBezTo>
                    <a:pt x="57" y="1772"/>
                    <a:pt x="54" y="1795"/>
                    <a:pt x="49" y="1800"/>
                  </a:cubicBezTo>
                  <a:cubicBezTo>
                    <a:pt x="44" y="1805"/>
                    <a:pt x="39" y="1809"/>
                    <a:pt x="39" y="1817"/>
                  </a:cubicBezTo>
                  <a:cubicBezTo>
                    <a:pt x="39" y="1827"/>
                    <a:pt x="74" y="1854"/>
                    <a:pt x="81" y="1866"/>
                  </a:cubicBezTo>
                  <a:cubicBezTo>
                    <a:pt x="89" y="1879"/>
                    <a:pt x="74" y="1901"/>
                    <a:pt x="89" y="1916"/>
                  </a:cubicBezTo>
                  <a:cubicBezTo>
                    <a:pt x="104" y="1928"/>
                    <a:pt x="118" y="1975"/>
                    <a:pt x="126" y="2012"/>
                  </a:cubicBezTo>
                  <a:cubicBezTo>
                    <a:pt x="133" y="2046"/>
                    <a:pt x="150" y="2029"/>
                    <a:pt x="170" y="2032"/>
                  </a:cubicBezTo>
                  <a:cubicBezTo>
                    <a:pt x="187" y="2037"/>
                    <a:pt x="195" y="2032"/>
                    <a:pt x="210" y="2046"/>
                  </a:cubicBezTo>
                  <a:cubicBezTo>
                    <a:pt x="225" y="2061"/>
                    <a:pt x="239" y="2061"/>
                    <a:pt x="239" y="2069"/>
                  </a:cubicBezTo>
                  <a:cubicBezTo>
                    <a:pt x="239" y="2076"/>
                    <a:pt x="244" y="2096"/>
                    <a:pt x="267" y="2103"/>
                  </a:cubicBezTo>
                  <a:cubicBezTo>
                    <a:pt x="291" y="2111"/>
                    <a:pt x="289" y="2106"/>
                    <a:pt x="294" y="2096"/>
                  </a:cubicBezTo>
                  <a:cubicBezTo>
                    <a:pt x="301" y="2084"/>
                    <a:pt x="301" y="2084"/>
                    <a:pt x="316" y="2084"/>
                  </a:cubicBezTo>
                  <a:cubicBezTo>
                    <a:pt x="331" y="2084"/>
                    <a:pt x="328" y="2111"/>
                    <a:pt x="328" y="2133"/>
                  </a:cubicBezTo>
                  <a:cubicBezTo>
                    <a:pt x="328" y="2153"/>
                    <a:pt x="321" y="2143"/>
                    <a:pt x="301" y="2143"/>
                  </a:cubicBezTo>
                  <a:cubicBezTo>
                    <a:pt x="284" y="2143"/>
                    <a:pt x="291" y="2150"/>
                    <a:pt x="289" y="2177"/>
                  </a:cubicBezTo>
                  <a:cubicBezTo>
                    <a:pt x="284" y="2204"/>
                    <a:pt x="318" y="2202"/>
                    <a:pt x="363" y="2222"/>
                  </a:cubicBezTo>
                  <a:cubicBezTo>
                    <a:pt x="405" y="2239"/>
                    <a:pt x="392" y="2251"/>
                    <a:pt x="407" y="2274"/>
                  </a:cubicBezTo>
                  <a:cubicBezTo>
                    <a:pt x="422" y="2298"/>
                    <a:pt x="405" y="2311"/>
                    <a:pt x="395" y="2321"/>
                  </a:cubicBezTo>
                  <a:cubicBezTo>
                    <a:pt x="387" y="2330"/>
                    <a:pt x="395" y="2345"/>
                    <a:pt x="400" y="2360"/>
                  </a:cubicBezTo>
                  <a:cubicBezTo>
                    <a:pt x="405" y="2372"/>
                    <a:pt x="420" y="2375"/>
                    <a:pt x="429" y="2375"/>
                  </a:cubicBezTo>
                  <a:cubicBezTo>
                    <a:pt x="439" y="2375"/>
                    <a:pt x="432" y="2397"/>
                    <a:pt x="432" y="2407"/>
                  </a:cubicBezTo>
                  <a:cubicBezTo>
                    <a:pt x="432" y="2417"/>
                    <a:pt x="447" y="2422"/>
                    <a:pt x="462" y="2424"/>
                  </a:cubicBezTo>
                  <a:cubicBezTo>
                    <a:pt x="476" y="2427"/>
                    <a:pt x="484" y="2417"/>
                    <a:pt x="489" y="2412"/>
                  </a:cubicBezTo>
                  <a:cubicBezTo>
                    <a:pt x="496" y="2404"/>
                    <a:pt x="508" y="2414"/>
                    <a:pt x="516" y="2422"/>
                  </a:cubicBezTo>
                  <a:cubicBezTo>
                    <a:pt x="523" y="2432"/>
                    <a:pt x="560" y="2407"/>
                    <a:pt x="575" y="2402"/>
                  </a:cubicBezTo>
                  <a:cubicBezTo>
                    <a:pt x="592" y="2397"/>
                    <a:pt x="592" y="2385"/>
                    <a:pt x="597" y="2370"/>
                  </a:cubicBezTo>
                  <a:cubicBezTo>
                    <a:pt x="605" y="2353"/>
                    <a:pt x="637" y="2363"/>
                    <a:pt x="652" y="2363"/>
                  </a:cubicBezTo>
                  <a:cubicBezTo>
                    <a:pt x="669" y="2363"/>
                    <a:pt x="674" y="2382"/>
                    <a:pt x="681" y="2397"/>
                  </a:cubicBezTo>
                  <a:cubicBezTo>
                    <a:pt x="689" y="2409"/>
                    <a:pt x="671" y="2427"/>
                    <a:pt x="664" y="2432"/>
                  </a:cubicBezTo>
                  <a:cubicBezTo>
                    <a:pt x="659" y="2439"/>
                    <a:pt x="652" y="2432"/>
                    <a:pt x="647" y="2436"/>
                  </a:cubicBezTo>
                  <a:cubicBezTo>
                    <a:pt x="639" y="2444"/>
                    <a:pt x="652" y="2474"/>
                    <a:pt x="657" y="2491"/>
                  </a:cubicBezTo>
                  <a:cubicBezTo>
                    <a:pt x="661" y="2506"/>
                    <a:pt x="669" y="2511"/>
                    <a:pt x="679" y="2506"/>
                  </a:cubicBezTo>
                  <a:cubicBezTo>
                    <a:pt x="689" y="2503"/>
                    <a:pt x="699" y="2508"/>
                    <a:pt x="706" y="2516"/>
                  </a:cubicBezTo>
                  <a:cubicBezTo>
                    <a:pt x="716" y="2525"/>
                    <a:pt x="750" y="2516"/>
                    <a:pt x="763" y="2503"/>
                  </a:cubicBezTo>
                  <a:cubicBezTo>
                    <a:pt x="775" y="2493"/>
                    <a:pt x="795" y="2501"/>
                    <a:pt x="812" y="2501"/>
                  </a:cubicBezTo>
                  <a:cubicBezTo>
                    <a:pt x="829" y="2501"/>
                    <a:pt x="822" y="2511"/>
                    <a:pt x="827" y="2523"/>
                  </a:cubicBezTo>
                  <a:cubicBezTo>
                    <a:pt x="834" y="2535"/>
                    <a:pt x="827" y="2555"/>
                    <a:pt x="819" y="2570"/>
                  </a:cubicBezTo>
                  <a:cubicBezTo>
                    <a:pt x="812" y="2585"/>
                    <a:pt x="812" y="2636"/>
                    <a:pt x="812" y="2666"/>
                  </a:cubicBezTo>
                  <a:cubicBezTo>
                    <a:pt x="812" y="2696"/>
                    <a:pt x="822" y="2696"/>
                    <a:pt x="834" y="2708"/>
                  </a:cubicBezTo>
                  <a:cubicBezTo>
                    <a:pt x="847" y="2720"/>
                    <a:pt x="834" y="2723"/>
                    <a:pt x="829" y="2728"/>
                  </a:cubicBezTo>
                  <a:cubicBezTo>
                    <a:pt x="824" y="2735"/>
                    <a:pt x="809" y="2748"/>
                    <a:pt x="809" y="2760"/>
                  </a:cubicBezTo>
                  <a:cubicBezTo>
                    <a:pt x="809" y="2775"/>
                    <a:pt x="775" y="2800"/>
                    <a:pt x="775" y="2800"/>
                  </a:cubicBezTo>
                  <a:cubicBezTo>
                    <a:pt x="775" y="2800"/>
                    <a:pt x="797" y="2822"/>
                    <a:pt x="829" y="2839"/>
                  </a:cubicBezTo>
                  <a:cubicBezTo>
                    <a:pt x="861" y="2859"/>
                    <a:pt x="869" y="2886"/>
                    <a:pt x="879" y="2903"/>
                  </a:cubicBezTo>
                  <a:cubicBezTo>
                    <a:pt x="889" y="2923"/>
                    <a:pt x="874" y="2967"/>
                    <a:pt x="874" y="2985"/>
                  </a:cubicBezTo>
                  <a:cubicBezTo>
                    <a:pt x="874" y="3004"/>
                    <a:pt x="906" y="2992"/>
                    <a:pt x="916" y="3004"/>
                  </a:cubicBezTo>
                  <a:cubicBezTo>
                    <a:pt x="926" y="3014"/>
                    <a:pt x="916" y="3039"/>
                    <a:pt x="918" y="3061"/>
                  </a:cubicBezTo>
                  <a:cubicBezTo>
                    <a:pt x="921" y="3083"/>
                    <a:pt x="926" y="3093"/>
                    <a:pt x="948" y="3100"/>
                  </a:cubicBezTo>
                  <a:cubicBezTo>
                    <a:pt x="972" y="3108"/>
                    <a:pt x="977" y="3115"/>
                    <a:pt x="992" y="3115"/>
                  </a:cubicBezTo>
                  <a:cubicBezTo>
                    <a:pt x="1007" y="3115"/>
                    <a:pt x="1022" y="3110"/>
                    <a:pt x="1051" y="3110"/>
                  </a:cubicBezTo>
                  <a:cubicBezTo>
                    <a:pt x="1084" y="3110"/>
                    <a:pt x="1106" y="3113"/>
                    <a:pt x="1113" y="3118"/>
                  </a:cubicBezTo>
                  <a:cubicBezTo>
                    <a:pt x="1121" y="3120"/>
                    <a:pt x="1133" y="3138"/>
                    <a:pt x="1150" y="3138"/>
                  </a:cubicBezTo>
                  <a:cubicBezTo>
                    <a:pt x="1168" y="3138"/>
                    <a:pt x="1168" y="3133"/>
                    <a:pt x="1185" y="3145"/>
                  </a:cubicBezTo>
                  <a:cubicBezTo>
                    <a:pt x="1200" y="3157"/>
                    <a:pt x="1224" y="3147"/>
                    <a:pt x="1246" y="3135"/>
                  </a:cubicBezTo>
                  <a:cubicBezTo>
                    <a:pt x="1288" y="3115"/>
                    <a:pt x="1316" y="3150"/>
                    <a:pt x="1316" y="3170"/>
                  </a:cubicBezTo>
                  <a:cubicBezTo>
                    <a:pt x="1316" y="3187"/>
                    <a:pt x="1335" y="3189"/>
                    <a:pt x="1363" y="3185"/>
                  </a:cubicBezTo>
                  <a:cubicBezTo>
                    <a:pt x="1390" y="3177"/>
                    <a:pt x="1387" y="3202"/>
                    <a:pt x="1387" y="3227"/>
                  </a:cubicBezTo>
                  <a:cubicBezTo>
                    <a:pt x="1387" y="3251"/>
                    <a:pt x="1405" y="3266"/>
                    <a:pt x="1424" y="3269"/>
                  </a:cubicBezTo>
                  <a:cubicBezTo>
                    <a:pt x="1427" y="3271"/>
                    <a:pt x="1439" y="3271"/>
                    <a:pt x="1454" y="3271"/>
                  </a:cubicBezTo>
                  <a:cubicBezTo>
                    <a:pt x="1456" y="3264"/>
                    <a:pt x="1456" y="3264"/>
                    <a:pt x="1456" y="3264"/>
                  </a:cubicBezTo>
                  <a:cubicBezTo>
                    <a:pt x="1456" y="3264"/>
                    <a:pt x="1476" y="3264"/>
                    <a:pt x="1491" y="3264"/>
                  </a:cubicBezTo>
                  <a:cubicBezTo>
                    <a:pt x="1496" y="3264"/>
                    <a:pt x="1496" y="3264"/>
                    <a:pt x="1496" y="3264"/>
                  </a:cubicBezTo>
                  <a:cubicBezTo>
                    <a:pt x="1491" y="3264"/>
                    <a:pt x="1491" y="3264"/>
                    <a:pt x="1491" y="3264"/>
                  </a:cubicBezTo>
                  <a:cubicBezTo>
                    <a:pt x="1501" y="3264"/>
                    <a:pt x="1513" y="3264"/>
                    <a:pt x="1523" y="3266"/>
                  </a:cubicBezTo>
                  <a:cubicBezTo>
                    <a:pt x="1520" y="3259"/>
                    <a:pt x="1518" y="3251"/>
                    <a:pt x="1511" y="3241"/>
                  </a:cubicBezTo>
                  <a:cubicBezTo>
                    <a:pt x="1486" y="3204"/>
                    <a:pt x="1673" y="2915"/>
                    <a:pt x="1713" y="2851"/>
                  </a:cubicBezTo>
                  <a:cubicBezTo>
                    <a:pt x="1750" y="2785"/>
                    <a:pt x="1881" y="2730"/>
                    <a:pt x="1928" y="2730"/>
                  </a:cubicBezTo>
                  <a:cubicBezTo>
                    <a:pt x="1972" y="2730"/>
                    <a:pt x="2009" y="2723"/>
                    <a:pt x="2034" y="2698"/>
                  </a:cubicBezTo>
                  <a:cubicBezTo>
                    <a:pt x="2059" y="2673"/>
                    <a:pt x="2093" y="2639"/>
                    <a:pt x="2155" y="2577"/>
                  </a:cubicBezTo>
                  <a:cubicBezTo>
                    <a:pt x="2219" y="2513"/>
                    <a:pt x="2138" y="2333"/>
                    <a:pt x="2138" y="2293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7" name="Freeform 37"/>
            <p:cNvSpPr>
              <a:spLocks noChangeArrowheads="1"/>
            </p:cNvSpPr>
            <p:nvPr/>
          </p:nvSpPr>
          <p:spPr bwMode="auto">
            <a:xfrm>
              <a:off x="1372" y="1606"/>
              <a:ext cx="750" cy="447"/>
            </a:xfrm>
            <a:custGeom>
              <a:avLst/>
              <a:gdLst>
                <a:gd name="T0" fmla="*/ 0 w 3309"/>
                <a:gd name="T1" fmla="*/ 0 h 1969"/>
                <a:gd name="T2" fmla="*/ 0 w 3309"/>
                <a:gd name="T3" fmla="*/ 0 h 1969"/>
                <a:gd name="T4" fmla="*/ 0 w 3309"/>
                <a:gd name="T5" fmla="*/ 0 h 1969"/>
                <a:gd name="T6" fmla="*/ 0 w 3309"/>
                <a:gd name="T7" fmla="*/ 0 h 1969"/>
                <a:gd name="T8" fmla="*/ 0 w 3309"/>
                <a:gd name="T9" fmla="*/ 0 h 1969"/>
                <a:gd name="T10" fmla="*/ 0 w 3309"/>
                <a:gd name="T11" fmla="*/ 0 h 1969"/>
                <a:gd name="T12" fmla="*/ 0 w 3309"/>
                <a:gd name="T13" fmla="*/ 0 h 1969"/>
                <a:gd name="T14" fmla="*/ 0 w 3309"/>
                <a:gd name="T15" fmla="*/ 0 h 1969"/>
                <a:gd name="T16" fmla="*/ 0 w 3309"/>
                <a:gd name="T17" fmla="*/ 0 h 1969"/>
                <a:gd name="T18" fmla="*/ 0 w 3309"/>
                <a:gd name="T19" fmla="*/ 0 h 1969"/>
                <a:gd name="T20" fmla="*/ 0 w 3309"/>
                <a:gd name="T21" fmla="*/ 0 h 1969"/>
                <a:gd name="T22" fmla="*/ 0 w 3309"/>
                <a:gd name="T23" fmla="*/ 0 h 1969"/>
                <a:gd name="T24" fmla="*/ 0 w 3309"/>
                <a:gd name="T25" fmla="*/ 0 h 1969"/>
                <a:gd name="T26" fmla="*/ 0 w 3309"/>
                <a:gd name="T27" fmla="*/ 0 h 1969"/>
                <a:gd name="T28" fmla="*/ 0 w 3309"/>
                <a:gd name="T29" fmla="*/ 0 h 1969"/>
                <a:gd name="T30" fmla="*/ 0 w 3309"/>
                <a:gd name="T31" fmla="*/ 0 h 1969"/>
                <a:gd name="T32" fmla="*/ 0 w 3309"/>
                <a:gd name="T33" fmla="*/ 0 h 1969"/>
                <a:gd name="T34" fmla="*/ 0 w 3309"/>
                <a:gd name="T35" fmla="*/ 0 h 1969"/>
                <a:gd name="T36" fmla="*/ 0 w 3309"/>
                <a:gd name="T37" fmla="*/ 0 h 1969"/>
                <a:gd name="T38" fmla="*/ 0 w 3309"/>
                <a:gd name="T39" fmla="*/ 0 h 1969"/>
                <a:gd name="T40" fmla="*/ 0 w 3309"/>
                <a:gd name="T41" fmla="*/ 0 h 1969"/>
                <a:gd name="T42" fmla="*/ 0 w 3309"/>
                <a:gd name="T43" fmla="*/ 0 h 1969"/>
                <a:gd name="T44" fmla="*/ 0 w 3309"/>
                <a:gd name="T45" fmla="*/ 0 h 1969"/>
                <a:gd name="T46" fmla="*/ 0 w 3309"/>
                <a:gd name="T47" fmla="*/ 0 h 1969"/>
                <a:gd name="T48" fmla="*/ 0 w 3309"/>
                <a:gd name="T49" fmla="*/ 0 h 1969"/>
                <a:gd name="T50" fmla="*/ 0 w 3309"/>
                <a:gd name="T51" fmla="*/ 0 h 1969"/>
                <a:gd name="T52" fmla="*/ 0 w 3309"/>
                <a:gd name="T53" fmla="*/ 0 h 1969"/>
                <a:gd name="T54" fmla="*/ 0 w 3309"/>
                <a:gd name="T55" fmla="*/ 0 h 1969"/>
                <a:gd name="T56" fmla="*/ 0 w 3309"/>
                <a:gd name="T57" fmla="*/ 0 h 1969"/>
                <a:gd name="T58" fmla="*/ 0 w 3309"/>
                <a:gd name="T59" fmla="*/ 0 h 1969"/>
                <a:gd name="T60" fmla="*/ 0 w 3309"/>
                <a:gd name="T61" fmla="*/ 0 h 1969"/>
                <a:gd name="T62" fmla="*/ 0 w 3309"/>
                <a:gd name="T63" fmla="*/ 0 h 1969"/>
                <a:gd name="T64" fmla="*/ 0 w 3309"/>
                <a:gd name="T65" fmla="*/ 0 h 1969"/>
                <a:gd name="T66" fmla="*/ 0 w 3309"/>
                <a:gd name="T67" fmla="*/ 0 h 1969"/>
                <a:gd name="T68" fmla="*/ 0 w 3309"/>
                <a:gd name="T69" fmla="*/ 0 h 1969"/>
                <a:gd name="T70" fmla="*/ 0 w 3309"/>
                <a:gd name="T71" fmla="*/ 0 h 1969"/>
                <a:gd name="T72" fmla="*/ 0 w 3309"/>
                <a:gd name="T73" fmla="*/ 0 h 1969"/>
                <a:gd name="T74" fmla="*/ 0 w 3309"/>
                <a:gd name="T75" fmla="*/ 0 h 1969"/>
                <a:gd name="T76" fmla="*/ 0 w 3309"/>
                <a:gd name="T77" fmla="*/ 0 h 1969"/>
                <a:gd name="T78" fmla="*/ 0 w 3309"/>
                <a:gd name="T79" fmla="*/ 0 h 1969"/>
                <a:gd name="T80" fmla="*/ 0 w 3309"/>
                <a:gd name="T81" fmla="*/ 0 h 1969"/>
                <a:gd name="T82" fmla="*/ 0 w 3309"/>
                <a:gd name="T83" fmla="*/ 0 h 1969"/>
                <a:gd name="T84" fmla="*/ 0 w 3309"/>
                <a:gd name="T85" fmla="*/ 0 h 1969"/>
                <a:gd name="T86" fmla="*/ 0 w 3309"/>
                <a:gd name="T87" fmla="*/ 0 h 1969"/>
                <a:gd name="T88" fmla="*/ 0 w 3309"/>
                <a:gd name="T89" fmla="*/ 0 h 1969"/>
                <a:gd name="T90" fmla="*/ 0 w 3309"/>
                <a:gd name="T91" fmla="*/ 0 h 1969"/>
                <a:gd name="T92" fmla="*/ 0 w 3309"/>
                <a:gd name="T93" fmla="*/ 0 h 1969"/>
                <a:gd name="T94" fmla="*/ 0 w 3309"/>
                <a:gd name="T95" fmla="*/ 0 h 1969"/>
                <a:gd name="T96" fmla="*/ 0 w 3309"/>
                <a:gd name="T97" fmla="*/ 0 h 1969"/>
                <a:gd name="T98" fmla="*/ 0 w 3309"/>
                <a:gd name="T99" fmla="*/ 0 h 1969"/>
                <a:gd name="T100" fmla="*/ 0 w 3309"/>
                <a:gd name="T101" fmla="*/ 0 h 1969"/>
                <a:gd name="T102" fmla="*/ 0 w 3309"/>
                <a:gd name="T103" fmla="*/ 0 h 1969"/>
                <a:gd name="T104" fmla="*/ 0 w 3309"/>
                <a:gd name="T105" fmla="*/ 0 h 1969"/>
                <a:gd name="T106" fmla="*/ 0 w 3309"/>
                <a:gd name="T107" fmla="*/ 0 h 1969"/>
                <a:gd name="T108" fmla="*/ 0 w 3309"/>
                <a:gd name="T109" fmla="*/ 0 h 1969"/>
                <a:gd name="T110" fmla="*/ 0 w 3309"/>
                <a:gd name="T111" fmla="*/ 0 h 1969"/>
                <a:gd name="T112" fmla="*/ 0 w 3309"/>
                <a:gd name="T113" fmla="*/ 0 h 1969"/>
                <a:gd name="T114" fmla="*/ 0 w 3309"/>
                <a:gd name="T115" fmla="*/ 0 h 1969"/>
                <a:gd name="T116" fmla="*/ 0 w 3309"/>
                <a:gd name="T117" fmla="*/ 0 h 19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309" h="1969">
                  <a:moveTo>
                    <a:pt x="146" y="393"/>
                  </a:moveTo>
                  <a:lnTo>
                    <a:pt x="146" y="393"/>
                  </a:lnTo>
                  <a:cubicBezTo>
                    <a:pt x="119" y="398"/>
                    <a:pt x="124" y="410"/>
                    <a:pt x="124" y="425"/>
                  </a:cubicBezTo>
                  <a:cubicBezTo>
                    <a:pt x="124" y="440"/>
                    <a:pt x="126" y="447"/>
                    <a:pt x="116" y="460"/>
                  </a:cubicBezTo>
                  <a:cubicBezTo>
                    <a:pt x="104" y="472"/>
                    <a:pt x="109" y="482"/>
                    <a:pt x="111" y="494"/>
                  </a:cubicBezTo>
                  <a:cubicBezTo>
                    <a:pt x="116" y="504"/>
                    <a:pt x="121" y="526"/>
                    <a:pt x="121" y="546"/>
                  </a:cubicBezTo>
                  <a:cubicBezTo>
                    <a:pt x="121" y="566"/>
                    <a:pt x="131" y="563"/>
                    <a:pt x="139" y="571"/>
                  </a:cubicBezTo>
                  <a:cubicBezTo>
                    <a:pt x="146" y="576"/>
                    <a:pt x="151" y="578"/>
                    <a:pt x="139" y="593"/>
                  </a:cubicBezTo>
                  <a:cubicBezTo>
                    <a:pt x="124" y="605"/>
                    <a:pt x="141" y="605"/>
                    <a:pt x="146" y="617"/>
                  </a:cubicBezTo>
                  <a:cubicBezTo>
                    <a:pt x="153" y="630"/>
                    <a:pt x="158" y="620"/>
                    <a:pt x="173" y="620"/>
                  </a:cubicBezTo>
                  <a:cubicBezTo>
                    <a:pt x="188" y="620"/>
                    <a:pt x="185" y="620"/>
                    <a:pt x="215" y="632"/>
                  </a:cubicBezTo>
                  <a:cubicBezTo>
                    <a:pt x="245" y="642"/>
                    <a:pt x="240" y="654"/>
                    <a:pt x="242" y="664"/>
                  </a:cubicBezTo>
                  <a:cubicBezTo>
                    <a:pt x="245" y="677"/>
                    <a:pt x="232" y="682"/>
                    <a:pt x="232" y="692"/>
                  </a:cubicBezTo>
                  <a:cubicBezTo>
                    <a:pt x="232" y="704"/>
                    <a:pt x="232" y="729"/>
                    <a:pt x="232" y="736"/>
                  </a:cubicBezTo>
                  <a:cubicBezTo>
                    <a:pt x="232" y="743"/>
                    <a:pt x="240" y="748"/>
                    <a:pt x="250" y="748"/>
                  </a:cubicBezTo>
                  <a:cubicBezTo>
                    <a:pt x="259" y="748"/>
                    <a:pt x="259" y="753"/>
                    <a:pt x="262" y="756"/>
                  </a:cubicBezTo>
                  <a:cubicBezTo>
                    <a:pt x="264" y="761"/>
                    <a:pt x="324" y="746"/>
                    <a:pt x="339" y="736"/>
                  </a:cubicBezTo>
                  <a:cubicBezTo>
                    <a:pt x="353" y="724"/>
                    <a:pt x="378" y="731"/>
                    <a:pt x="390" y="731"/>
                  </a:cubicBezTo>
                  <a:cubicBezTo>
                    <a:pt x="405" y="731"/>
                    <a:pt x="410" y="739"/>
                    <a:pt x="410" y="748"/>
                  </a:cubicBezTo>
                  <a:cubicBezTo>
                    <a:pt x="410" y="756"/>
                    <a:pt x="398" y="761"/>
                    <a:pt x="398" y="766"/>
                  </a:cubicBezTo>
                  <a:cubicBezTo>
                    <a:pt x="398" y="771"/>
                    <a:pt x="390" y="805"/>
                    <a:pt x="380" y="827"/>
                  </a:cubicBezTo>
                  <a:cubicBezTo>
                    <a:pt x="371" y="847"/>
                    <a:pt x="366" y="854"/>
                    <a:pt x="366" y="872"/>
                  </a:cubicBezTo>
                  <a:cubicBezTo>
                    <a:pt x="366" y="891"/>
                    <a:pt x="361" y="896"/>
                    <a:pt x="356" y="909"/>
                  </a:cubicBezTo>
                  <a:cubicBezTo>
                    <a:pt x="348" y="921"/>
                    <a:pt x="343" y="926"/>
                    <a:pt x="341" y="941"/>
                  </a:cubicBezTo>
                  <a:cubicBezTo>
                    <a:pt x="339" y="958"/>
                    <a:pt x="339" y="968"/>
                    <a:pt x="326" y="976"/>
                  </a:cubicBezTo>
                  <a:cubicBezTo>
                    <a:pt x="311" y="983"/>
                    <a:pt x="294" y="963"/>
                    <a:pt x="267" y="943"/>
                  </a:cubicBezTo>
                  <a:cubicBezTo>
                    <a:pt x="242" y="924"/>
                    <a:pt x="222" y="929"/>
                    <a:pt x="200" y="934"/>
                  </a:cubicBezTo>
                  <a:cubicBezTo>
                    <a:pt x="175" y="941"/>
                    <a:pt x="166" y="971"/>
                    <a:pt x="166" y="995"/>
                  </a:cubicBezTo>
                  <a:cubicBezTo>
                    <a:pt x="166" y="1017"/>
                    <a:pt x="158" y="1030"/>
                    <a:pt x="139" y="1057"/>
                  </a:cubicBezTo>
                  <a:cubicBezTo>
                    <a:pt x="119" y="1084"/>
                    <a:pt x="124" y="1086"/>
                    <a:pt x="104" y="1109"/>
                  </a:cubicBezTo>
                  <a:cubicBezTo>
                    <a:pt x="82" y="1128"/>
                    <a:pt x="92" y="1138"/>
                    <a:pt x="92" y="1161"/>
                  </a:cubicBezTo>
                  <a:cubicBezTo>
                    <a:pt x="92" y="1183"/>
                    <a:pt x="87" y="1195"/>
                    <a:pt x="79" y="1195"/>
                  </a:cubicBezTo>
                  <a:cubicBezTo>
                    <a:pt x="74" y="1195"/>
                    <a:pt x="47" y="1208"/>
                    <a:pt x="47" y="1217"/>
                  </a:cubicBezTo>
                  <a:cubicBezTo>
                    <a:pt x="47" y="1227"/>
                    <a:pt x="22" y="1247"/>
                    <a:pt x="13" y="1254"/>
                  </a:cubicBezTo>
                  <a:cubicBezTo>
                    <a:pt x="3" y="1264"/>
                    <a:pt x="0" y="1272"/>
                    <a:pt x="18" y="1279"/>
                  </a:cubicBezTo>
                  <a:cubicBezTo>
                    <a:pt x="35" y="1286"/>
                    <a:pt x="47" y="1284"/>
                    <a:pt x="57" y="1294"/>
                  </a:cubicBezTo>
                  <a:cubicBezTo>
                    <a:pt x="69" y="1304"/>
                    <a:pt x="67" y="1314"/>
                    <a:pt x="67" y="1336"/>
                  </a:cubicBezTo>
                  <a:cubicBezTo>
                    <a:pt x="67" y="1356"/>
                    <a:pt x="89" y="1356"/>
                    <a:pt x="89" y="1368"/>
                  </a:cubicBezTo>
                  <a:cubicBezTo>
                    <a:pt x="89" y="1378"/>
                    <a:pt x="74" y="1385"/>
                    <a:pt x="69" y="1400"/>
                  </a:cubicBezTo>
                  <a:cubicBezTo>
                    <a:pt x="62" y="1415"/>
                    <a:pt x="89" y="1427"/>
                    <a:pt x="107" y="1457"/>
                  </a:cubicBezTo>
                  <a:cubicBezTo>
                    <a:pt x="126" y="1486"/>
                    <a:pt x="109" y="1518"/>
                    <a:pt x="107" y="1538"/>
                  </a:cubicBezTo>
                  <a:cubicBezTo>
                    <a:pt x="102" y="1558"/>
                    <a:pt x="134" y="1560"/>
                    <a:pt x="143" y="1568"/>
                  </a:cubicBezTo>
                  <a:cubicBezTo>
                    <a:pt x="156" y="1575"/>
                    <a:pt x="166" y="1568"/>
                    <a:pt x="175" y="1558"/>
                  </a:cubicBezTo>
                  <a:cubicBezTo>
                    <a:pt x="185" y="1548"/>
                    <a:pt x="205" y="1556"/>
                    <a:pt x="225" y="1560"/>
                  </a:cubicBezTo>
                  <a:cubicBezTo>
                    <a:pt x="245" y="1565"/>
                    <a:pt x="259" y="1575"/>
                    <a:pt x="277" y="1590"/>
                  </a:cubicBezTo>
                  <a:cubicBezTo>
                    <a:pt x="292" y="1605"/>
                    <a:pt x="289" y="1607"/>
                    <a:pt x="294" y="1617"/>
                  </a:cubicBezTo>
                  <a:cubicBezTo>
                    <a:pt x="301" y="1630"/>
                    <a:pt x="334" y="1620"/>
                    <a:pt x="346" y="1612"/>
                  </a:cubicBezTo>
                  <a:cubicBezTo>
                    <a:pt x="358" y="1607"/>
                    <a:pt x="356" y="1607"/>
                    <a:pt x="371" y="1622"/>
                  </a:cubicBezTo>
                  <a:cubicBezTo>
                    <a:pt x="383" y="1635"/>
                    <a:pt x="363" y="1652"/>
                    <a:pt x="363" y="1664"/>
                  </a:cubicBezTo>
                  <a:cubicBezTo>
                    <a:pt x="363" y="1677"/>
                    <a:pt x="375" y="1674"/>
                    <a:pt x="405" y="1674"/>
                  </a:cubicBezTo>
                  <a:cubicBezTo>
                    <a:pt x="432" y="1674"/>
                    <a:pt x="435" y="1669"/>
                    <a:pt x="447" y="1654"/>
                  </a:cubicBezTo>
                  <a:cubicBezTo>
                    <a:pt x="459" y="1642"/>
                    <a:pt x="492" y="1657"/>
                    <a:pt x="506" y="1657"/>
                  </a:cubicBezTo>
                  <a:cubicBezTo>
                    <a:pt x="521" y="1657"/>
                    <a:pt x="519" y="1686"/>
                    <a:pt x="524" y="1701"/>
                  </a:cubicBezTo>
                  <a:cubicBezTo>
                    <a:pt x="526" y="1716"/>
                    <a:pt x="536" y="1716"/>
                    <a:pt x="548" y="1716"/>
                  </a:cubicBezTo>
                  <a:cubicBezTo>
                    <a:pt x="561" y="1716"/>
                    <a:pt x="548" y="1741"/>
                    <a:pt x="548" y="1755"/>
                  </a:cubicBezTo>
                  <a:cubicBezTo>
                    <a:pt x="548" y="1770"/>
                    <a:pt x="543" y="1765"/>
                    <a:pt x="531" y="1773"/>
                  </a:cubicBezTo>
                  <a:cubicBezTo>
                    <a:pt x="519" y="1780"/>
                    <a:pt x="526" y="1795"/>
                    <a:pt x="526" y="1810"/>
                  </a:cubicBezTo>
                  <a:cubicBezTo>
                    <a:pt x="526" y="1825"/>
                    <a:pt x="531" y="1822"/>
                    <a:pt x="548" y="1822"/>
                  </a:cubicBezTo>
                  <a:cubicBezTo>
                    <a:pt x="566" y="1822"/>
                    <a:pt x="563" y="1825"/>
                    <a:pt x="575" y="1839"/>
                  </a:cubicBezTo>
                  <a:cubicBezTo>
                    <a:pt x="590" y="1852"/>
                    <a:pt x="575" y="1857"/>
                    <a:pt x="575" y="1872"/>
                  </a:cubicBezTo>
                  <a:cubicBezTo>
                    <a:pt x="575" y="1886"/>
                    <a:pt x="583" y="1896"/>
                    <a:pt x="575" y="1901"/>
                  </a:cubicBezTo>
                  <a:cubicBezTo>
                    <a:pt x="568" y="1909"/>
                    <a:pt x="575" y="1921"/>
                    <a:pt x="578" y="1933"/>
                  </a:cubicBezTo>
                  <a:cubicBezTo>
                    <a:pt x="583" y="1945"/>
                    <a:pt x="590" y="1945"/>
                    <a:pt x="605" y="1945"/>
                  </a:cubicBezTo>
                  <a:cubicBezTo>
                    <a:pt x="617" y="1945"/>
                    <a:pt x="632" y="1943"/>
                    <a:pt x="647" y="1948"/>
                  </a:cubicBezTo>
                  <a:cubicBezTo>
                    <a:pt x="659" y="1953"/>
                    <a:pt x="654" y="1911"/>
                    <a:pt x="654" y="1894"/>
                  </a:cubicBezTo>
                  <a:cubicBezTo>
                    <a:pt x="654" y="1879"/>
                    <a:pt x="669" y="1879"/>
                    <a:pt x="674" y="1872"/>
                  </a:cubicBezTo>
                  <a:cubicBezTo>
                    <a:pt x="682" y="1864"/>
                    <a:pt x="699" y="1852"/>
                    <a:pt x="716" y="1852"/>
                  </a:cubicBezTo>
                  <a:cubicBezTo>
                    <a:pt x="733" y="1852"/>
                    <a:pt x="726" y="1854"/>
                    <a:pt x="731" y="1867"/>
                  </a:cubicBezTo>
                  <a:cubicBezTo>
                    <a:pt x="733" y="1879"/>
                    <a:pt x="726" y="1894"/>
                    <a:pt x="726" y="1906"/>
                  </a:cubicBezTo>
                  <a:cubicBezTo>
                    <a:pt x="726" y="1918"/>
                    <a:pt x="743" y="1918"/>
                    <a:pt x="761" y="1926"/>
                  </a:cubicBezTo>
                  <a:cubicBezTo>
                    <a:pt x="780" y="1936"/>
                    <a:pt x="780" y="1948"/>
                    <a:pt x="785" y="1955"/>
                  </a:cubicBezTo>
                  <a:cubicBezTo>
                    <a:pt x="793" y="1960"/>
                    <a:pt x="803" y="1948"/>
                    <a:pt x="815" y="1945"/>
                  </a:cubicBezTo>
                  <a:cubicBezTo>
                    <a:pt x="825" y="1943"/>
                    <a:pt x="825" y="1943"/>
                    <a:pt x="839" y="1945"/>
                  </a:cubicBezTo>
                  <a:cubicBezTo>
                    <a:pt x="852" y="1948"/>
                    <a:pt x="847" y="1936"/>
                    <a:pt x="854" y="1928"/>
                  </a:cubicBezTo>
                  <a:cubicBezTo>
                    <a:pt x="859" y="1923"/>
                    <a:pt x="896" y="1916"/>
                    <a:pt x="901" y="1921"/>
                  </a:cubicBezTo>
                  <a:cubicBezTo>
                    <a:pt x="906" y="1926"/>
                    <a:pt x="926" y="1948"/>
                    <a:pt x="933" y="1958"/>
                  </a:cubicBezTo>
                  <a:cubicBezTo>
                    <a:pt x="943" y="1968"/>
                    <a:pt x="958" y="1948"/>
                    <a:pt x="966" y="1941"/>
                  </a:cubicBezTo>
                  <a:cubicBezTo>
                    <a:pt x="973" y="1933"/>
                    <a:pt x="1003" y="1941"/>
                    <a:pt x="1020" y="1941"/>
                  </a:cubicBezTo>
                  <a:cubicBezTo>
                    <a:pt x="1037" y="1941"/>
                    <a:pt x="1052" y="1953"/>
                    <a:pt x="1059" y="1958"/>
                  </a:cubicBezTo>
                  <a:cubicBezTo>
                    <a:pt x="1067" y="1960"/>
                    <a:pt x="1081" y="1945"/>
                    <a:pt x="1101" y="1945"/>
                  </a:cubicBezTo>
                  <a:cubicBezTo>
                    <a:pt x="1121" y="1945"/>
                    <a:pt x="1111" y="1943"/>
                    <a:pt x="1114" y="1926"/>
                  </a:cubicBezTo>
                  <a:cubicBezTo>
                    <a:pt x="1116" y="1909"/>
                    <a:pt x="1126" y="1906"/>
                    <a:pt x="1141" y="1906"/>
                  </a:cubicBezTo>
                  <a:cubicBezTo>
                    <a:pt x="1156" y="1906"/>
                    <a:pt x="1158" y="1886"/>
                    <a:pt x="1163" y="1874"/>
                  </a:cubicBezTo>
                  <a:cubicBezTo>
                    <a:pt x="1168" y="1862"/>
                    <a:pt x="1205" y="1807"/>
                    <a:pt x="1215" y="1797"/>
                  </a:cubicBezTo>
                  <a:cubicBezTo>
                    <a:pt x="1225" y="1790"/>
                    <a:pt x="1240" y="1805"/>
                    <a:pt x="1267" y="1810"/>
                  </a:cubicBezTo>
                  <a:cubicBezTo>
                    <a:pt x="1296" y="1817"/>
                    <a:pt x="1308" y="1817"/>
                    <a:pt x="1308" y="1817"/>
                  </a:cubicBezTo>
                  <a:cubicBezTo>
                    <a:pt x="1365" y="1795"/>
                    <a:pt x="1365" y="1795"/>
                    <a:pt x="1365" y="1795"/>
                  </a:cubicBezTo>
                  <a:cubicBezTo>
                    <a:pt x="1373" y="1775"/>
                    <a:pt x="1373" y="1775"/>
                    <a:pt x="1373" y="1775"/>
                  </a:cubicBezTo>
                  <a:cubicBezTo>
                    <a:pt x="1410" y="1770"/>
                    <a:pt x="1410" y="1770"/>
                    <a:pt x="1410" y="1770"/>
                  </a:cubicBezTo>
                  <a:cubicBezTo>
                    <a:pt x="1440" y="1696"/>
                    <a:pt x="1440" y="1696"/>
                    <a:pt x="1440" y="1696"/>
                  </a:cubicBezTo>
                  <a:cubicBezTo>
                    <a:pt x="1501" y="1681"/>
                    <a:pt x="1501" y="1681"/>
                    <a:pt x="1501" y="1681"/>
                  </a:cubicBezTo>
                  <a:cubicBezTo>
                    <a:pt x="1585" y="1699"/>
                    <a:pt x="1585" y="1699"/>
                    <a:pt x="1585" y="1699"/>
                  </a:cubicBezTo>
                  <a:cubicBezTo>
                    <a:pt x="1615" y="1662"/>
                    <a:pt x="1615" y="1662"/>
                    <a:pt x="1615" y="1662"/>
                  </a:cubicBezTo>
                  <a:cubicBezTo>
                    <a:pt x="1632" y="1681"/>
                    <a:pt x="1632" y="1681"/>
                    <a:pt x="1632" y="1681"/>
                  </a:cubicBezTo>
                  <a:cubicBezTo>
                    <a:pt x="1632" y="1681"/>
                    <a:pt x="1639" y="1677"/>
                    <a:pt x="1647" y="1669"/>
                  </a:cubicBezTo>
                  <a:cubicBezTo>
                    <a:pt x="1654" y="1662"/>
                    <a:pt x="1637" y="1632"/>
                    <a:pt x="1642" y="1627"/>
                  </a:cubicBezTo>
                  <a:cubicBezTo>
                    <a:pt x="1647" y="1622"/>
                    <a:pt x="1657" y="1610"/>
                    <a:pt x="1686" y="1610"/>
                  </a:cubicBezTo>
                  <a:cubicBezTo>
                    <a:pt x="1716" y="1610"/>
                    <a:pt x="1728" y="1605"/>
                    <a:pt x="1738" y="1615"/>
                  </a:cubicBezTo>
                  <a:cubicBezTo>
                    <a:pt x="1745" y="1622"/>
                    <a:pt x="1760" y="1640"/>
                    <a:pt x="1768" y="1640"/>
                  </a:cubicBezTo>
                  <a:cubicBezTo>
                    <a:pt x="1775" y="1640"/>
                    <a:pt x="1785" y="1637"/>
                    <a:pt x="1790" y="1627"/>
                  </a:cubicBezTo>
                  <a:cubicBezTo>
                    <a:pt x="1792" y="1617"/>
                    <a:pt x="1805" y="1607"/>
                    <a:pt x="1820" y="1607"/>
                  </a:cubicBezTo>
                  <a:cubicBezTo>
                    <a:pt x="1834" y="1607"/>
                    <a:pt x="1839" y="1595"/>
                    <a:pt x="1844" y="1585"/>
                  </a:cubicBezTo>
                  <a:cubicBezTo>
                    <a:pt x="1852" y="1575"/>
                    <a:pt x="1852" y="1570"/>
                    <a:pt x="1864" y="1568"/>
                  </a:cubicBezTo>
                  <a:cubicBezTo>
                    <a:pt x="1874" y="1565"/>
                    <a:pt x="1874" y="1556"/>
                    <a:pt x="1881" y="1543"/>
                  </a:cubicBezTo>
                  <a:cubicBezTo>
                    <a:pt x="1886" y="1533"/>
                    <a:pt x="1916" y="1523"/>
                    <a:pt x="1935" y="1516"/>
                  </a:cubicBezTo>
                  <a:cubicBezTo>
                    <a:pt x="1955" y="1506"/>
                    <a:pt x="1955" y="1501"/>
                    <a:pt x="1977" y="1501"/>
                  </a:cubicBezTo>
                  <a:cubicBezTo>
                    <a:pt x="2002" y="1501"/>
                    <a:pt x="2012" y="1501"/>
                    <a:pt x="2029" y="1504"/>
                  </a:cubicBezTo>
                  <a:cubicBezTo>
                    <a:pt x="2044" y="1509"/>
                    <a:pt x="2057" y="1494"/>
                    <a:pt x="2069" y="1481"/>
                  </a:cubicBezTo>
                  <a:cubicBezTo>
                    <a:pt x="2079" y="1472"/>
                    <a:pt x="2086" y="1476"/>
                    <a:pt x="2101" y="1476"/>
                  </a:cubicBezTo>
                  <a:cubicBezTo>
                    <a:pt x="2113" y="1476"/>
                    <a:pt x="2106" y="1437"/>
                    <a:pt x="2106" y="1430"/>
                  </a:cubicBezTo>
                  <a:cubicBezTo>
                    <a:pt x="2106" y="1420"/>
                    <a:pt x="2136" y="1417"/>
                    <a:pt x="2150" y="1415"/>
                  </a:cubicBezTo>
                  <a:cubicBezTo>
                    <a:pt x="2165" y="1412"/>
                    <a:pt x="2202" y="1403"/>
                    <a:pt x="2202" y="1403"/>
                  </a:cubicBezTo>
                  <a:cubicBezTo>
                    <a:pt x="2264" y="1417"/>
                    <a:pt x="2264" y="1417"/>
                    <a:pt x="2264" y="1417"/>
                  </a:cubicBezTo>
                  <a:cubicBezTo>
                    <a:pt x="2264" y="1415"/>
                    <a:pt x="2264" y="1412"/>
                    <a:pt x="2264" y="1412"/>
                  </a:cubicBezTo>
                  <a:cubicBezTo>
                    <a:pt x="2264" y="1412"/>
                    <a:pt x="2316" y="1408"/>
                    <a:pt x="2328" y="1400"/>
                  </a:cubicBezTo>
                  <a:cubicBezTo>
                    <a:pt x="2343" y="1395"/>
                    <a:pt x="2360" y="1395"/>
                    <a:pt x="2380" y="1403"/>
                  </a:cubicBezTo>
                  <a:cubicBezTo>
                    <a:pt x="2397" y="1410"/>
                    <a:pt x="2404" y="1408"/>
                    <a:pt x="2417" y="1405"/>
                  </a:cubicBezTo>
                  <a:cubicBezTo>
                    <a:pt x="2429" y="1403"/>
                    <a:pt x="2437" y="1408"/>
                    <a:pt x="2459" y="1417"/>
                  </a:cubicBezTo>
                  <a:cubicBezTo>
                    <a:pt x="2479" y="1427"/>
                    <a:pt x="2493" y="1437"/>
                    <a:pt x="2506" y="1435"/>
                  </a:cubicBezTo>
                  <a:cubicBezTo>
                    <a:pt x="2521" y="1430"/>
                    <a:pt x="2531" y="1427"/>
                    <a:pt x="2536" y="1410"/>
                  </a:cubicBezTo>
                  <a:cubicBezTo>
                    <a:pt x="2540" y="1390"/>
                    <a:pt x="2531" y="1373"/>
                    <a:pt x="2558" y="1363"/>
                  </a:cubicBezTo>
                  <a:cubicBezTo>
                    <a:pt x="2585" y="1356"/>
                    <a:pt x="2590" y="1341"/>
                    <a:pt x="2619" y="1346"/>
                  </a:cubicBezTo>
                  <a:cubicBezTo>
                    <a:pt x="2646" y="1353"/>
                    <a:pt x="2656" y="1375"/>
                    <a:pt x="2661" y="1358"/>
                  </a:cubicBezTo>
                  <a:cubicBezTo>
                    <a:pt x="2666" y="1338"/>
                    <a:pt x="2693" y="1316"/>
                    <a:pt x="2728" y="1306"/>
                  </a:cubicBezTo>
                  <a:cubicBezTo>
                    <a:pt x="2763" y="1296"/>
                    <a:pt x="2775" y="1279"/>
                    <a:pt x="2800" y="1257"/>
                  </a:cubicBezTo>
                  <a:cubicBezTo>
                    <a:pt x="2822" y="1232"/>
                    <a:pt x="2874" y="1180"/>
                    <a:pt x="2908" y="1158"/>
                  </a:cubicBezTo>
                  <a:cubicBezTo>
                    <a:pt x="2943" y="1138"/>
                    <a:pt x="3007" y="1089"/>
                    <a:pt x="3007" y="1089"/>
                  </a:cubicBezTo>
                  <a:cubicBezTo>
                    <a:pt x="3007" y="1089"/>
                    <a:pt x="3014" y="1106"/>
                    <a:pt x="3027" y="1104"/>
                  </a:cubicBezTo>
                  <a:cubicBezTo>
                    <a:pt x="3039" y="1099"/>
                    <a:pt x="3059" y="1109"/>
                    <a:pt x="3051" y="1091"/>
                  </a:cubicBezTo>
                  <a:cubicBezTo>
                    <a:pt x="3044" y="1077"/>
                    <a:pt x="3034" y="1059"/>
                    <a:pt x="3044" y="1047"/>
                  </a:cubicBezTo>
                  <a:cubicBezTo>
                    <a:pt x="3054" y="1037"/>
                    <a:pt x="3056" y="1057"/>
                    <a:pt x="3081" y="1042"/>
                  </a:cubicBezTo>
                  <a:cubicBezTo>
                    <a:pt x="3106" y="1027"/>
                    <a:pt x="3130" y="985"/>
                    <a:pt x="3167" y="968"/>
                  </a:cubicBezTo>
                  <a:cubicBezTo>
                    <a:pt x="3202" y="953"/>
                    <a:pt x="3244" y="941"/>
                    <a:pt x="3244" y="941"/>
                  </a:cubicBezTo>
                  <a:cubicBezTo>
                    <a:pt x="3264" y="901"/>
                    <a:pt x="3264" y="901"/>
                    <a:pt x="3264" y="901"/>
                  </a:cubicBezTo>
                  <a:cubicBezTo>
                    <a:pt x="3264" y="901"/>
                    <a:pt x="3256" y="849"/>
                    <a:pt x="3268" y="835"/>
                  </a:cubicBezTo>
                  <a:cubicBezTo>
                    <a:pt x="3283" y="820"/>
                    <a:pt x="3308" y="803"/>
                    <a:pt x="3308" y="776"/>
                  </a:cubicBezTo>
                  <a:cubicBezTo>
                    <a:pt x="3308" y="748"/>
                    <a:pt x="3303" y="746"/>
                    <a:pt x="3303" y="734"/>
                  </a:cubicBezTo>
                  <a:cubicBezTo>
                    <a:pt x="3301" y="719"/>
                    <a:pt x="3306" y="697"/>
                    <a:pt x="3298" y="689"/>
                  </a:cubicBezTo>
                  <a:cubicBezTo>
                    <a:pt x="3288" y="682"/>
                    <a:pt x="3281" y="662"/>
                    <a:pt x="3264" y="654"/>
                  </a:cubicBezTo>
                  <a:cubicBezTo>
                    <a:pt x="3246" y="645"/>
                    <a:pt x="3229" y="637"/>
                    <a:pt x="3224" y="617"/>
                  </a:cubicBezTo>
                  <a:cubicBezTo>
                    <a:pt x="3219" y="598"/>
                    <a:pt x="3212" y="576"/>
                    <a:pt x="3204" y="568"/>
                  </a:cubicBezTo>
                  <a:cubicBezTo>
                    <a:pt x="3197" y="563"/>
                    <a:pt x="3190" y="536"/>
                    <a:pt x="3185" y="531"/>
                  </a:cubicBezTo>
                  <a:cubicBezTo>
                    <a:pt x="3182" y="529"/>
                    <a:pt x="3167" y="516"/>
                    <a:pt x="3162" y="511"/>
                  </a:cubicBezTo>
                  <a:cubicBezTo>
                    <a:pt x="3158" y="509"/>
                    <a:pt x="3128" y="506"/>
                    <a:pt x="3128" y="506"/>
                  </a:cubicBezTo>
                  <a:cubicBezTo>
                    <a:pt x="3128" y="457"/>
                    <a:pt x="3128" y="457"/>
                    <a:pt x="3128" y="457"/>
                  </a:cubicBezTo>
                  <a:cubicBezTo>
                    <a:pt x="3155" y="425"/>
                    <a:pt x="3155" y="425"/>
                    <a:pt x="3155" y="425"/>
                  </a:cubicBezTo>
                  <a:cubicBezTo>
                    <a:pt x="3155" y="425"/>
                    <a:pt x="3140" y="403"/>
                    <a:pt x="3130" y="393"/>
                  </a:cubicBezTo>
                  <a:cubicBezTo>
                    <a:pt x="3118" y="380"/>
                    <a:pt x="3118" y="361"/>
                    <a:pt x="3118" y="361"/>
                  </a:cubicBezTo>
                  <a:cubicBezTo>
                    <a:pt x="3091" y="368"/>
                    <a:pt x="3091" y="368"/>
                    <a:pt x="3091" y="368"/>
                  </a:cubicBezTo>
                  <a:cubicBezTo>
                    <a:pt x="3091" y="368"/>
                    <a:pt x="3056" y="346"/>
                    <a:pt x="3051" y="334"/>
                  </a:cubicBezTo>
                  <a:cubicBezTo>
                    <a:pt x="3046" y="319"/>
                    <a:pt x="3029" y="287"/>
                    <a:pt x="3027" y="284"/>
                  </a:cubicBezTo>
                  <a:cubicBezTo>
                    <a:pt x="3022" y="282"/>
                    <a:pt x="3034" y="265"/>
                    <a:pt x="3044" y="252"/>
                  </a:cubicBezTo>
                  <a:cubicBezTo>
                    <a:pt x="3056" y="240"/>
                    <a:pt x="3051" y="213"/>
                    <a:pt x="3059" y="213"/>
                  </a:cubicBezTo>
                  <a:cubicBezTo>
                    <a:pt x="3064" y="213"/>
                    <a:pt x="3083" y="218"/>
                    <a:pt x="3091" y="203"/>
                  </a:cubicBezTo>
                  <a:cubicBezTo>
                    <a:pt x="3101" y="188"/>
                    <a:pt x="3103" y="178"/>
                    <a:pt x="3115" y="178"/>
                  </a:cubicBezTo>
                  <a:cubicBezTo>
                    <a:pt x="3130" y="178"/>
                    <a:pt x="3133" y="183"/>
                    <a:pt x="3148" y="168"/>
                  </a:cubicBezTo>
                  <a:cubicBezTo>
                    <a:pt x="3160" y="153"/>
                    <a:pt x="3170" y="144"/>
                    <a:pt x="3192" y="148"/>
                  </a:cubicBezTo>
                  <a:cubicBezTo>
                    <a:pt x="3214" y="151"/>
                    <a:pt x="3227" y="146"/>
                    <a:pt x="3244" y="141"/>
                  </a:cubicBezTo>
                  <a:cubicBezTo>
                    <a:pt x="3261" y="134"/>
                    <a:pt x="3273" y="146"/>
                    <a:pt x="3281" y="126"/>
                  </a:cubicBezTo>
                  <a:cubicBezTo>
                    <a:pt x="3288" y="107"/>
                    <a:pt x="3288" y="94"/>
                    <a:pt x="3288" y="65"/>
                  </a:cubicBezTo>
                  <a:cubicBezTo>
                    <a:pt x="3288" y="45"/>
                    <a:pt x="3259" y="25"/>
                    <a:pt x="3239" y="15"/>
                  </a:cubicBezTo>
                  <a:cubicBezTo>
                    <a:pt x="3207" y="35"/>
                    <a:pt x="3175" y="32"/>
                    <a:pt x="3115" y="45"/>
                  </a:cubicBezTo>
                  <a:cubicBezTo>
                    <a:pt x="3041" y="65"/>
                    <a:pt x="2698" y="87"/>
                    <a:pt x="2521" y="107"/>
                  </a:cubicBezTo>
                  <a:cubicBezTo>
                    <a:pt x="2343" y="126"/>
                    <a:pt x="2081" y="136"/>
                    <a:pt x="1886" y="126"/>
                  </a:cubicBezTo>
                  <a:cubicBezTo>
                    <a:pt x="1768" y="119"/>
                    <a:pt x="1558" y="112"/>
                    <a:pt x="1405" y="104"/>
                  </a:cubicBezTo>
                  <a:cubicBezTo>
                    <a:pt x="1252" y="97"/>
                    <a:pt x="585" y="0"/>
                    <a:pt x="585" y="0"/>
                  </a:cubicBezTo>
                  <a:cubicBezTo>
                    <a:pt x="585" y="0"/>
                    <a:pt x="551" y="20"/>
                    <a:pt x="541" y="37"/>
                  </a:cubicBezTo>
                  <a:cubicBezTo>
                    <a:pt x="531" y="57"/>
                    <a:pt x="529" y="72"/>
                    <a:pt x="499" y="89"/>
                  </a:cubicBezTo>
                  <a:cubicBezTo>
                    <a:pt x="469" y="104"/>
                    <a:pt x="477" y="121"/>
                    <a:pt x="435" y="139"/>
                  </a:cubicBezTo>
                  <a:cubicBezTo>
                    <a:pt x="393" y="153"/>
                    <a:pt x="361" y="153"/>
                    <a:pt x="341" y="173"/>
                  </a:cubicBezTo>
                  <a:cubicBezTo>
                    <a:pt x="324" y="193"/>
                    <a:pt x="274" y="227"/>
                    <a:pt x="255" y="247"/>
                  </a:cubicBezTo>
                  <a:cubicBezTo>
                    <a:pt x="237" y="265"/>
                    <a:pt x="227" y="326"/>
                    <a:pt x="210" y="326"/>
                  </a:cubicBezTo>
                  <a:cubicBezTo>
                    <a:pt x="195" y="326"/>
                    <a:pt x="225" y="262"/>
                    <a:pt x="242" y="245"/>
                  </a:cubicBezTo>
                  <a:cubicBezTo>
                    <a:pt x="259" y="227"/>
                    <a:pt x="237" y="220"/>
                    <a:pt x="230" y="235"/>
                  </a:cubicBezTo>
                  <a:cubicBezTo>
                    <a:pt x="225" y="250"/>
                    <a:pt x="210" y="272"/>
                    <a:pt x="193" y="267"/>
                  </a:cubicBezTo>
                  <a:cubicBezTo>
                    <a:pt x="180" y="265"/>
                    <a:pt x="161" y="272"/>
                    <a:pt x="148" y="277"/>
                  </a:cubicBezTo>
                  <a:cubicBezTo>
                    <a:pt x="153" y="299"/>
                    <a:pt x="158" y="324"/>
                    <a:pt x="166" y="339"/>
                  </a:cubicBezTo>
                  <a:cubicBezTo>
                    <a:pt x="178" y="363"/>
                    <a:pt x="171" y="385"/>
                    <a:pt x="146" y="393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8" name="Freeform 38"/>
            <p:cNvSpPr>
              <a:spLocks noChangeArrowheads="1"/>
            </p:cNvSpPr>
            <p:nvPr/>
          </p:nvSpPr>
          <p:spPr bwMode="auto">
            <a:xfrm>
              <a:off x="886" y="1468"/>
              <a:ext cx="590" cy="455"/>
            </a:xfrm>
            <a:custGeom>
              <a:avLst/>
              <a:gdLst>
                <a:gd name="T0" fmla="*/ 0 w 2602"/>
                <a:gd name="T1" fmla="*/ 0 h 2008"/>
                <a:gd name="T2" fmla="*/ 0 w 2602"/>
                <a:gd name="T3" fmla="*/ 0 h 2008"/>
                <a:gd name="T4" fmla="*/ 0 w 2602"/>
                <a:gd name="T5" fmla="*/ 0 h 2008"/>
                <a:gd name="T6" fmla="*/ 0 w 2602"/>
                <a:gd name="T7" fmla="*/ 0 h 2008"/>
                <a:gd name="T8" fmla="*/ 0 w 2602"/>
                <a:gd name="T9" fmla="*/ 0 h 2008"/>
                <a:gd name="T10" fmla="*/ 0 w 2602"/>
                <a:gd name="T11" fmla="*/ 0 h 2008"/>
                <a:gd name="T12" fmla="*/ 0 w 2602"/>
                <a:gd name="T13" fmla="*/ 0 h 2008"/>
                <a:gd name="T14" fmla="*/ 0 w 2602"/>
                <a:gd name="T15" fmla="*/ 0 h 2008"/>
                <a:gd name="T16" fmla="*/ 0 w 2602"/>
                <a:gd name="T17" fmla="*/ 0 h 2008"/>
                <a:gd name="T18" fmla="*/ 0 w 2602"/>
                <a:gd name="T19" fmla="*/ 0 h 2008"/>
                <a:gd name="T20" fmla="*/ 0 w 2602"/>
                <a:gd name="T21" fmla="*/ 0 h 2008"/>
                <a:gd name="T22" fmla="*/ 0 w 2602"/>
                <a:gd name="T23" fmla="*/ 0 h 2008"/>
                <a:gd name="T24" fmla="*/ 0 w 2602"/>
                <a:gd name="T25" fmla="*/ 0 h 2008"/>
                <a:gd name="T26" fmla="*/ 0 w 2602"/>
                <a:gd name="T27" fmla="*/ 0 h 2008"/>
                <a:gd name="T28" fmla="*/ 0 w 2602"/>
                <a:gd name="T29" fmla="*/ 0 h 2008"/>
                <a:gd name="T30" fmla="*/ 0 w 2602"/>
                <a:gd name="T31" fmla="*/ 0 h 2008"/>
                <a:gd name="T32" fmla="*/ 0 w 2602"/>
                <a:gd name="T33" fmla="*/ 0 h 2008"/>
                <a:gd name="T34" fmla="*/ 0 w 2602"/>
                <a:gd name="T35" fmla="*/ 0 h 2008"/>
                <a:gd name="T36" fmla="*/ 0 w 2602"/>
                <a:gd name="T37" fmla="*/ 0 h 2008"/>
                <a:gd name="T38" fmla="*/ 0 w 2602"/>
                <a:gd name="T39" fmla="*/ 0 h 2008"/>
                <a:gd name="T40" fmla="*/ 0 w 2602"/>
                <a:gd name="T41" fmla="*/ 0 h 2008"/>
                <a:gd name="T42" fmla="*/ 0 w 2602"/>
                <a:gd name="T43" fmla="*/ 0 h 2008"/>
                <a:gd name="T44" fmla="*/ 0 w 2602"/>
                <a:gd name="T45" fmla="*/ 0 h 2008"/>
                <a:gd name="T46" fmla="*/ 0 w 2602"/>
                <a:gd name="T47" fmla="*/ 0 h 2008"/>
                <a:gd name="T48" fmla="*/ 0 w 2602"/>
                <a:gd name="T49" fmla="*/ 0 h 2008"/>
                <a:gd name="T50" fmla="*/ 0 w 2602"/>
                <a:gd name="T51" fmla="*/ 0 h 2008"/>
                <a:gd name="T52" fmla="*/ 0 w 2602"/>
                <a:gd name="T53" fmla="*/ 0 h 2008"/>
                <a:gd name="T54" fmla="*/ 0 w 2602"/>
                <a:gd name="T55" fmla="*/ 0 h 2008"/>
                <a:gd name="T56" fmla="*/ 0 w 2602"/>
                <a:gd name="T57" fmla="*/ 0 h 2008"/>
                <a:gd name="T58" fmla="*/ 0 w 2602"/>
                <a:gd name="T59" fmla="*/ 0 h 2008"/>
                <a:gd name="T60" fmla="*/ 0 w 2602"/>
                <a:gd name="T61" fmla="*/ 0 h 2008"/>
                <a:gd name="T62" fmla="*/ 0 w 2602"/>
                <a:gd name="T63" fmla="*/ 0 h 2008"/>
                <a:gd name="T64" fmla="*/ 0 w 2602"/>
                <a:gd name="T65" fmla="*/ 0 h 2008"/>
                <a:gd name="T66" fmla="*/ 0 w 2602"/>
                <a:gd name="T67" fmla="*/ 0 h 2008"/>
                <a:gd name="T68" fmla="*/ 0 w 2602"/>
                <a:gd name="T69" fmla="*/ 0 h 2008"/>
                <a:gd name="T70" fmla="*/ 0 w 2602"/>
                <a:gd name="T71" fmla="*/ 0 h 2008"/>
                <a:gd name="T72" fmla="*/ 0 w 2602"/>
                <a:gd name="T73" fmla="*/ 0 h 2008"/>
                <a:gd name="T74" fmla="*/ 0 w 2602"/>
                <a:gd name="T75" fmla="*/ 0 h 2008"/>
                <a:gd name="T76" fmla="*/ 0 w 2602"/>
                <a:gd name="T77" fmla="*/ 0 h 2008"/>
                <a:gd name="T78" fmla="*/ 0 w 2602"/>
                <a:gd name="T79" fmla="*/ 0 h 2008"/>
                <a:gd name="T80" fmla="*/ 0 w 2602"/>
                <a:gd name="T81" fmla="*/ 0 h 2008"/>
                <a:gd name="T82" fmla="*/ 0 w 2602"/>
                <a:gd name="T83" fmla="*/ 0 h 2008"/>
                <a:gd name="T84" fmla="*/ 0 w 2602"/>
                <a:gd name="T85" fmla="*/ 0 h 2008"/>
                <a:gd name="T86" fmla="*/ 0 w 2602"/>
                <a:gd name="T87" fmla="*/ 0 h 2008"/>
                <a:gd name="T88" fmla="*/ 0 w 2602"/>
                <a:gd name="T89" fmla="*/ 0 h 2008"/>
                <a:gd name="T90" fmla="*/ 0 w 2602"/>
                <a:gd name="T91" fmla="*/ 0 h 2008"/>
                <a:gd name="T92" fmla="*/ 0 w 2602"/>
                <a:gd name="T93" fmla="*/ 0 h 2008"/>
                <a:gd name="T94" fmla="*/ 0 w 2602"/>
                <a:gd name="T95" fmla="*/ 0 h 2008"/>
                <a:gd name="T96" fmla="*/ 0 w 2602"/>
                <a:gd name="T97" fmla="*/ 0 h 2008"/>
                <a:gd name="T98" fmla="*/ 0 w 2602"/>
                <a:gd name="T99" fmla="*/ 0 h 2008"/>
                <a:gd name="T100" fmla="*/ 0 w 2602"/>
                <a:gd name="T101" fmla="*/ 0 h 2008"/>
                <a:gd name="T102" fmla="*/ 0 w 2602"/>
                <a:gd name="T103" fmla="*/ 0 h 2008"/>
                <a:gd name="T104" fmla="*/ 0 w 2602"/>
                <a:gd name="T105" fmla="*/ 0 h 2008"/>
                <a:gd name="T106" fmla="*/ 0 w 2602"/>
                <a:gd name="T107" fmla="*/ 0 h 2008"/>
                <a:gd name="T108" fmla="*/ 0 w 2602"/>
                <a:gd name="T109" fmla="*/ 0 h 20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02" h="2008">
                  <a:moveTo>
                    <a:pt x="133" y="1888"/>
                  </a:moveTo>
                  <a:lnTo>
                    <a:pt x="133" y="1888"/>
                  </a:lnTo>
                  <a:cubicBezTo>
                    <a:pt x="143" y="1911"/>
                    <a:pt x="155" y="1935"/>
                    <a:pt x="155" y="1935"/>
                  </a:cubicBezTo>
                  <a:cubicBezTo>
                    <a:pt x="155" y="1935"/>
                    <a:pt x="180" y="1921"/>
                    <a:pt x="192" y="1921"/>
                  </a:cubicBezTo>
                  <a:cubicBezTo>
                    <a:pt x="202" y="1921"/>
                    <a:pt x="207" y="1928"/>
                    <a:pt x="207" y="1943"/>
                  </a:cubicBezTo>
                  <a:cubicBezTo>
                    <a:pt x="207" y="1958"/>
                    <a:pt x="237" y="1958"/>
                    <a:pt x="256" y="1960"/>
                  </a:cubicBezTo>
                  <a:cubicBezTo>
                    <a:pt x="276" y="1965"/>
                    <a:pt x="291" y="1943"/>
                    <a:pt x="301" y="1933"/>
                  </a:cubicBezTo>
                  <a:cubicBezTo>
                    <a:pt x="311" y="1923"/>
                    <a:pt x="328" y="1926"/>
                    <a:pt x="338" y="1935"/>
                  </a:cubicBezTo>
                  <a:cubicBezTo>
                    <a:pt x="350" y="1948"/>
                    <a:pt x="372" y="1945"/>
                    <a:pt x="409" y="1945"/>
                  </a:cubicBezTo>
                  <a:cubicBezTo>
                    <a:pt x="449" y="1945"/>
                    <a:pt x="481" y="1958"/>
                    <a:pt x="493" y="1972"/>
                  </a:cubicBezTo>
                  <a:cubicBezTo>
                    <a:pt x="508" y="1985"/>
                    <a:pt x="518" y="2000"/>
                    <a:pt x="518" y="2000"/>
                  </a:cubicBezTo>
                  <a:cubicBezTo>
                    <a:pt x="562" y="2007"/>
                    <a:pt x="562" y="2007"/>
                    <a:pt x="562" y="2007"/>
                  </a:cubicBezTo>
                  <a:cubicBezTo>
                    <a:pt x="562" y="2007"/>
                    <a:pt x="575" y="1980"/>
                    <a:pt x="585" y="1960"/>
                  </a:cubicBezTo>
                  <a:cubicBezTo>
                    <a:pt x="594" y="1943"/>
                    <a:pt x="594" y="1943"/>
                    <a:pt x="592" y="1926"/>
                  </a:cubicBezTo>
                  <a:cubicBezTo>
                    <a:pt x="587" y="1911"/>
                    <a:pt x="592" y="1893"/>
                    <a:pt x="602" y="1874"/>
                  </a:cubicBezTo>
                  <a:cubicBezTo>
                    <a:pt x="614" y="1854"/>
                    <a:pt x="614" y="1851"/>
                    <a:pt x="622" y="1844"/>
                  </a:cubicBezTo>
                  <a:cubicBezTo>
                    <a:pt x="629" y="1837"/>
                    <a:pt x="634" y="1832"/>
                    <a:pt x="646" y="1832"/>
                  </a:cubicBezTo>
                  <a:cubicBezTo>
                    <a:pt x="659" y="1832"/>
                    <a:pt x="679" y="1834"/>
                    <a:pt x="679" y="1834"/>
                  </a:cubicBezTo>
                  <a:cubicBezTo>
                    <a:pt x="730" y="1881"/>
                    <a:pt x="730" y="1881"/>
                    <a:pt x="730" y="1881"/>
                  </a:cubicBezTo>
                  <a:cubicBezTo>
                    <a:pt x="730" y="1881"/>
                    <a:pt x="767" y="1871"/>
                    <a:pt x="782" y="1871"/>
                  </a:cubicBezTo>
                  <a:cubicBezTo>
                    <a:pt x="797" y="1871"/>
                    <a:pt x="799" y="1883"/>
                    <a:pt x="802" y="1893"/>
                  </a:cubicBezTo>
                  <a:cubicBezTo>
                    <a:pt x="807" y="1903"/>
                    <a:pt x="817" y="1903"/>
                    <a:pt x="827" y="1903"/>
                  </a:cubicBezTo>
                  <a:cubicBezTo>
                    <a:pt x="836" y="1903"/>
                    <a:pt x="829" y="1893"/>
                    <a:pt x="829" y="1893"/>
                  </a:cubicBezTo>
                  <a:cubicBezTo>
                    <a:pt x="814" y="1876"/>
                    <a:pt x="814" y="1876"/>
                    <a:pt x="814" y="1876"/>
                  </a:cubicBezTo>
                  <a:cubicBezTo>
                    <a:pt x="822" y="1864"/>
                    <a:pt x="822" y="1864"/>
                    <a:pt x="822" y="1864"/>
                  </a:cubicBezTo>
                  <a:cubicBezTo>
                    <a:pt x="822" y="1864"/>
                    <a:pt x="836" y="1871"/>
                    <a:pt x="841" y="1876"/>
                  </a:cubicBezTo>
                  <a:cubicBezTo>
                    <a:pt x="846" y="1881"/>
                    <a:pt x="854" y="1886"/>
                    <a:pt x="861" y="1881"/>
                  </a:cubicBezTo>
                  <a:cubicBezTo>
                    <a:pt x="869" y="1874"/>
                    <a:pt x="869" y="1812"/>
                    <a:pt x="869" y="1795"/>
                  </a:cubicBezTo>
                  <a:cubicBezTo>
                    <a:pt x="871" y="1778"/>
                    <a:pt x="886" y="1778"/>
                    <a:pt x="893" y="1765"/>
                  </a:cubicBezTo>
                  <a:cubicBezTo>
                    <a:pt x="901" y="1753"/>
                    <a:pt x="906" y="1738"/>
                    <a:pt x="916" y="1728"/>
                  </a:cubicBezTo>
                  <a:cubicBezTo>
                    <a:pt x="925" y="1721"/>
                    <a:pt x="930" y="1718"/>
                    <a:pt x="940" y="1723"/>
                  </a:cubicBezTo>
                  <a:cubicBezTo>
                    <a:pt x="950" y="1728"/>
                    <a:pt x="960" y="1731"/>
                    <a:pt x="965" y="1721"/>
                  </a:cubicBezTo>
                  <a:cubicBezTo>
                    <a:pt x="970" y="1711"/>
                    <a:pt x="997" y="1713"/>
                    <a:pt x="1017" y="1701"/>
                  </a:cubicBezTo>
                  <a:cubicBezTo>
                    <a:pt x="1034" y="1691"/>
                    <a:pt x="1031" y="1684"/>
                    <a:pt x="1034" y="1666"/>
                  </a:cubicBezTo>
                  <a:cubicBezTo>
                    <a:pt x="1036" y="1649"/>
                    <a:pt x="1009" y="1637"/>
                    <a:pt x="1012" y="1634"/>
                  </a:cubicBezTo>
                  <a:cubicBezTo>
                    <a:pt x="1017" y="1629"/>
                    <a:pt x="1024" y="1617"/>
                    <a:pt x="1034" y="1624"/>
                  </a:cubicBezTo>
                  <a:cubicBezTo>
                    <a:pt x="1041" y="1634"/>
                    <a:pt x="1051" y="1634"/>
                    <a:pt x="1066" y="1634"/>
                  </a:cubicBezTo>
                  <a:cubicBezTo>
                    <a:pt x="1083" y="1634"/>
                    <a:pt x="1086" y="1634"/>
                    <a:pt x="1098" y="1647"/>
                  </a:cubicBezTo>
                  <a:cubicBezTo>
                    <a:pt x="1110" y="1659"/>
                    <a:pt x="1113" y="1654"/>
                    <a:pt x="1135" y="1664"/>
                  </a:cubicBezTo>
                  <a:cubicBezTo>
                    <a:pt x="1157" y="1676"/>
                    <a:pt x="1172" y="1649"/>
                    <a:pt x="1182" y="1639"/>
                  </a:cubicBezTo>
                  <a:cubicBezTo>
                    <a:pt x="1194" y="1627"/>
                    <a:pt x="1187" y="1612"/>
                    <a:pt x="1187" y="1602"/>
                  </a:cubicBezTo>
                  <a:cubicBezTo>
                    <a:pt x="1187" y="1595"/>
                    <a:pt x="1194" y="1590"/>
                    <a:pt x="1204" y="1590"/>
                  </a:cubicBezTo>
                  <a:cubicBezTo>
                    <a:pt x="1216" y="1590"/>
                    <a:pt x="1224" y="1602"/>
                    <a:pt x="1234" y="1607"/>
                  </a:cubicBezTo>
                  <a:cubicBezTo>
                    <a:pt x="1244" y="1610"/>
                    <a:pt x="1251" y="1610"/>
                    <a:pt x="1266" y="1622"/>
                  </a:cubicBezTo>
                  <a:cubicBezTo>
                    <a:pt x="1278" y="1634"/>
                    <a:pt x="1283" y="1642"/>
                    <a:pt x="1325" y="1639"/>
                  </a:cubicBezTo>
                  <a:cubicBezTo>
                    <a:pt x="1370" y="1634"/>
                    <a:pt x="1375" y="1661"/>
                    <a:pt x="1375" y="1686"/>
                  </a:cubicBezTo>
                  <a:cubicBezTo>
                    <a:pt x="1375" y="1711"/>
                    <a:pt x="1453" y="1728"/>
                    <a:pt x="1500" y="1728"/>
                  </a:cubicBezTo>
                  <a:cubicBezTo>
                    <a:pt x="1545" y="1728"/>
                    <a:pt x="1562" y="1713"/>
                    <a:pt x="1577" y="1713"/>
                  </a:cubicBezTo>
                  <a:cubicBezTo>
                    <a:pt x="1592" y="1713"/>
                    <a:pt x="1597" y="1731"/>
                    <a:pt x="1604" y="1755"/>
                  </a:cubicBezTo>
                  <a:cubicBezTo>
                    <a:pt x="1614" y="1780"/>
                    <a:pt x="1636" y="1773"/>
                    <a:pt x="1644" y="1763"/>
                  </a:cubicBezTo>
                  <a:cubicBezTo>
                    <a:pt x="1653" y="1755"/>
                    <a:pt x="1651" y="1748"/>
                    <a:pt x="1661" y="1748"/>
                  </a:cubicBezTo>
                  <a:cubicBezTo>
                    <a:pt x="1673" y="1748"/>
                    <a:pt x="1703" y="1740"/>
                    <a:pt x="1715" y="1726"/>
                  </a:cubicBezTo>
                  <a:cubicBezTo>
                    <a:pt x="1730" y="1713"/>
                    <a:pt x="1747" y="1716"/>
                    <a:pt x="1767" y="1721"/>
                  </a:cubicBezTo>
                  <a:cubicBezTo>
                    <a:pt x="1787" y="1728"/>
                    <a:pt x="1819" y="1735"/>
                    <a:pt x="1819" y="1735"/>
                  </a:cubicBezTo>
                  <a:cubicBezTo>
                    <a:pt x="1819" y="1735"/>
                    <a:pt x="1812" y="1770"/>
                    <a:pt x="1799" y="1792"/>
                  </a:cubicBezTo>
                  <a:cubicBezTo>
                    <a:pt x="1784" y="1812"/>
                    <a:pt x="1789" y="1847"/>
                    <a:pt x="1789" y="1847"/>
                  </a:cubicBezTo>
                  <a:cubicBezTo>
                    <a:pt x="1789" y="1847"/>
                    <a:pt x="1812" y="1851"/>
                    <a:pt x="1826" y="1851"/>
                  </a:cubicBezTo>
                  <a:cubicBezTo>
                    <a:pt x="1839" y="1851"/>
                    <a:pt x="1866" y="1861"/>
                    <a:pt x="1893" y="1861"/>
                  </a:cubicBezTo>
                  <a:cubicBezTo>
                    <a:pt x="1915" y="1861"/>
                    <a:pt x="1932" y="1879"/>
                    <a:pt x="1932" y="1879"/>
                  </a:cubicBezTo>
                  <a:cubicBezTo>
                    <a:pt x="1935" y="1906"/>
                    <a:pt x="1935" y="1906"/>
                    <a:pt x="1935" y="1906"/>
                  </a:cubicBezTo>
                  <a:cubicBezTo>
                    <a:pt x="1952" y="1906"/>
                    <a:pt x="1952" y="1906"/>
                    <a:pt x="1952" y="1906"/>
                  </a:cubicBezTo>
                  <a:cubicBezTo>
                    <a:pt x="1952" y="1906"/>
                    <a:pt x="1955" y="1898"/>
                    <a:pt x="1960" y="1886"/>
                  </a:cubicBezTo>
                  <a:cubicBezTo>
                    <a:pt x="1965" y="1874"/>
                    <a:pt x="1997" y="1871"/>
                    <a:pt x="2009" y="1871"/>
                  </a:cubicBezTo>
                  <a:cubicBezTo>
                    <a:pt x="2024" y="1871"/>
                    <a:pt x="2036" y="1866"/>
                    <a:pt x="2044" y="1874"/>
                  </a:cubicBezTo>
                  <a:cubicBezTo>
                    <a:pt x="2051" y="1881"/>
                    <a:pt x="2078" y="1876"/>
                    <a:pt x="2093" y="1874"/>
                  </a:cubicBezTo>
                  <a:cubicBezTo>
                    <a:pt x="2100" y="1871"/>
                    <a:pt x="2125" y="1874"/>
                    <a:pt x="2147" y="1874"/>
                  </a:cubicBezTo>
                  <a:cubicBezTo>
                    <a:pt x="2147" y="1869"/>
                    <a:pt x="2150" y="1866"/>
                    <a:pt x="2155" y="1861"/>
                  </a:cubicBezTo>
                  <a:cubicBezTo>
                    <a:pt x="2164" y="1854"/>
                    <a:pt x="2189" y="1834"/>
                    <a:pt x="2189" y="1824"/>
                  </a:cubicBezTo>
                  <a:cubicBezTo>
                    <a:pt x="2189" y="1815"/>
                    <a:pt x="2216" y="1802"/>
                    <a:pt x="2221" y="1802"/>
                  </a:cubicBezTo>
                  <a:cubicBezTo>
                    <a:pt x="2229" y="1802"/>
                    <a:pt x="2234" y="1790"/>
                    <a:pt x="2234" y="1768"/>
                  </a:cubicBezTo>
                  <a:cubicBezTo>
                    <a:pt x="2234" y="1745"/>
                    <a:pt x="2224" y="1735"/>
                    <a:pt x="2246" y="1716"/>
                  </a:cubicBezTo>
                  <a:cubicBezTo>
                    <a:pt x="2266" y="1693"/>
                    <a:pt x="2261" y="1691"/>
                    <a:pt x="2281" y="1664"/>
                  </a:cubicBezTo>
                  <a:cubicBezTo>
                    <a:pt x="2300" y="1637"/>
                    <a:pt x="2308" y="1624"/>
                    <a:pt x="2308" y="1602"/>
                  </a:cubicBezTo>
                  <a:cubicBezTo>
                    <a:pt x="2308" y="1578"/>
                    <a:pt x="2317" y="1548"/>
                    <a:pt x="2342" y="1541"/>
                  </a:cubicBezTo>
                  <a:cubicBezTo>
                    <a:pt x="2364" y="1536"/>
                    <a:pt x="2384" y="1531"/>
                    <a:pt x="2409" y="1550"/>
                  </a:cubicBezTo>
                  <a:cubicBezTo>
                    <a:pt x="2436" y="1570"/>
                    <a:pt x="2453" y="1590"/>
                    <a:pt x="2468" y="1583"/>
                  </a:cubicBezTo>
                  <a:cubicBezTo>
                    <a:pt x="2481" y="1575"/>
                    <a:pt x="2481" y="1565"/>
                    <a:pt x="2483" y="1548"/>
                  </a:cubicBezTo>
                  <a:cubicBezTo>
                    <a:pt x="2485" y="1533"/>
                    <a:pt x="2490" y="1528"/>
                    <a:pt x="2498" y="1516"/>
                  </a:cubicBezTo>
                  <a:cubicBezTo>
                    <a:pt x="2503" y="1503"/>
                    <a:pt x="2508" y="1498"/>
                    <a:pt x="2508" y="1479"/>
                  </a:cubicBezTo>
                  <a:cubicBezTo>
                    <a:pt x="2508" y="1461"/>
                    <a:pt x="2513" y="1454"/>
                    <a:pt x="2522" y="1434"/>
                  </a:cubicBezTo>
                  <a:cubicBezTo>
                    <a:pt x="2532" y="1412"/>
                    <a:pt x="2540" y="1378"/>
                    <a:pt x="2540" y="1373"/>
                  </a:cubicBezTo>
                  <a:cubicBezTo>
                    <a:pt x="2540" y="1368"/>
                    <a:pt x="2552" y="1363"/>
                    <a:pt x="2552" y="1355"/>
                  </a:cubicBezTo>
                  <a:cubicBezTo>
                    <a:pt x="2552" y="1346"/>
                    <a:pt x="2547" y="1338"/>
                    <a:pt x="2532" y="1338"/>
                  </a:cubicBezTo>
                  <a:cubicBezTo>
                    <a:pt x="2520" y="1338"/>
                    <a:pt x="2495" y="1331"/>
                    <a:pt x="2481" y="1343"/>
                  </a:cubicBezTo>
                  <a:cubicBezTo>
                    <a:pt x="2466" y="1353"/>
                    <a:pt x="2406" y="1368"/>
                    <a:pt x="2404" y="1363"/>
                  </a:cubicBezTo>
                  <a:cubicBezTo>
                    <a:pt x="2401" y="1360"/>
                    <a:pt x="2401" y="1355"/>
                    <a:pt x="2392" y="1355"/>
                  </a:cubicBezTo>
                  <a:cubicBezTo>
                    <a:pt x="2382" y="1355"/>
                    <a:pt x="2374" y="1350"/>
                    <a:pt x="2374" y="1343"/>
                  </a:cubicBezTo>
                  <a:cubicBezTo>
                    <a:pt x="2374" y="1336"/>
                    <a:pt x="2374" y="1311"/>
                    <a:pt x="2374" y="1299"/>
                  </a:cubicBezTo>
                  <a:cubicBezTo>
                    <a:pt x="2374" y="1289"/>
                    <a:pt x="2387" y="1284"/>
                    <a:pt x="2384" y="1271"/>
                  </a:cubicBezTo>
                  <a:cubicBezTo>
                    <a:pt x="2382" y="1261"/>
                    <a:pt x="2387" y="1249"/>
                    <a:pt x="2357" y="1239"/>
                  </a:cubicBezTo>
                  <a:cubicBezTo>
                    <a:pt x="2327" y="1227"/>
                    <a:pt x="2330" y="1227"/>
                    <a:pt x="2315" y="1227"/>
                  </a:cubicBezTo>
                  <a:cubicBezTo>
                    <a:pt x="2300" y="1227"/>
                    <a:pt x="2295" y="1237"/>
                    <a:pt x="2288" y="1224"/>
                  </a:cubicBezTo>
                  <a:cubicBezTo>
                    <a:pt x="2283" y="1212"/>
                    <a:pt x="2266" y="1212"/>
                    <a:pt x="2281" y="1200"/>
                  </a:cubicBezTo>
                  <a:cubicBezTo>
                    <a:pt x="2293" y="1185"/>
                    <a:pt x="2288" y="1183"/>
                    <a:pt x="2281" y="1178"/>
                  </a:cubicBezTo>
                  <a:cubicBezTo>
                    <a:pt x="2273" y="1170"/>
                    <a:pt x="2263" y="1173"/>
                    <a:pt x="2263" y="1153"/>
                  </a:cubicBezTo>
                  <a:cubicBezTo>
                    <a:pt x="2263" y="1133"/>
                    <a:pt x="2258" y="1111"/>
                    <a:pt x="2253" y="1101"/>
                  </a:cubicBezTo>
                  <a:cubicBezTo>
                    <a:pt x="2251" y="1089"/>
                    <a:pt x="2246" y="1079"/>
                    <a:pt x="2258" y="1067"/>
                  </a:cubicBezTo>
                  <a:cubicBezTo>
                    <a:pt x="2268" y="1054"/>
                    <a:pt x="2266" y="1047"/>
                    <a:pt x="2266" y="1032"/>
                  </a:cubicBezTo>
                  <a:cubicBezTo>
                    <a:pt x="2266" y="1017"/>
                    <a:pt x="2261" y="1005"/>
                    <a:pt x="2288" y="1000"/>
                  </a:cubicBezTo>
                  <a:cubicBezTo>
                    <a:pt x="2313" y="992"/>
                    <a:pt x="2320" y="970"/>
                    <a:pt x="2308" y="946"/>
                  </a:cubicBezTo>
                  <a:cubicBezTo>
                    <a:pt x="2300" y="931"/>
                    <a:pt x="2295" y="906"/>
                    <a:pt x="2290" y="884"/>
                  </a:cubicBezTo>
                  <a:cubicBezTo>
                    <a:pt x="2285" y="886"/>
                    <a:pt x="2283" y="886"/>
                    <a:pt x="2283" y="886"/>
                  </a:cubicBezTo>
                  <a:cubicBezTo>
                    <a:pt x="2283" y="886"/>
                    <a:pt x="2271" y="889"/>
                    <a:pt x="2239" y="889"/>
                  </a:cubicBezTo>
                  <a:cubicBezTo>
                    <a:pt x="2209" y="889"/>
                    <a:pt x="2256" y="837"/>
                    <a:pt x="2263" y="812"/>
                  </a:cubicBezTo>
                  <a:cubicBezTo>
                    <a:pt x="2271" y="790"/>
                    <a:pt x="2229" y="790"/>
                    <a:pt x="2229" y="773"/>
                  </a:cubicBezTo>
                  <a:cubicBezTo>
                    <a:pt x="2229" y="753"/>
                    <a:pt x="2251" y="753"/>
                    <a:pt x="2261" y="753"/>
                  </a:cubicBezTo>
                  <a:cubicBezTo>
                    <a:pt x="2271" y="753"/>
                    <a:pt x="2305" y="741"/>
                    <a:pt x="2335" y="741"/>
                  </a:cubicBezTo>
                  <a:cubicBezTo>
                    <a:pt x="2367" y="741"/>
                    <a:pt x="2345" y="733"/>
                    <a:pt x="2443" y="684"/>
                  </a:cubicBezTo>
                  <a:cubicBezTo>
                    <a:pt x="2542" y="637"/>
                    <a:pt x="2601" y="585"/>
                    <a:pt x="2601" y="585"/>
                  </a:cubicBezTo>
                  <a:cubicBezTo>
                    <a:pt x="2591" y="573"/>
                    <a:pt x="2591" y="573"/>
                    <a:pt x="2591" y="573"/>
                  </a:cubicBezTo>
                  <a:cubicBezTo>
                    <a:pt x="2591" y="573"/>
                    <a:pt x="2527" y="620"/>
                    <a:pt x="2476" y="654"/>
                  </a:cubicBezTo>
                  <a:cubicBezTo>
                    <a:pt x="2424" y="686"/>
                    <a:pt x="2340" y="706"/>
                    <a:pt x="2303" y="721"/>
                  </a:cubicBezTo>
                  <a:cubicBezTo>
                    <a:pt x="2263" y="736"/>
                    <a:pt x="2115" y="753"/>
                    <a:pt x="2056" y="753"/>
                  </a:cubicBezTo>
                  <a:cubicBezTo>
                    <a:pt x="1997" y="753"/>
                    <a:pt x="1977" y="751"/>
                    <a:pt x="1952" y="760"/>
                  </a:cubicBezTo>
                  <a:cubicBezTo>
                    <a:pt x="1927" y="770"/>
                    <a:pt x="1871" y="728"/>
                    <a:pt x="1841" y="728"/>
                  </a:cubicBezTo>
                  <a:cubicBezTo>
                    <a:pt x="1812" y="728"/>
                    <a:pt x="1747" y="694"/>
                    <a:pt x="1713" y="659"/>
                  </a:cubicBezTo>
                  <a:cubicBezTo>
                    <a:pt x="1678" y="625"/>
                    <a:pt x="1644" y="607"/>
                    <a:pt x="1644" y="588"/>
                  </a:cubicBezTo>
                  <a:cubicBezTo>
                    <a:pt x="1644" y="568"/>
                    <a:pt x="1644" y="526"/>
                    <a:pt x="1634" y="516"/>
                  </a:cubicBezTo>
                  <a:cubicBezTo>
                    <a:pt x="1621" y="504"/>
                    <a:pt x="1609" y="484"/>
                    <a:pt x="1621" y="469"/>
                  </a:cubicBezTo>
                  <a:cubicBezTo>
                    <a:pt x="1634" y="457"/>
                    <a:pt x="1634" y="447"/>
                    <a:pt x="1626" y="430"/>
                  </a:cubicBezTo>
                  <a:cubicBezTo>
                    <a:pt x="1621" y="415"/>
                    <a:pt x="1602" y="321"/>
                    <a:pt x="1602" y="306"/>
                  </a:cubicBezTo>
                  <a:cubicBezTo>
                    <a:pt x="1602" y="289"/>
                    <a:pt x="1589" y="291"/>
                    <a:pt x="1589" y="304"/>
                  </a:cubicBezTo>
                  <a:cubicBezTo>
                    <a:pt x="1589" y="316"/>
                    <a:pt x="1577" y="321"/>
                    <a:pt x="1555" y="309"/>
                  </a:cubicBezTo>
                  <a:cubicBezTo>
                    <a:pt x="1533" y="296"/>
                    <a:pt x="1555" y="242"/>
                    <a:pt x="1547" y="222"/>
                  </a:cubicBezTo>
                  <a:cubicBezTo>
                    <a:pt x="1540" y="203"/>
                    <a:pt x="1488" y="170"/>
                    <a:pt x="1488" y="148"/>
                  </a:cubicBezTo>
                  <a:cubicBezTo>
                    <a:pt x="1488" y="126"/>
                    <a:pt x="1498" y="96"/>
                    <a:pt x="1515" y="96"/>
                  </a:cubicBezTo>
                  <a:cubicBezTo>
                    <a:pt x="1535" y="96"/>
                    <a:pt x="1555" y="114"/>
                    <a:pt x="1592" y="138"/>
                  </a:cubicBezTo>
                  <a:cubicBezTo>
                    <a:pt x="1629" y="161"/>
                    <a:pt x="1693" y="215"/>
                    <a:pt x="1715" y="230"/>
                  </a:cubicBezTo>
                  <a:cubicBezTo>
                    <a:pt x="1737" y="245"/>
                    <a:pt x="1755" y="254"/>
                    <a:pt x="1767" y="254"/>
                  </a:cubicBezTo>
                  <a:cubicBezTo>
                    <a:pt x="1777" y="254"/>
                    <a:pt x="1777" y="259"/>
                    <a:pt x="1784" y="267"/>
                  </a:cubicBezTo>
                  <a:cubicBezTo>
                    <a:pt x="1792" y="272"/>
                    <a:pt x="1821" y="331"/>
                    <a:pt x="1821" y="343"/>
                  </a:cubicBezTo>
                  <a:cubicBezTo>
                    <a:pt x="1821" y="356"/>
                    <a:pt x="1829" y="370"/>
                    <a:pt x="1836" y="378"/>
                  </a:cubicBezTo>
                  <a:cubicBezTo>
                    <a:pt x="1844" y="385"/>
                    <a:pt x="1844" y="395"/>
                    <a:pt x="1861" y="395"/>
                  </a:cubicBezTo>
                  <a:cubicBezTo>
                    <a:pt x="1878" y="395"/>
                    <a:pt x="1873" y="318"/>
                    <a:pt x="1861" y="306"/>
                  </a:cubicBezTo>
                  <a:cubicBezTo>
                    <a:pt x="1846" y="294"/>
                    <a:pt x="1666" y="153"/>
                    <a:pt x="1602" y="121"/>
                  </a:cubicBezTo>
                  <a:cubicBezTo>
                    <a:pt x="1535" y="86"/>
                    <a:pt x="1510" y="59"/>
                    <a:pt x="1461" y="30"/>
                  </a:cubicBezTo>
                  <a:cubicBezTo>
                    <a:pt x="1409" y="0"/>
                    <a:pt x="1244" y="0"/>
                    <a:pt x="1160" y="0"/>
                  </a:cubicBezTo>
                  <a:cubicBezTo>
                    <a:pt x="1076" y="0"/>
                    <a:pt x="1049" y="3"/>
                    <a:pt x="891" y="47"/>
                  </a:cubicBezTo>
                  <a:cubicBezTo>
                    <a:pt x="733" y="91"/>
                    <a:pt x="644" y="101"/>
                    <a:pt x="530" y="121"/>
                  </a:cubicBezTo>
                  <a:cubicBezTo>
                    <a:pt x="417" y="143"/>
                    <a:pt x="311" y="215"/>
                    <a:pt x="212" y="299"/>
                  </a:cubicBezTo>
                  <a:cubicBezTo>
                    <a:pt x="145" y="356"/>
                    <a:pt x="74" y="368"/>
                    <a:pt x="2" y="378"/>
                  </a:cubicBezTo>
                  <a:cubicBezTo>
                    <a:pt x="14" y="398"/>
                    <a:pt x="32" y="425"/>
                    <a:pt x="37" y="440"/>
                  </a:cubicBezTo>
                  <a:cubicBezTo>
                    <a:pt x="39" y="462"/>
                    <a:pt x="69" y="474"/>
                    <a:pt x="81" y="487"/>
                  </a:cubicBezTo>
                  <a:cubicBezTo>
                    <a:pt x="93" y="499"/>
                    <a:pt x="118" y="533"/>
                    <a:pt x="111" y="553"/>
                  </a:cubicBezTo>
                  <a:cubicBezTo>
                    <a:pt x="103" y="573"/>
                    <a:pt x="101" y="588"/>
                    <a:pt x="108" y="612"/>
                  </a:cubicBezTo>
                  <a:cubicBezTo>
                    <a:pt x="118" y="637"/>
                    <a:pt x="120" y="644"/>
                    <a:pt x="111" y="657"/>
                  </a:cubicBezTo>
                  <a:cubicBezTo>
                    <a:pt x="101" y="667"/>
                    <a:pt x="81" y="662"/>
                    <a:pt x="88" y="686"/>
                  </a:cubicBezTo>
                  <a:cubicBezTo>
                    <a:pt x="93" y="711"/>
                    <a:pt x="103" y="738"/>
                    <a:pt x="113" y="751"/>
                  </a:cubicBezTo>
                  <a:cubicBezTo>
                    <a:pt x="125" y="760"/>
                    <a:pt x="128" y="832"/>
                    <a:pt x="103" y="842"/>
                  </a:cubicBezTo>
                  <a:cubicBezTo>
                    <a:pt x="81" y="849"/>
                    <a:pt x="19" y="847"/>
                    <a:pt x="12" y="857"/>
                  </a:cubicBezTo>
                  <a:cubicBezTo>
                    <a:pt x="7" y="869"/>
                    <a:pt x="0" y="901"/>
                    <a:pt x="0" y="923"/>
                  </a:cubicBezTo>
                  <a:cubicBezTo>
                    <a:pt x="0" y="946"/>
                    <a:pt x="14" y="960"/>
                    <a:pt x="27" y="990"/>
                  </a:cubicBezTo>
                  <a:cubicBezTo>
                    <a:pt x="42" y="1017"/>
                    <a:pt x="54" y="1029"/>
                    <a:pt x="54" y="1059"/>
                  </a:cubicBezTo>
                  <a:cubicBezTo>
                    <a:pt x="54" y="1091"/>
                    <a:pt x="54" y="1155"/>
                    <a:pt x="47" y="1170"/>
                  </a:cubicBezTo>
                  <a:cubicBezTo>
                    <a:pt x="42" y="1185"/>
                    <a:pt x="34" y="1234"/>
                    <a:pt x="69" y="1237"/>
                  </a:cubicBezTo>
                  <a:cubicBezTo>
                    <a:pt x="101" y="1239"/>
                    <a:pt x="108" y="1249"/>
                    <a:pt x="113" y="1271"/>
                  </a:cubicBezTo>
                  <a:cubicBezTo>
                    <a:pt x="116" y="1294"/>
                    <a:pt x="128" y="1308"/>
                    <a:pt x="155" y="1328"/>
                  </a:cubicBezTo>
                  <a:cubicBezTo>
                    <a:pt x="182" y="1348"/>
                    <a:pt x="202" y="1375"/>
                    <a:pt x="200" y="1390"/>
                  </a:cubicBezTo>
                  <a:cubicBezTo>
                    <a:pt x="195" y="1405"/>
                    <a:pt x="185" y="1417"/>
                    <a:pt x="160" y="1417"/>
                  </a:cubicBezTo>
                  <a:cubicBezTo>
                    <a:pt x="138" y="1417"/>
                    <a:pt x="113" y="1412"/>
                    <a:pt x="113" y="1432"/>
                  </a:cubicBezTo>
                  <a:cubicBezTo>
                    <a:pt x="113" y="1452"/>
                    <a:pt x="130" y="1481"/>
                    <a:pt x="143" y="1508"/>
                  </a:cubicBezTo>
                  <a:cubicBezTo>
                    <a:pt x="153" y="1536"/>
                    <a:pt x="162" y="1541"/>
                    <a:pt x="133" y="1570"/>
                  </a:cubicBezTo>
                  <a:cubicBezTo>
                    <a:pt x="103" y="1600"/>
                    <a:pt x="88" y="1600"/>
                    <a:pt x="93" y="1634"/>
                  </a:cubicBezTo>
                  <a:cubicBezTo>
                    <a:pt x="96" y="1666"/>
                    <a:pt x="108" y="1743"/>
                    <a:pt x="91" y="1760"/>
                  </a:cubicBezTo>
                  <a:cubicBezTo>
                    <a:pt x="88" y="1765"/>
                    <a:pt x="81" y="1768"/>
                    <a:pt x="74" y="1770"/>
                  </a:cubicBezTo>
                  <a:cubicBezTo>
                    <a:pt x="81" y="1790"/>
                    <a:pt x="93" y="1810"/>
                    <a:pt x="96" y="1820"/>
                  </a:cubicBezTo>
                  <a:cubicBezTo>
                    <a:pt x="106" y="1837"/>
                    <a:pt x="125" y="1866"/>
                    <a:pt x="133" y="1888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89" name="Freeform 39"/>
            <p:cNvSpPr>
              <a:spLocks noChangeArrowheads="1"/>
            </p:cNvSpPr>
            <p:nvPr/>
          </p:nvSpPr>
          <p:spPr bwMode="auto">
            <a:xfrm>
              <a:off x="1400" y="1924"/>
              <a:ext cx="815" cy="855"/>
            </a:xfrm>
            <a:custGeom>
              <a:avLst/>
              <a:gdLst>
                <a:gd name="T0" fmla="*/ 0 w 3593"/>
                <a:gd name="T1" fmla="*/ 0 h 3770"/>
                <a:gd name="T2" fmla="*/ 0 w 3593"/>
                <a:gd name="T3" fmla="*/ 0 h 3770"/>
                <a:gd name="T4" fmla="*/ 0 w 3593"/>
                <a:gd name="T5" fmla="*/ 0 h 3770"/>
                <a:gd name="T6" fmla="*/ 0 w 3593"/>
                <a:gd name="T7" fmla="*/ 0 h 3770"/>
                <a:gd name="T8" fmla="*/ 0 w 3593"/>
                <a:gd name="T9" fmla="*/ 0 h 3770"/>
                <a:gd name="T10" fmla="*/ 0 w 3593"/>
                <a:gd name="T11" fmla="*/ 0 h 3770"/>
                <a:gd name="T12" fmla="*/ 0 w 3593"/>
                <a:gd name="T13" fmla="*/ 0 h 3770"/>
                <a:gd name="T14" fmla="*/ 0 w 3593"/>
                <a:gd name="T15" fmla="*/ 0 h 3770"/>
                <a:gd name="T16" fmla="*/ 0 w 3593"/>
                <a:gd name="T17" fmla="*/ 0 h 3770"/>
                <a:gd name="T18" fmla="*/ 0 w 3593"/>
                <a:gd name="T19" fmla="*/ 0 h 3770"/>
                <a:gd name="T20" fmla="*/ 0 w 3593"/>
                <a:gd name="T21" fmla="*/ 0 h 3770"/>
                <a:gd name="T22" fmla="*/ 0 w 3593"/>
                <a:gd name="T23" fmla="*/ 0 h 3770"/>
                <a:gd name="T24" fmla="*/ 0 w 3593"/>
                <a:gd name="T25" fmla="*/ 0 h 3770"/>
                <a:gd name="T26" fmla="*/ 0 w 3593"/>
                <a:gd name="T27" fmla="*/ 0 h 3770"/>
                <a:gd name="T28" fmla="*/ 0 w 3593"/>
                <a:gd name="T29" fmla="*/ 0 h 3770"/>
                <a:gd name="T30" fmla="*/ 0 w 3593"/>
                <a:gd name="T31" fmla="*/ 0 h 3770"/>
                <a:gd name="T32" fmla="*/ 0 w 3593"/>
                <a:gd name="T33" fmla="*/ 0 h 3770"/>
                <a:gd name="T34" fmla="*/ 0 w 3593"/>
                <a:gd name="T35" fmla="*/ 0 h 3770"/>
                <a:gd name="T36" fmla="*/ 0 w 3593"/>
                <a:gd name="T37" fmla="*/ 0 h 3770"/>
                <a:gd name="T38" fmla="*/ 0 w 3593"/>
                <a:gd name="T39" fmla="*/ 0 h 3770"/>
                <a:gd name="T40" fmla="*/ 0 w 3593"/>
                <a:gd name="T41" fmla="*/ 0 h 3770"/>
                <a:gd name="T42" fmla="*/ 0 w 3593"/>
                <a:gd name="T43" fmla="*/ 0 h 3770"/>
                <a:gd name="T44" fmla="*/ 0 w 3593"/>
                <a:gd name="T45" fmla="*/ 0 h 3770"/>
                <a:gd name="T46" fmla="*/ 0 w 3593"/>
                <a:gd name="T47" fmla="*/ 0 h 3770"/>
                <a:gd name="T48" fmla="*/ 0 w 3593"/>
                <a:gd name="T49" fmla="*/ 0 h 3770"/>
                <a:gd name="T50" fmla="*/ 0 w 3593"/>
                <a:gd name="T51" fmla="*/ 0 h 3770"/>
                <a:gd name="T52" fmla="*/ 0 w 3593"/>
                <a:gd name="T53" fmla="*/ 0 h 3770"/>
                <a:gd name="T54" fmla="*/ 0 w 3593"/>
                <a:gd name="T55" fmla="*/ 0 h 3770"/>
                <a:gd name="T56" fmla="*/ 0 w 3593"/>
                <a:gd name="T57" fmla="*/ 0 h 3770"/>
                <a:gd name="T58" fmla="*/ 0 w 3593"/>
                <a:gd name="T59" fmla="*/ 0 h 3770"/>
                <a:gd name="T60" fmla="*/ 0 w 3593"/>
                <a:gd name="T61" fmla="*/ 0 h 3770"/>
                <a:gd name="T62" fmla="*/ 0 w 3593"/>
                <a:gd name="T63" fmla="*/ 0 h 3770"/>
                <a:gd name="T64" fmla="*/ 0 w 3593"/>
                <a:gd name="T65" fmla="*/ 0 h 3770"/>
                <a:gd name="T66" fmla="*/ 0 w 3593"/>
                <a:gd name="T67" fmla="*/ 0 h 3770"/>
                <a:gd name="T68" fmla="*/ 0 w 3593"/>
                <a:gd name="T69" fmla="*/ 0 h 3770"/>
                <a:gd name="T70" fmla="*/ 0 w 3593"/>
                <a:gd name="T71" fmla="*/ 0 h 3770"/>
                <a:gd name="T72" fmla="*/ 0 w 3593"/>
                <a:gd name="T73" fmla="*/ 0 h 3770"/>
                <a:gd name="T74" fmla="*/ 0 w 3593"/>
                <a:gd name="T75" fmla="*/ 0 h 3770"/>
                <a:gd name="T76" fmla="*/ 0 w 3593"/>
                <a:gd name="T77" fmla="*/ 0 h 3770"/>
                <a:gd name="T78" fmla="*/ 0 w 3593"/>
                <a:gd name="T79" fmla="*/ 0 h 3770"/>
                <a:gd name="T80" fmla="*/ 0 w 3593"/>
                <a:gd name="T81" fmla="*/ 0 h 3770"/>
                <a:gd name="T82" fmla="*/ 0 w 3593"/>
                <a:gd name="T83" fmla="*/ 0 h 3770"/>
                <a:gd name="T84" fmla="*/ 0 w 3593"/>
                <a:gd name="T85" fmla="*/ 0 h 3770"/>
                <a:gd name="T86" fmla="*/ 0 w 3593"/>
                <a:gd name="T87" fmla="*/ 0 h 3770"/>
                <a:gd name="T88" fmla="*/ 0 w 3593"/>
                <a:gd name="T89" fmla="*/ 0 h 3770"/>
                <a:gd name="T90" fmla="*/ 0 w 3593"/>
                <a:gd name="T91" fmla="*/ 0 h 3770"/>
                <a:gd name="T92" fmla="*/ 0 w 3593"/>
                <a:gd name="T93" fmla="*/ 0 h 3770"/>
                <a:gd name="T94" fmla="*/ 0 w 3593"/>
                <a:gd name="T95" fmla="*/ 0 h 3770"/>
                <a:gd name="T96" fmla="*/ 0 w 3593"/>
                <a:gd name="T97" fmla="*/ 0 h 3770"/>
                <a:gd name="T98" fmla="*/ 0 w 3593"/>
                <a:gd name="T99" fmla="*/ 0 h 3770"/>
                <a:gd name="T100" fmla="*/ 0 w 3593"/>
                <a:gd name="T101" fmla="*/ 0 h 3770"/>
                <a:gd name="T102" fmla="*/ 0 w 3593"/>
                <a:gd name="T103" fmla="*/ 0 h 3770"/>
                <a:gd name="T104" fmla="*/ 0 w 3593"/>
                <a:gd name="T105" fmla="*/ 0 h 3770"/>
                <a:gd name="T106" fmla="*/ 0 w 3593"/>
                <a:gd name="T107" fmla="*/ 0 h 3770"/>
                <a:gd name="T108" fmla="*/ 0 w 3593"/>
                <a:gd name="T109" fmla="*/ 0 h 3770"/>
                <a:gd name="T110" fmla="*/ 0 w 3593"/>
                <a:gd name="T111" fmla="*/ 0 h 3770"/>
                <a:gd name="T112" fmla="*/ 0 w 3593"/>
                <a:gd name="T113" fmla="*/ 0 h 3770"/>
                <a:gd name="T114" fmla="*/ 0 w 3593"/>
                <a:gd name="T115" fmla="*/ 0 h 3770"/>
                <a:gd name="T116" fmla="*/ 0 w 3593"/>
                <a:gd name="T117" fmla="*/ 0 h 37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593" h="3770">
                  <a:moveTo>
                    <a:pt x="3562" y="1807"/>
                  </a:moveTo>
                  <a:lnTo>
                    <a:pt x="3562" y="1807"/>
                  </a:lnTo>
                  <a:cubicBezTo>
                    <a:pt x="3543" y="1804"/>
                    <a:pt x="3525" y="1789"/>
                    <a:pt x="3525" y="1765"/>
                  </a:cubicBezTo>
                  <a:cubicBezTo>
                    <a:pt x="3525" y="1740"/>
                    <a:pt x="3528" y="1715"/>
                    <a:pt x="3501" y="1723"/>
                  </a:cubicBezTo>
                  <a:cubicBezTo>
                    <a:pt x="3473" y="1727"/>
                    <a:pt x="3454" y="1725"/>
                    <a:pt x="3454" y="1708"/>
                  </a:cubicBezTo>
                  <a:cubicBezTo>
                    <a:pt x="3454" y="1688"/>
                    <a:pt x="3426" y="1653"/>
                    <a:pt x="3384" y="1673"/>
                  </a:cubicBezTo>
                  <a:cubicBezTo>
                    <a:pt x="3362" y="1685"/>
                    <a:pt x="3338" y="1695"/>
                    <a:pt x="3323" y="1683"/>
                  </a:cubicBezTo>
                  <a:cubicBezTo>
                    <a:pt x="3306" y="1671"/>
                    <a:pt x="3306" y="1676"/>
                    <a:pt x="3288" y="1676"/>
                  </a:cubicBezTo>
                  <a:cubicBezTo>
                    <a:pt x="3271" y="1676"/>
                    <a:pt x="3259" y="1658"/>
                    <a:pt x="3251" y="1656"/>
                  </a:cubicBezTo>
                  <a:cubicBezTo>
                    <a:pt x="3244" y="1651"/>
                    <a:pt x="3222" y="1648"/>
                    <a:pt x="3189" y="1648"/>
                  </a:cubicBezTo>
                  <a:cubicBezTo>
                    <a:pt x="3160" y="1648"/>
                    <a:pt x="3145" y="1653"/>
                    <a:pt x="3130" y="1653"/>
                  </a:cubicBezTo>
                  <a:cubicBezTo>
                    <a:pt x="3115" y="1653"/>
                    <a:pt x="3110" y="1646"/>
                    <a:pt x="3086" y="1638"/>
                  </a:cubicBezTo>
                  <a:cubicBezTo>
                    <a:pt x="3064" y="1631"/>
                    <a:pt x="3059" y="1621"/>
                    <a:pt x="3056" y="1599"/>
                  </a:cubicBezTo>
                  <a:cubicBezTo>
                    <a:pt x="3054" y="1577"/>
                    <a:pt x="3064" y="1552"/>
                    <a:pt x="3054" y="1542"/>
                  </a:cubicBezTo>
                  <a:cubicBezTo>
                    <a:pt x="3044" y="1530"/>
                    <a:pt x="3012" y="1542"/>
                    <a:pt x="3012" y="1523"/>
                  </a:cubicBezTo>
                  <a:cubicBezTo>
                    <a:pt x="3012" y="1505"/>
                    <a:pt x="3027" y="1461"/>
                    <a:pt x="3017" y="1441"/>
                  </a:cubicBezTo>
                  <a:cubicBezTo>
                    <a:pt x="3007" y="1424"/>
                    <a:pt x="2999" y="1397"/>
                    <a:pt x="2967" y="1377"/>
                  </a:cubicBezTo>
                  <a:cubicBezTo>
                    <a:pt x="2935" y="1360"/>
                    <a:pt x="2913" y="1338"/>
                    <a:pt x="2913" y="1338"/>
                  </a:cubicBezTo>
                  <a:cubicBezTo>
                    <a:pt x="2913" y="1338"/>
                    <a:pt x="2947" y="1313"/>
                    <a:pt x="2947" y="1298"/>
                  </a:cubicBezTo>
                  <a:cubicBezTo>
                    <a:pt x="2947" y="1286"/>
                    <a:pt x="2962" y="1273"/>
                    <a:pt x="2967" y="1266"/>
                  </a:cubicBezTo>
                  <a:cubicBezTo>
                    <a:pt x="2972" y="1261"/>
                    <a:pt x="2985" y="1258"/>
                    <a:pt x="2972" y="1246"/>
                  </a:cubicBezTo>
                  <a:cubicBezTo>
                    <a:pt x="2960" y="1234"/>
                    <a:pt x="2950" y="1234"/>
                    <a:pt x="2950" y="1204"/>
                  </a:cubicBezTo>
                  <a:cubicBezTo>
                    <a:pt x="2950" y="1174"/>
                    <a:pt x="2950" y="1123"/>
                    <a:pt x="2957" y="1108"/>
                  </a:cubicBezTo>
                  <a:cubicBezTo>
                    <a:pt x="2965" y="1093"/>
                    <a:pt x="2972" y="1073"/>
                    <a:pt x="2965" y="1061"/>
                  </a:cubicBezTo>
                  <a:cubicBezTo>
                    <a:pt x="2960" y="1049"/>
                    <a:pt x="2967" y="1039"/>
                    <a:pt x="2950" y="1039"/>
                  </a:cubicBezTo>
                  <a:cubicBezTo>
                    <a:pt x="2933" y="1039"/>
                    <a:pt x="2913" y="1031"/>
                    <a:pt x="2901" y="1041"/>
                  </a:cubicBezTo>
                  <a:cubicBezTo>
                    <a:pt x="2888" y="1054"/>
                    <a:pt x="2854" y="1063"/>
                    <a:pt x="2844" y="1054"/>
                  </a:cubicBezTo>
                  <a:cubicBezTo>
                    <a:pt x="2837" y="1046"/>
                    <a:pt x="2827" y="1041"/>
                    <a:pt x="2817" y="1044"/>
                  </a:cubicBezTo>
                  <a:cubicBezTo>
                    <a:pt x="2807" y="1049"/>
                    <a:pt x="2799" y="1044"/>
                    <a:pt x="2795" y="1029"/>
                  </a:cubicBezTo>
                  <a:cubicBezTo>
                    <a:pt x="2790" y="1012"/>
                    <a:pt x="2777" y="982"/>
                    <a:pt x="2785" y="974"/>
                  </a:cubicBezTo>
                  <a:cubicBezTo>
                    <a:pt x="2790" y="970"/>
                    <a:pt x="2797" y="977"/>
                    <a:pt x="2802" y="970"/>
                  </a:cubicBezTo>
                  <a:cubicBezTo>
                    <a:pt x="2809" y="965"/>
                    <a:pt x="2827" y="947"/>
                    <a:pt x="2819" y="935"/>
                  </a:cubicBezTo>
                  <a:cubicBezTo>
                    <a:pt x="2812" y="920"/>
                    <a:pt x="2807" y="901"/>
                    <a:pt x="2790" y="901"/>
                  </a:cubicBezTo>
                  <a:cubicBezTo>
                    <a:pt x="2775" y="901"/>
                    <a:pt x="2743" y="891"/>
                    <a:pt x="2735" y="908"/>
                  </a:cubicBezTo>
                  <a:cubicBezTo>
                    <a:pt x="2730" y="923"/>
                    <a:pt x="2730" y="935"/>
                    <a:pt x="2713" y="940"/>
                  </a:cubicBezTo>
                  <a:cubicBezTo>
                    <a:pt x="2698" y="945"/>
                    <a:pt x="2661" y="970"/>
                    <a:pt x="2654" y="960"/>
                  </a:cubicBezTo>
                  <a:cubicBezTo>
                    <a:pt x="2646" y="952"/>
                    <a:pt x="2634" y="942"/>
                    <a:pt x="2627" y="950"/>
                  </a:cubicBezTo>
                  <a:cubicBezTo>
                    <a:pt x="2622" y="955"/>
                    <a:pt x="2614" y="965"/>
                    <a:pt x="2600" y="962"/>
                  </a:cubicBezTo>
                  <a:cubicBezTo>
                    <a:pt x="2585" y="960"/>
                    <a:pt x="2570" y="955"/>
                    <a:pt x="2570" y="945"/>
                  </a:cubicBezTo>
                  <a:cubicBezTo>
                    <a:pt x="2570" y="935"/>
                    <a:pt x="2577" y="913"/>
                    <a:pt x="2567" y="913"/>
                  </a:cubicBezTo>
                  <a:cubicBezTo>
                    <a:pt x="2558" y="913"/>
                    <a:pt x="2543" y="910"/>
                    <a:pt x="2538" y="898"/>
                  </a:cubicBezTo>
                  <a:cubicBezTo>
                    <a:pt x="2533" y="883"/>
                    <a:pt x="2525" y="868"/>
                    <a:pt x="2533" y="859"/>
                  </a:cubicBezTo>
                  <a:cubicBezTo>
                    <a:pt x="2543" y="849"/>
                    <a:pt x="2560" y="836"/>
                    <a:pt x="2545" y="812"/>
                  </a:cubicBezTo>
                  <a:cubicBezTo>
                    <a:pt x="2530" y="789"/>
                    <a:pt x="2543" y="777"/>
                    <a:pt x="2501" y="760"/>
                  </a:cubicBezTo>
                  <a:cubicBezTo>
                    <a:pt x="2456" y="740"/>
                    <a:pt x="2422" y="742"/>
                    <a:pt x="2427" y="715"/>
                  </a:cubicBezTo>
                  <a:cubicBezTo>
                    <a:pt x="2429" y="688"/>
                    <a:pt x="2422" y="681"/>
                    <a:pt x="2439" y="681"/>
                  </a:cubicBezTo>
                  <a:cubicBezTo>
                    <a:pt x="2459" y="681"/>
                    <a:pt x="2466" y="691"/>
                    <a:pt x="2466" y="671"/>
                  </a:cubicBezTo>
                  <a:cubicBezTo>
                    <a:pt x="2466" y="649"/>
                    <a:pt x="2469" y="622"/>
                    <a:pt x="2454" y="622"/>
                  </a:cubicBezTo>
                  <a:cubicBezTo>
                    <a:pt x="2439" y="622"/>
                    <a:pt x="2439" y="622"/>
                    <a:pt x="2432" y="634"/>
                  </a:cubicBezTo>
                  <a:cubicBezTo>
                    <a:pt x="2427" y="644"/>
                    <a:pt x="2429" y="649"/>
                    <a:pt x="2405" y="641"/>
                  </a:cubicBezTo>
                  <a:cubicBezTo>
                    <a:pt x="2382" y="634"/>
                    <a:pt x="2377" y="614"/>
                    <a:pt x="2377" y="607"/>
                  </a:cubicBezTo>
                  <a:cubicBezTo>
                    <a:pt x="2377" y="599"/>
                    <a:pt x="2363" y="599"/>
                    <a:pt x="2348" y="584"/>
                  </a:cubicBezTo>
                  <a:cubicBezTo>
                    <a:pt x="2333" y="570"/>
                    <a:pt x="2325" y="575"/>
                    <a:pt x="2308" y="570"/>
                  </a:cubicBezTo>
                  <a:cubicBezTo>
                    <a:pt x="2288" y="567"/>
                    <a:pt x="2271" y="584"/>
                    <a:pt x="2264" y="550"/>
                  </a:cubicBezTo>
                  <a:cubicBezTo>
                    <a:pt x="2256" y="513"/>
                    <a:pt x="2242" y="466"/>
                    <a:pt x="2227" y="454"/>
                  </a:cubicBezTo>
                  <a:cubicBezTo>
                    <a:pt x="2212" y="439"/>
                    <a:pt x="2227" y="417"/>
                    <a:pt x="2219" y="404"/>
                  </a:cubicBezTo>
                  <a:cubicBezTo>
                    <a:pt x="2212" y="392"/>
                    <a:pt x="2177" y="365"/>
                    <a:pt x="2177" y="355"/>
                  </a:cubicBezTo>
                  <a:cubicBezTo>
                    <a:pt x="2177" y="347"/>
                    <a:pt x="2182" y="343"/>
                    <a:pt x="2187" y="338"/>
                  </a:cubicBezTo>
                  <a:cubicBezTo>
                    <a:pt x="2192" y="333"/>
                    <a:pt x="2195" y="310"/>
                    <a:pt x="2190" y="306"/>
                  </a:cubicBezTo>
                  <a:cubicBezTo>
                    <a:pt x="2185" y="301"/>
                    <a:pt x="2185" y="281"/>
                    <a:pt x="2200" y="278"/>
                  </a:cubicBezTo>
                  <a:cubicBezTo>
                    <a:pt x="2214" y="276"/>
                    <a:pt x="2256" y="286"/>
                    <a:pt x="2261" y="274"/>
                  </a:cubicBezTo>
                  <a:cubicBezTo>
                    <a:pt x="2266" y="264"/>
                    <a:pt x="2276" y="256"/>
                    <a:pt x="2264" y="249"/>
                  </a:cubicBezTo>
                  <a:cubicBezTo>
                    <a:pt x="2251" y="242"/>
                    <a:pt x="2232" y="239"/>
                    <a:pt x="2224" y="239"/>
                  </a:cubicBezTo>
                  <a:cubicBezTo>
                    <a:pt x="2217" y="239"/>
                    <a:pt x="2207" y="249"/>
                    <a:pt x="2202" y="239"/>
                  </a:cubicBezTo>
                  <a:cubicBezTo>
                    <a:pt x="2197" y="227"/>
                    <a:pt x="2197" y="212"/>
                    <a:pt x="2202" y="207"/>
                  </a:cubicBezTo>
                  <a:cubicBezTo>
                    <a:pt x="2207" y="202"/>
                    <a:pt x="2214" y="187"/>
                    <a:pt x="2214" y="180"/>
                  </a:cubicBezTo>
                  <a:cubicBezTo>
                    <a:pt x="2214" y="172"/>
                    <a:pt x="2195" y="170"/>
                    <a:pt x="2192" y="160"/>
                  </a:cubicBezTo>
                  <a:cubicBezTo>
                    <a:pt x="2187" y="148"/>
                    <a:pt x="2185" y="135"/>
                    <a:pt x="2180" y="130"/>
                  </a:cubicBezTo>
                  <a:cubicBezTo>
                    <a:pt x="2175" y="125"/>
                    <a:pt x="2158" y="120"/>
                    <a:pt x="2158" y="106"/>
                  </a:cubicBezTo>
                  <a:cubicBezTo>
                    <a:pt x="2158" y="93"/>
                    <a:pt x="2145" y="66"/>
                    <a:pt x="2140" y="51"/>
                  </a:cubicBezTo>
                  <a:cubicBezTo>
                    <a:pt x="2138" y="42"/>
                    <a:pt x="2138" y="24"/>
                    <a:pt x="2138" y="14"/>
                  </a:cubicBezTo>
                  <a:cubicBezTo>
                    <a:pt x="2076" y="0"/>
                    <a:pt x="2076" y="0"/>
                    <a:pt x="2076" y="0"/>
                  </a:cubicBezTo>
                  <a:cubicBezTo>
                    <a:pt x="2076" y="0"/>
                    <a:pt x="2039" y="9"/>
                    <a:pt x="2024" y="12"/>
                  </a:cubicBezTo>
                  <a:cubicBezTo>
                    <a:pt x="2010" y="14"/>
                    <a:pt x="1980" y="17"/>
                    <a:pt x="1980" y="27"/>
                  </a:cubicBezTo>
                  <a:cubicBezTo>
                    <a:pt x="1980" y="34"/>
                    <a:pt x="1987" y="73"/>
                    <a:pt x="1975" y="73"/>
                  </a:cubicBezTo>
                  <a:cubicBezTo>
                    <a:pt x="1960" y="73"/>
                    <a:pt x="1953" y="69"/>
                    <a:pt x="1943" y="78"/>
                  </a:cubicBezTo>
                  <a:cubicBezTo>
                    <a:pt x="1931" y="91"/>
                    <a:pt x="1918" y="106"/>
                    <a:pt x="1903" y="101"/>
                  </a:cubicBezTo>
                  <a:cubicBezTo>
                    <a:pt x="1886" y="98"/>
                    <a:pt x="1876" y="98"/>
                    <a:pt x="1851" y="98"/>
                  </a:cubicBezTo>
                  <a:cubicBezTo>
                    <a:pt x="1829" y="98"/>
                    <a:pt x="1829" y="103"/>
                    <a:pt x="1809" y="113"/>
                  </a:cubicBezTo>
                  <a:cubicBezTo>
                    <a:pt x="1790" y="120"/>
                    <a:pt x="1760" y="130"/>
                    <a:pt x="1755" y="140"/>
                  </a:cubicBezTo>
                  <a:cubicBezTo>
                    <a:pt x="1748" y="153"/>
                    <a:pt x="1748" y="162"/>
                    <a:pt x="1738" y="165"/>
                  </a:cubicBezTo>
                  <a:cubicBezTo>
                    <a:pt x="1726" y="167"/>
                    <a:pt x="1726" y="172"/>
                    <a:pt x="1718" y="182"/>
                  </a:cubicBezTo>
                  <a:cubicBezTo>
                    <a:pt x="1713" y="192"/>
                    <a:pt x="1708" y="204"/>
                    <a:pt x="1694" y="204"/>
                  </a:cubicBezTo>
                  <a:cubicBezTo>
                    <a:pt x="1679" y="204"/>
                    <a:pt x="1666" y="214"/>
                    <a:pt x="1664" y="224"/>
                  </a:cubicBezTo>
                  <a:cubicBezTo>
                    <a:pt x="1659" y="234"/>
                    <a:pt x="1649" y="237"/>
                    <a:pt x="1642" y="237"/>
                  </a:cubicBezTo>
                  <a:cubicBezTo>
                    <a:pt x="1634" y="237"/>
                    <a:pt x="1619" y="219"/>
                    <a:pt x="1612" y="212"/>
                  </a:cubicBezTo>
                  <a:cubicBezTo>
                    <a:pt x="1602" y="202"/>
                    <a:pt x="1590" y="207"/>
                    <a:pt x="1560" y="207"/>
                  </a:cubicBezTo>
                  <a:cubicBezTo>
                    <a:pt x="1531" y="207"/>
                    <a:pt x="1521" y="219"/>
                    <a:pt x="1516" y="224"/>
                  </a:cubicBezTo>
                  <a:cubicBezTo>
                    <a:pt x="1511" y="229"/>
                    <a:pt x="1528" y="259"/>
                    <a:pt x="1521" y="266"/>
                  </a:cubicBezTo>
                  <a:cubicBezTo>
                    <a:pt x="1513" y="274"/>
                    <a:pt x="1506" y="278"/>
                    <a:pt x="1506" y="278"/>
                  </a:cubicBezTo>
                  <a:cubicBezTo>
                    <a:pt x="1489" y="259"/>
                    <a:pt x="1489" y="259"/>
                    <a:pt x="1489" y="259"/>
                  </a:cubicBezTo>
                  <a:cubicBezTo>
                    <a:pt x="1459" y="296"/>
                    <a:pt x="1459" y="296"/>
                    <a:pt x="1459" y="296"/>
                  </a:cubicBezTo>
                  <a:cubicBezTo>
                    <a:pt x="1375" y="278"/>
                    <a:pt x="1375" y="278"/>
                    <a:pt x="1375" y="278"/>
                  </a:cubicBezTo>
                  <a:cubicBezTo>
                    <a:pt x="1314" y="293"/>
                    <a:pt x="1314" y="293"/>
                    <a:pt x="1314" y="293"/>
                  </a:cubicBezTo>
                  <a:cubicBezTo>
                    <a:pt x="1284" y="367"/>
                    <a:pt x="1284" y="367"/>
                    <a:pt x="1284" y="367"/>
                  </a:cubicBezTo>
                  <a:cubicBezTo>
                    <a:pt x="1247" y="372"/>
                    <a:pt x="1247" y="372"/>
                    <a:pt x="1247" y="372"/>
                  </a:cubicBezTo>
                  <a:cubicBezTo>
                    <a:pt x="1239" y="392"/>
                    <a:pt x="1239" y="392"/>
                    <a:pt x="1239" y="392"/>
                  </a:cubicBezTo>
                  <a:cubicBezTo>
                    <a:pt x="1182" y="414"/>
                    <a:pt x="1182" y="414"/>
                    <a:pt x="1182" y="414"/>
                  </a:cubicBezTo>
                  <a:cubicBezTo>
                    <a:pt x="1182" y="414"/>
                    <a:pt x="1170" y="414"/>
                    <a:pt x="1141" y="407"/>
                  </a:cubicBezTo>
                  <a:cubicBezTo>
                    <a:pt x="1114" y="402"/>
                    <a:pt x="1099" y="387"/>
                    <a:pt x="1089" y="394"/>
                  </a:cubicBezTo>
                  <a:cubicBezTo>
                    <a:pt x="1079" y="404"/>
                    <a:pt x="1042" y="459"/>
                    <a:pt x="1037" y="471"/>
                  </a:cubicBezTo>
                  <a:cubicBezTo>
                    <a:pt x="1032" y="483"/>
                    <a:pt x="1030" y="503"/>
                    <a:pt x="1015" y="503"/>
                  </a:cubicBezTo>
                  <a:cubicBezTo>
                    <a:pt x="1000" y="503"/>
                    <a:pt x="990" y="506"/>
                    <a:pt x="988" y="523"/>
                  </a:cubicBezTo>
                  <a:cubicBezTo>
                    <a:pt x="985" y="540"/>
                    <a:pt x="995" y="542"/>
                    <a:pt x="975" y="542"/>
                  </a:cubicBezTo>
                  <a:cubicBezTo>
                    <a:pt x="955" y="542"/>
                    <a:pt x="941" y="557"/>
                    <a:pt x="933" y="555"/>
                  </a:cubicBezTo>
                  <a:cubicBezTo>
                    <a:pt x="926" y="550"/>
                    <a:pt x="911" y="538"/>
                    <a:pt x="894" y="538"/>
                  </a:cubicBezTo>
                  <a:cubicBezTo>
                    <a:pt x="877" y="538"/>
                    <a:pt x="847" y="530"/>
                    <a:pt x="840" y="538"/>
                  </a:cubicBezTo>
                  <a:cubicBezTo>
                    <a:pt x="832" y="545"/>
                    <a:pt x="817" y="565"/>
                    <a:pt x="807" y="555"/>
                  </a:cubicBezTo>
                  <a:cubicBezTo>
                    <a:pt x="800" y="545"/>
                    <a:pt x="780" y="523"/>
                    <a:pt x="775" y="518"/>
                  </a:cubicBezTo>
                  <a:cubicBezTo>
                    <a:pt x="770" y="513"/>
                    <a:pt x="733" y="520"/>
                    <a:pt x="728" y="525"/>
                  </a:cubicBezTo>
                  <a:cubicBezTo>
                    <a:pt x="721" y="533"/>
                    <a:pt x="726" y="545"/>
                    <a:pt x="713" y="542"/>
                  </a:cubicBezTo>
                  <a:cubicBezTo>
                    <a:pt x="699" y="540"/>
                    <a:pt x="699" y="540"/>
                    <a:pt x="689" y="542"/>
                  </a:cubicBezTo>
                  <a:cubicBezTo>
                    <a:pt x="677" y="545"/>
                    <a:pt x="667" y="557"/>
                    <a:pt x="659" y="552"/>
                  </a:cubicBezTo>
                  <a:cubicBezTo>
                    <a:pt x="654" y="545"/>
                    <a:pt x="654" y="533"/>
                    <a:pt x="635" y="523"/>
                  </a:cubicBezTo>
                  <a:cubicBezTo>
                    <a:pt x="617" y="515"/>
                    <a:pt x="600" y="515"/>
                    <a:pt x="600" y="503"/>
                  </a:cubicBezTo>
                  <a:cubicBezTo>
                    <a:pt x="600" y="491"/>
                    <a:pt x="607" y="476"/>
                    <a:pt x="605" y="464"/>
                  </a:cubicBezTo>
                  <a:cubicBezTo>
                    <a:pt x="600" y="451"/>
                    <a:pt x="607" y="449"/>
                    <a:pt x="590" y="449"/>
                  </a:cubicBezTo>
                  <a:cubicBezTo>
                    <a:pt x="573" y="449"/>
                    <a:pt x="556" y="461"/>
                    <a:pt x="548" y="469"/>
                  </a:cubicBezTo>
                  <a:cubicBezTo>
                    <a:pt x="543" y="476"/>
                    <a:pt x="528" y="476"/>
                    <a:pt x="528" y="491"/>
                  </a:cubicBezTo>
                  <a:cubicBezTo>
                    <a:pt x="528" y="508"/>
                    <a:pt x="533" y="550"/>
                    <a:pt x="521" y="545"/>
                  </a:cubicBezTo>
                  <a:cubicBezTo>
                    <a:pt x="506" y="540"/>
                    <a:pt x="491" y="542"/>
                    <a:pt x="479" y="542"/>
                  </a:cubicBezTo>
                  <a:cubicBezTo>
                    <a:pt x="464" y="542"/>
                    <a:pt x="457" y="542"/>
                    <a:pt x="452" y="530"/>
                  </a:cubicBezTo>
                  <a:cubicBezTo>
                    <a:pt x="425" y="567"/>
                    <a:pt x="425" y="567"/>
                    <a:pt x="425" y="567"/>
                  </a:cubicBezTo>
                  <a:cubicBezTo>
                    <a:pt x="425" y="567"/>
                    <a:pt x="425" y="597"/>
                    <a:pt x="415" y="599"/>
                  </a:cubicBezTo>
                  <a:cubicBezTo>
                    <a:pt x="405" y="599"/>
                    <a:pt x="366" y="604"/>
                    <a:pt x="358" y="609"/>
                  </a:cubicBezTo>
                  <a:cubicBezTo>
                    <a:pt x="351" y="617"/>
                    <a:pt x="346" y="624"/>
                    <a:pt x="356" y="634"/>
                  </a:cubicBezTo>
                  <a:cubicBezTo>
                    <a:pt x="368" y="644"/>
                    <a:pt x="380" y="661"/>
                    <a:pt x="375" y="671"/>
                  </a:cubicBezTo>
                  <a:cubicBezTo>
                    <a:pt x="370" y="678"/>
                    <a:pt x="363" y="698"/>
                    <a:pt x="363" y="703"/>
                  </a:cubicBezTo>
                  <a:cubicBezTo>
                    <a:pt x="363" y="708"/>
                    <a:pt x="368" y="720"/>
                    <a:pt x="378" y="730"/>
                  </a:cubicBezTo>
                  <a:cubicBezTo>
                    <a:pt x="390" y="742"/>
                    <a:pt x="398" y="747"/>
                    <a:pt x="390" y="762"/>
                  </a:cubicBezTo>
                  <a:cubicBezTo>
                    <a:pt x="385" y="775"/>
                    <a:pt x="373" y="787"/>
                    <a:pt x="383" y="802"/>
                  </a:cubicBezTo>
                  <a:cubicBezTo>
                    <a:pt x="393" y="817"/>
                    <a:pt x="400" y="826"/>
                    <a:pt x="390" y="829"/>
                  </a:cubicBezTo>
                  <a:cubicBezTo>
                    <a:pt x="378" y="831"/>
                    <a:pt x="378" y="844"/>
                    <a:pt x="370" y="834"/>
                  </a:cubicBezTo>
                  <a:cubicBezTo>
                    <a:pt x="361" y="824"/>
                    <a:pt x="343" y="799"/>
                    <a:pt x="338" y="802"/>
                  </a:cubicBezTo>
                  <a:cubicBezTo>
                    <a:pt x="336" y="807"/>
                    <a:pt x="309" y="792"/>
                    <a:pt x="309" y="807"/>
                  </a:cubicBezTo>
                  <a:cubicBezTo>
                    <a:pt x="309" y="819"/>
                    <a:pt x="301" y="829"/>
                    <a:pt x="291" y="839"/>
                  </a:cubicBezTo>
                  <a:cubicBezTo>
                    <a:pt x="281" y="849"/>
                    <a:pt x="259" y="876"/>
                    <a:pt x="240" y="873"/>
                  </a:cubicBezTo>
                  <a:cubicBezTo>
                    <a:pt x="222" y="868"/>
                    <a:pt x="210" y="871"/>
                    <a:pt x="203" y="864"/>
                  </a:cubicBezTo>
                  <a:cubicBezTo>
                    <a:pt x="195" y="856"/>
                    <a:pt x="180" y="854"/>
                    <a:pt x="175" y="859"/>
                  </a:cubicBezTo>
                  <a:cubicBezTo>
                    <a:pt x="171" y="861"/>
                    <a:pt x="163" y="873"/>
                    <a:pt x="173" y="883"/>
                  </a:cubicBezTo>
                  <a:cubicBezTo>
                    <a:pt x="183" y="891"/>
                    <a:pt x="193" y="893"/>
                    <a:pt x="193" y="906"/>
                  </a:cubicBezTo>
                  <a:cubicBezTo>
                    <a:pt x="193" y="918"/>
                    <a:pt x="183" y="920"/>
                    <a:pt x="198" y="935"/>
                  </a:cubicBezTo>
                  <a:cubicBezTo>
                    <a:pt x="213" y="950"/>
                    <a:pt x="227" y="960"/>
                    <a:pt x="222" y="972"/>
                  </a:cubicBezTo>
                  <a:cubicBezTo>
                    <a:pt x="220" y="984"/>
                    <a:pt x="213" y="989"/>
                    <a:pt x="208" y="989"/>
                  </a:cubicBezTo>
                  <a:cubicBezTo>
                    <a:pt x="200" y="989"/>
                    <a:pt x="193" y="999"/>
                    <a:pt x="193" y="1009"/>
                  </a:cubicBezTo>
                  <a:cubicBezTo>
                    <a:pt x="193" y="1019"/>
                    <a:pt x="185" y="1024"/>
                    <a:pt x="173" y="1024"/>
                  </a:cubicBezTo>
                  <a:cubicBezTo>
                    <a:pt x="161" y="1024"/>
                    <a:pt x="156" y="1026"/>
                    <a:pt x="151" y="1036"/>
                  </a:cubicBezTo>
                  <a:cubicBezTo>
                    <a:pt x="146" y="1046"/>
                    <a:pt x="158" y="1061"/>
                    <a:pt x="173" y="1076"/>
                  </a:cubicBezTo>
                  <a:cubicBezTo>
                    <a:pt x="190" y="1093"/>
                    <a:pt x="235" y="1152"/>
                    <a:pt x="235" y="1170"/>
                  </a:cubicBezTo>
                  <a:cubicBezTo>
                    <a:pt x="235" y="1187"/>
                    <a:pt x="247" y="1209"/>
                    <a:pt x="257" y="1216"/>
                  </a:cubicBezTo>
                  <a:cubicBezTo>
                    <a:pt x="264" y="1224"/>
                    <a:pt x="254" y="1253"/>
                    <a:pt x="242" y="1244"/>
                  </a:cubicBezTo>
                  <a:cubicBezTo>
                    <a:pt x="232" y="1231"/>
                    <a:pt x="198" y="1199"/>
                    <a:pt x="185" y="1206"/>
                  </a:cubicBezTo>
                  <a:cubicBezTo>
                    <a:pt x="173" y="1214"/>
                    <a:pt x="153" y="1211"/>
                    <a:pt x="168" y="1224"/>
                  </a:cubicBezTo>
                  <a:cubicBezTo>
                    <a:pt x="183" y="1239"/>
                    <a:pt x="171" y="1251"/>
                    <a:pt x="168" y="1258"/>
                  </a:cubicBezTo>
                  <a:cubicBezTo>
                    <a:pt x="166" y="1268"/>
                    <a:pt x="163" y="1278"/>
                    <a:pt x="153" y="1281"/>
                  </a:cubicBezTo>
                  <a:cubicBezTo>
                    <a:pt x="143" y="1286"/>
                    <a:pt x="138" y="1286"/>
                    <a:pt x="138" y="1298"/>
                  </a:cubicBezTo>
                  <a:cubicBezTo>
                    <a:pt x="138" y="1313"/>
                    <a:pt x="146" y="1323"/>
                    <a:pt x="131" y="1323"/>
                  </a:cubicBezTo>
                  <a:cubicBezTo>
                    <a:pt x="116" y="1323"/>
                    <a:pt x="106" y="1325"/>
                    <a:pt x="109" y="1338"/>
                  </a:cubicBezTo>
                  <a:cubicBezTo>
                    <a:pt x="111" y="1350"/>
                    <a:pt x="156" y="1360"/>
                    <a:pt x="153" y="1372"/>
                  </a:cubicBezTo>
                  <a:cubicBezTo>
                    <a:pt x="151" y="1387"/>
                    <a:pt x="138" y="1406"/>
                    <a:pt x="129" y="1416"/>
                  </a:cubicBezTo>
                  <a:cubicBezTo>
                    <a:pt x="116" y="1429"/>
                    <a:pt x="99" y="1421"/>
                    <a:pt x="94" y="1431"/>
                  </a:cubicBezTo>
                  <a:cubicBezTo>
                    <a:pt x="86" y="1443"/>
                    <a:pt x="77" y="1463"/>
                    <a:pt x="79" y="1473"/>
                  </a:cubicBezTo>
                  <a:cubicBezTo>
                    <a:pt x="84" y="1483"/>
                    <a:pt x="79" y="1486"/>
                    <a:pt x="69" y="1488"/>
                  </a:cubicBezTo>
                  <a:cubicBezTo>
                    <a:pt x="62" y="1490"/>
                    <a:pt x="49" y="1510"/>
                    <a:pt x="67" y="1510"/>
                  </a:cubicBezTo>
                  <a:cubicBezTo>
                    <a:pt x="84" y="1510"/>
                    <a:pt x="111" y="1513"/>
                    <a:pt x="111" y="1520"/>
                  </a:cubicBezTo>
                  <a:cubicBezTo>
                    <a:pt x="111" y="1528"/>
                    <a:pt x="104" y="1537"/>
                    <a:pt x="96" y="1552"/>
                  </a:cubicBezTo>
                  <a:cubicBezTo>
                    <a:pt x="89" y="1567"/>
                    <a:pt x="96" y="1572"/>
                    <a:pt x="82" y="1584"/>
                  </a:cubicBezTo>
                  <a:cubicBezTo>
                    <a:pt x="67" y="1599"/>
                    <a:pt x="52" y="1621"/>
                    <a:pt x="52" y="1624"/>
                  </a:cubicBezTo>
                  <a:cubicBezTo>
                    <a:pt x="52" y="1629"/>
                    <a:pt x="0" y="1604"/>
                    <a:pt x="0" y="1624"/>
                  </a:cubicBezTo>
                  <a:cubicBezTo>
                    <a:pt x="0" y="1641"/>
                    <a:pt x="5" y="1651"/>
                    <a:pt x="15" y="1656"/>
                  </a:cubicBezTo>
                  <a:cubicBezTo>
                    <a:pt x="27" y="1661"/>
                    <a:pt x="32" y="1683"/>
                    <a:pt x="32" y="1693"/>
                  </a:cubicBezTo>
                  <a:cubicBezTo>
                    <a:pt x="32" y="1700"/>
                    <a:pt x="37" y="1713"/>
                    <a:pt x="37" y="1713"/>
                  </a:cubicBezTo>
                  <a:cubicBezTo>
                    <a:pt x="37" y="1713"/>
                    <a:pt x="27" y="1735"/>
                    <a:pt x="40" y="1742"/>
                  </a:cubicBezTo>
                  <a:cubicBezTo>
                    <a:pt x="52" y="1752"/>
                    <a:pt x="64" y="1767"/>
                    <a:pt x="64" y="1772"/>
                  </a:cubicBezTo>
                  <a:cubicBezTo>
                    <a:pt x="64" y="1777"/>
                    <a:pt x="104" y="1789"/>
                    <a:pt x="116" y="1789"/>
                  </a:cubicBezTo>
                  <a:cubicBezTo>
                    <a:pt x="129" y="1789"/>
                    <a:pt x="168" y="1794"/>
                    <a:pt x="175" y="1789"/>
                  </a:cubicBezTo>
                  <a:cubicBezTo>
                    <a:pt x="183" y="1782"/>
                    <a:pt x="210" y="1779"/>
                    <a:pt x="217" y="1789"/>
                  </a:cubicBezTo>
                  <a:cubicBezTo>
                    <a:pt x="225" y="1797"/>
                    <a:pt x="227" y="1794"/>
                    <a:pt x="230" y="1814"/>
                  </a:cubicBezTo>
                  <a:cubicBezTo>
                    <a:pt x="232" y="1831"/>
                    <a:pt x="215" y="1826"/>
                    <a:pt x="257" y="1846"/>
                  </a:cubicBezTo>
                  <a:cubicBezTo>
                    <a:pt x="299" y="1866"/>
                    <a:pt x="336" y="1866"/>
                    <a:pt x="343" y="1880"/>
                  </a:cubicBezTo>
                  <a:cubicBezTo>
                    <a:pt x="348" y="1893"/>
                    <a:pt x="361" y="1925"/>
                    <a:pt x="373" y="1922"/>
                  </a:cubicBezTo>
                  <a:cubicBezTo>
                    <a:pt x="383" y="1917"/>
                    <a:pt x="390" y="1925"/>
                    <a:pt x="400" y="1915"/>
                  </a:cubicBezTo>
                  <a:cubicBezTo>
                    <a:pt x="408" y="1908"/>
                    <a:pt x="415" y="1885"/>
                    <a:pt x="435" y="1903"/>
                  </a:cubicBezTo>
                  <a:cubicBezTo>
                    <a:pt x="452" y="1920"/>
                    <a:pt x="464" y="1927"/>
                    <a:pt x="477" y="1915"/>
                  </a:cubicBezTo>
                  <a:cubicBezTo>
                    <a:pt x="486" y="1903"/>
                    <a:pt x="518" y="1878"/>
                    <a:pt x="526" y="1878"/>
                  </a:cubicBezTo>
                  <a:cubicBezTo>
                    <a:pt x="536" y="1878"/>
                    <a:pt x="541" y="1908"/>
                    <a:pt x="556" y="1893"/>
                  </a:cubicBezTo>
                  <a:cubicBezTo>
                    <a:pt x="573" y="1878"/>
                    <a:pt x="598" y="1831"/>
                    <a:pt x="607" y="1843"/>
                  </a:cubicBezTo>
                  <a:cubicBezTo>
                    <a:pt x="617" y="1853"/>
                    <a:pt x="659" y="1858"/>
                    <a:pt x="662" y="1875"/>
                  </a:cubicBezTo>
                  <a:cubicBezTo>
                    <a:pt x="664" y="1890"/>
                    <a:pt x="659" y="1905"/>
                    <a:pt x="681" y="1910"/>
                  </a:cubicBezTo>
                  <a:cubicBezTo>
                    <a:pt x="704" y="1915"/>
                    <a:pt x="736" y="1908"/>
                    <a:pt x="748" y="1925"/>
                  </a:cubicBezTo>
                  <a:cubicBezTo>
                    <a:pt x="760" y="1945"/>
                    <a:pt x="760" y="1937"/>
                    <a:pt x="763" y="1977"/>
                  </a:cubicBezTo>
                  <a:cubicBezTo>
                    <a:pt x="765" y="2016"/>
                    <a:pt x="765" y="2066"/>
                    <a:pt x="797" y="2071"/>
                  </a:cubicBezTo>
                  <a:cubicBezTo>
                    <a:pt x="830" y="2075"/>
                    <a:pt x="844" y="2078"/>
                    <a:pt x="857" y="2088"/>
                  </a:cubicBezTo>
                  <a:cubicBezTo>
                    <a:pt x="867" y="2100"/>
                    <a:pt x="886" y="2125"/>
                    <a:pt x="909" y="2125"/>
                  </a:cubicBezTo>
                  <a:cubicBezTo>
                    <a:pt x="931" y="2125"/>
                    <a:pt x="945" y="2115"/>
                    <a:pt x="945" y="2135"/>
                  </a:cubicBezTo>
                  <a:cubicBezTo>
                    <a:pt x="945" y="2152"/>
                    <a:pt x="943" y="2177"/>
                    <a:pt x="936" y="2182"/>
                  </a:cubicBezTo>
                  <a:cubicBezTo>
                    <a:pt x="928" y="2189"/>
                    <a:pt x="928" y="2204"/>
                    <a:pt x="928" y="2216"/>
                  </a:cubicBezTo>
                  <a:cubicBezTo>
                    <a:pt x="928" y="2229"/>
                    <a:pt x="909" y="2243"/>
                    <a:pt x="901" y="2253"/>
                  </a:cubicBezTo>
                  <a:cubicBezTo>
                    <a:pt x="894" y="2261"/>
                    <a:pt x="901" y="2275"/>
                    <a:pt x="909" y="2285"/>
                  </a:cubicBezTo>
                  <a:cubicBezTo>
                    <a:pt x="918" y="2293"/>
                    <a:pt x="968" y="2345"/>
                    <a:pt x="955" y="2357"/>
                  </a:cubicBezTo>
                  <a:cubicBezTo>
                    <a:pt x="943" y="2369"/>
                    <a:pt x="921" y="2401"/>
                    <a:pt x="938" y="2401"/>
                  </a:cubicBezTo>
                  <a:cubicBezTo>
                    <a:pt x="953" y="2401"/>
                    <a:pt x="983" y="2404"/>
                    <a:pt x="983" y="2411"/>
                  </a:cubicBezTo>
                  <a:cubicBezTo>
                    <a:pt x="983" y="2421"/>
                    <a:pt x="1015" y="2431"/>
                    <a:pt x="1032" y="2421"/>
                  </a:cubicBezTo>
                  <a:cubicBezTo>
                    <a:pt x="1047" y="2409"/>
                    <a:pt x="1044" y="2394"/>
                    <a:pt x="1084" y="2401"/>
                  </a:cubicBezTo>
                  <a:cubicBezTo>
                    <a:pt x="1123" y="2409"/>
                    <a:pt x="1150" y="2396"/>
                    <a:pt x="1150" y="2411"/>
                  </a:cubicBezTo>
                  <a:cubicBezTo>
                    <a:pt x="1150" y="2429"/>
                    <a:pt x="1168" y="2478"/>
                    <a:pt x="1175" y="2471"/>
                  </a:cubicBezTo>
                  <a:cubicBezTo>
                    <a:pt x="1182" y="2463"/>
                    <a:pt x="1202" y="2468"/>
                    <a:pt x="1225" y="2478"/>
                  </a:cubicBezTo>
                  <a:cubicBezTo>
                    <a:pt x="1244" y="2490"/>
                    <a:pt x="1264" y="2488"/>
                    <a:pt x="1264" y="2507"/>
                  </a:cubicBezTo>
                  <a:cubicBezTo>
                    <a:pt x="1262" y="2527"/>
                    <a:pt x="1264" y="2535"/>
                    <a:pt x="1274" y="2544"/>
                  </a:cubicBezTo>
                  <a:cubicBezTo>
                    <a:pt x="1284" y="2554"/>
                    <a:pt x="1289" y="2577"/>
                    <a:pt x="1279" y="2579"/>
                  </a:cubicBezTo>
                  <a:cubicBezTo>
                    <a:pt x="1269" y="2582"/>
                    <a:pt x="1257" y="2572"/>
                    <a:pt x="1257" y="2584"/>
                  </a:cubicBezTo>
                  <a:cubicBezTo>
                    <a:pt x="1257" y="2596"/>
                    <a:pt x="1262" y="2609"/>
                    <a:pt x="1262" y="2631"/>
                  </a:cubicBezTo>
                  <a:cubicBezTo>
                    <a:pt x="1262" y="2656"/>
                    <a:pt x="1257" y="2675"/>
                    <a:pt x="1274" y="2690"/>
                  </a:cubicBezTo>
                  <a:cubicBezTo>
                    <a:pt x="1294" y="2705"/>
                    <a:pt x="1328" y="2698"/>
                    <a:pt x="1328" y="2725"/>
                  </a:cubicBezTo>
                  <a:cubicBezTo>
                    <a:pt x="1328" y="2754"/>
                    <a:pt x="1338" y="2774"/>
                    <a:pt x="1318" y="2794"/>
                  </a:cubicBezTo>
                  <a:cubicBezTo>
                    <a:pt x="1299" y="2811"/>
                    <a:pt x="1291" y="2819"/>
                    <a:pt x="1271" y="2814"/>
                  </a:cubicBezTo>
                  <a:cubicBezTo>
                    <a:pt x="1252" y="2806"/>
                    <a:pt x="1202" y="2801"/>
                    <a:pt x="1202" y="2794"/>
                  </a:cubicBezTo>
                  <a:cubicBezTo>
                    <a:pt x="1202" y="2784"/>
                    <a:pt x="1195" y="2784"/>
                    <a:pt x="1178" y="2779"/>
                  </a:cubicBezTo>
                  <a:cubicBezTo>
                    <a:pt x="1160" y="2772"/>
                    <a:pt x="1141" y="2764"/>
                    <a:pt x="1131" y="2774"/>
                  </a:cubicBezTo>
                  <a:cubicBezTo>
                    <a:pt x="1121" y="2786"/>
                    <a:pt x="1121" y="2791"/>
                    <a:pt x="1106" y="2794"/>
                  </a:cubicBezTo>
                  <a:cubicBezTo>
                    <a:pt x="1091" y="2799"/>
                    <a:pt x="1064" y="2831"/>
                    <a:pt x="1072" y="2841"/>
                  </a:cubicBezTo>
                  <a:cubicBezTo>
                    <a:pt x="1081" y="2848"/>
                    <a:pt x="1106" y="2846"/>
                    <a:pt x="1106" y="2873"/>
                  </a:cubicBezTo>
                  <a:cubicBezTo>
                    <a:pt x="1106" y="2898"/>
                    <a:pt x="1114" y="2927"/>
                    <a:pt x="1131" y="2932"/>
                  </a:cubicBezTo>
                  <a:cubicBezTo>
                    <a:pt x="1150" y="2935"/>
                    <a:pt x="1148" y="2937"/>
                    <a:pt x="1148" y="2952"/>
                  </a:cubicBezTo>
                  <a:cubicBezTo>
                    <a:pt x="1148" y="2969"/>
                    <a:pt x="1133" y="3053"/>
                    <a:pt x="1163" y="3051"/>
                  </a:cubicBezTo>
                  <a:cubicBezTo>
                    <a:pt x="1192" y="3048"/>
                    <a:pt x="1210" y="3048"/>
                    <a:pt x="1210" y="3048"/>
                  </a:cubicBezTo>
                  <a:cubicBezTo>
                    <a:pt x="1210" y="3048"/>
                    <a:pt x="1212" y="3112"/>
                    <a:pt x="1192" y="3120"/>
                  </a:cubicBezTo>
                  <a:cubicBezTo>
                    <a:pt x="1175" y="3127"/>
                    <a:pt x="1173" y="3140"/>
                    <a:pt x="1173" y="3152"/>
                  </a:cubicBezTo>
                  <a:cubicBezTo>
                    <a:pt x="1173" y="3162"/>
                    <a:pt x="1170" y="3179"/>
                    <a:pt x="1160" y="3181"/>
                  </a:cubicBezTo>
                  <a:cubicBezTo>
                    <a:pt x="1153" y="3184"/>
                    <a:pt x="1131" y="3201"/>
                    <a:pt x="1126" y="3216"/>
                  </a:cubicBezTo>
                  <a:cubicBezTo>
                    <a:pt x="1121" y="3231"/>
                    <a:pt x="1128" y="3246"/>
                    <a:pt x="1123" y="3253"/>
                  </a:cubicBezTo>
                  <a:cubicBezTo>
                    <a:pt x="1118" y="3263"/>
                    <a:pt x="1101" y="3293"/>
                    <a:pt x="1131" y="3297"/>
                  </a:cubicBezTo>
                  <a:cubicBezTo>
                    <a:pt x="1163" y="3302"/>
                    <a:pt x="1215" y="3293"/>
                    <a:pt x="1205" y="3315"/>
                  </a:cubicBezTo>
                  <a:cubicBezTo>
                    <a:pt x="1195" y="3337"/>
                    <a:pt x="1182" y="3357"/>
                    <a:pt x="1195" y="3374"/>
                  </a:cubicBezTo>
                  <a:cubicBezTo>
                    <a:pt x="1210" y="3394"/>
                    <a:pt x="1227" y="3433"/>
                    <a:pt x="1249" y="3438"/>
                  </a:cubicBezTo>
                  <a:cubicBezTo>
                    <a:pt x="1271" y="3445"/>
                    <a:pt x="1271" y="3418"/>
                    <a:pt x="1299" y="3443"/>
                  </a:cubicBezTo>
                  <a:cubicBezTo>
                    <a:pt x="1326" y="3470"/>
                    <a:pt x="1336" y="3485"/>
                    <a:pt x="1350" y="3485"/>
                  </a:cubicBezTo>
                  <a:cubicBezTo>
                    <a:pt x="1365" y="3487"/>
                    <a:pt x="1373" y="3495"/>
                    <a:pt x="1373" y="3512"/>
                  </a:cubicBezTo>
                  <a:cubicBezTo>
                    <a:pt x="1373" y="3527"/>
                    <a:pt x="1365" y="3539"/>
                    <a:pt x="1365" y="3557"/>
                  </a:cubicBezTo>
                  <a:cubicBezTo>
                    <a:pt x="1365" y="3574"/>
                    <a:pt x="1377" y="3584"/>
                    <a:pt x="1387" y="3569"/>
                  </a:cubicBezTo>
                  <a:cubicBezTo>
                    <a:pt x="1397" y="3554"/>
                    <a:pt x="1397" y="3557"/>
                    <a:pt x="1422" y="3557"/>
                  </a:cubicBezTo>
                  <a:cubicBezTo>
                    <a:pt x="1444" y="3557"/>
                    <a:pt x="1457" y="3596"/>
                    <a:pt x="1469" y="3584"/>
                  </a:cubicBezTo>
                  <a:cubicBezTo>
                    <a:pt x="1479" y="3574"/>
                    <a:pt x="1508" y="3557"/>
                    <a:pt x="1518" y="3557"/>
                  </a:cubicBezTo>
                  <a:cubicBezTo>
                    <a:pt x="1526" y="3557"/>
                    <a:pt x="1563" y="3589"/>
                    <a:pt x="1563" y="3572"/>
                  </a:cubicBezTo>
                  <a:cubicBezTo>
                    <a:pt x="1563" y="3557"/>
                    <a:pt x="1568" y="3554"/>
                    <a:pt x="1580" y="3554"/>
                  </a:cubicBezTo>
                  <a:cubicBezTo>
                    <a:pt x="1592" y="3554"/>
                    <a:pt x="1605" y="3549"/>
                    <a:pt x="1614" y="3544"/>
                  </a:cubicBezTo>
                  <a:cubicBezTo>
                    <a:pt x="1624" y="3539"/>
                    <a:pt x="1637" y="3534"/>
                    <a:pt x="1656" y="3547"/>
                  </a:cubicBezTo>
                  <a:cubicBezTo>
                    <a:pt x="1676" y="3562"/>
                    <a:pt x="1684" y="3572"/>
                    <a:pt x="1684" y="3572"/>
                  </a:cubicBezTo>
                  <a:cubicBezTo>
                    <a:pt x="1684" y="3572"/>
                    <a:pt x="1691" y="3562"/>
                    <a:pt x="1699" y="3559"/>
                  </a:cubicBezTo>
                  <a:cubicBezTo>
                    <a:pt x="1706" y="3554"/>
                    <a:pt x="1721" y="3562"/>
                    <a:pt x="1726" y="3542"/>
                  </a:cubicBezTo>
                  <a:cubicBezTo>
                    <a:pt x="1731" y="3522"/>
                    <a:pt x="1738" y="3497"/>
                    <a:pt x="1745" y="3490"/>
                  </a:cubicBezTo>
                  <a:cubicBezTo>
                    <a:pt x="1753" y="3483"/>
                    <a:pt x="1773" y="3492"/>
                    <a:pt x="1778" y="3505"/>
                  </a:cubicBezTo>
                  <a:cubicBezTo>
                    <a:pt x="1780" y="3517"/>
                    <a:pt x="1763" y="3520"/>
                    <a:pt x="1770" y="3549"/>
                  </a:cubicBezTo>
                  <a:cubicBezTo>
                    <a:pt x="1778" y="3576"/>
                    <a:pt x="1785" y="3581"/>
                    <a:pt x="1802" y="3604"/>
                  </a:cubicBezTo>
                  <a:cubicBezTo>
                    <a:pt x="1819" y="3628"/>
                    <a:pt x="1809" y="3673"/>
                    <a:pt x="1809" y="3673"/>
                  </a:cubicBezTo>
                  <a:cubicBezTo>
                    <a:pt x="1809" y="3673"/>
                    <a:pt x="1965" y="3650"/>
                    <a:pt x="1992" y="3660"/>
                  </a:cubicBezTo>
                  <a:cubicBezTo>
                    <a:pt x="2017" y="3670"/>
                    <a:pt x="2017" y="3668"/>
                    <a:pt x="2014" y="3680"/>
                  </a:cubicBezTo>
                  <a:cubicBezTo>
                    <a:pt x="2012" y="3692"/>
                    <a:pt x="2014" y="3700"/>
                    <a:pt x="2027" y="3697"/>
                  </a:cubicBezTo>
                  <a:cubicBezTo>
                    <a:pt x="2037" y="3695"/>
                    <a:pt x="2041" y="3697"/>
                    <a:pt x="2041" y="3712"/>
                  </a:cubicBezTo>
                  <a:cubicBezTo>
                    <a:pt x="2041" y="3729"/>
                    <a:pt x="2046" y="3734"/>
                    <a:pt x="2071" y="3749"/>
                  </a:cubicBezTo>
                  <a:cubicBezTo>
                    <a:pt x="2096" y="3762"/>
                    <a:pt x="2118" y="3769"/>
                    <a:pt x="2126" y="3762"/>
                  </a:cubicBezTo>
                  <a:cubicBezTo>
                    <a:pt x="2135" y="3752"/>
                    <a:pt x="2150" y="3759"/>
                    <a:pt x="2150" y="3744"/>
                  </a:cubicBezTo>
                  <a:cubicBezTo>
                    <a:pt x="2150" y="3729"/>
                    <a:pt x="2155" y="3727"/>
                    <a:pt x="2165" y="3715"/>
                  </a:cubicBezTo>
                  <a:cubicBezTo>
                    <a:pt x="2175" y="3705"/>
                    <a:pt x="2180" y="3690"/>
                    <a:pt x="2200" y="3702"/>
                  </a:cubicBezTo>
                  <a:cubicBezTo>
                    <a:pt x="2217" y="3712"/>
                    <a:pt x="2217" y="3715"/>
                    <a:pt x="2237" y="3702"/>
                  </a:cubicBezTo>
                  <a:cubicBezTo>
                    <a:pt x="2254" y="3687"/>
                    <a:pt x="2286" y="3673"/>
                    <a:pt x="2293" y="3670"/>
                  </a:cubicBezTo>
                  <a:cubicBezTo>
                    <a:pt x="2298" y="3670"/>
                    <a:pt x="2330" y="3675"/>
                    <a:pt x="2335" y="3682"/>
                  </a:cubicBezTo>
                  <a:cubicBezTo>
                    <a:pt x="2343" y="3687"/>
                    <a:pt x="2358" y="3707"/>
                    <a:pt x="2370" y="3707"/>
                  </a:cubicBezTo>
                  <a:cubicBezTo>
                    <a:pt x="2382" y="3707"/>
                    <a:pt x="2382" y="3710"/>
                    <a:pt x="2392" y="3720"/>
                  </a:cubicBezTo>
                  <a:cubicBezTo>
                    <a:pt x="2402" y="3729"/>
                    <a:pt x="2410" y="3727"/>
                    <a:pt x="2417" y="3722"/>
                  </a:cubicBezTo>
                  <a:cubicBezTo>
                    <a:pt x="2419" y="3720"/>
                    <a:pt x="2429" y="3720"/>
                    <a:pt x="2442" y="3720"/>
                  </a:cubicBezTo>
                  <a:cubicBezTo>
                    <a:pt x="2442" y="3715"/>
                    <a:pt x="2442" y="3710"/>
                    <a:pt x="2439" y="3707"/>
                  </a:cubicBezTo>
                  <a:cubicBezTo>
                    <a:pt x="2432" y="3700"/>
                    <a:pt x="2422" y="3675"/>
                    <a:pt x="2422" y="3658"/>
                  </a:cubicBezTo>
                  <a:cubicBezTo>
                    <a:pt x="2422" y="3643"/>
                    <a:pt x="2427" y="3594"/>
                    <a:pt x="2419" y="3586"/>
                  </a:cubicBezTo>
                  <a:cubicBezTo>
                    <a:pt x="2412" y="3581"/>
                    <a:pt x="2405" y="3569"/>
                    <a:pt x="2410" y="3539"/>
                  </a:cubicBezTo>
                  <a:cubicBezTo>
                    <a:pt x="2412" y="3512"/>
                    <a:pt x="2410" y="3408"/>
                    <a:pt x="2432" y="3389"/>
                  </a:cubicBezTo>
                  <a:cubicBezTo>
                    <a:pt x="2456" y="3369"/>
                    <a:pt x="2469" y="3349"/>
                    <a:pt x="2469" y="3349"/>
                  </a:cubicBezTo>
                  <a:cubicBezTo>
                    <a:pt x="2454" y="3335"/>
                    <a:pt x="2454" y="3335"/>
                    <a:pt x="2454" y="3335"/>
                  </a:cubicBezTo>
                  <a:cubicBezTo>
                    <a:pt x="2454" y="3335"/>
                    <a:pt x="2434" y="3347"/>
                    <a:pt x="2424" y="3337"/>
                  </a:cubicBezTo>
                  <a:cubicBezTo>
                    <a:pt x="2412" y="3325"/>
                    <a:pt x="2422" y="3307"/>
                    <a:pt x="2429" y="3307"/>
                  </a:cubicBezTo>
                  <a:cubicBezTo>
                    <a:pt x="2437" y="3307"/>
                    <a:pt x="2464" y="3288"/>
                    <a:pt x="2464" y="3273"/>
                  </a:cubicBezTo>
                  <a:cubicBezTo>
                    <a:pt x="2464" y="3260"/>
                    <a:pt x="2466" y="3243"/>
                    <a:pt x="2474" y="3236"/>
                  </a:cubicBezTo>
                  <a:cubicBezTo>
                    <a:pt x="2481" y="3226"/>
                    <a:pt x="2471" y="3213"/>
                    <a:pt x="2464" y="3206"/>
                  </a:cubicBezTo>
                  <a:cubicBezTo>
                    <a:pt x="2459" y="3201"/>
                    <a:pt x="2459" y="3204"/>
                    <a:pt x="2446" y="3204"/>
                  </a:cubicBezTo>
                  <a:cubicBezTo>
                    <a:pt x="2434" y="3204"/>
                    <a:pt x="2422" y="3206"/>
                    <a:pt x="2422" y="3191"/>
                  </a:cubicBezTo>
                  <a:cubicBezTo>
                    <a:pt x="2422" y="3179"/>
                    <a:pt x="2412" y="3171"/>
                    <a:pt x="2405" y="3171"/>
                  </a:cubicBezTo>
                  <a:cubicBezTo>
                    <a:pt x="2397" y="3171"/>
                    <a:pt x="2392" y="3157"/>
                    <a:pt x="2397" y="3152"/>
                  </a:cubicBezTo>
                  <a:cubicBezTo>
                    <a:pt x="2400" y="3149"/>
                    <a:pt x="2427" y="3142"/>
                    <a:pt x="2427" y="3132"/>
                  </a:cubicBezTo>
                  <a:cubicBezTo>
                    <a:pt x="2427" y="3122"/>
                    <a:pt x="2439" y="3117"/>
                    <a:pt x="2449" y="3117"/>
                  </a:cubicBezTo>
                  <a:cubicBezTo>
                    <a:pt x="2459" y="3117"/>
                    <a:pt x="2464" y="3112"/>
                    <a:pt x="2469" y="3107"/>
                  </a:cubicBezTo>
                  <a:cubicBezTo>
                    <a:pt x="2476" y="3100"/>
                    <a:pt x="2471" y="3075"/>
                    <a:pt x="2471" y="3075"/>
                  </a:cubicBezTo>
                  <a:cubicBezTo>
                    <a:pt x="2471" y="3075"/>
                    <a:pt x="2449" y="3038"/>
                    <a:pt x="2449" y="3009"/>
                  </a:cubicBezTo>
                  <a:cubicBezTo>
                    <a:pt x="2449" y="2979"/>
                    <a:pt x="2444" y="2930"/>
                    <a:pt x="2412" y="2937"/>
                  </a:cubicBezTo>
                  <a:cubicBezTo>
                    <a:pt x="2380" y="2947"/>
                    <a:pt x="2303" y="2949"/>
                    <a:pt x="2286" y="2925"/>
                  </a:cubicBezTo>
                  <a:cubicBezTo>
                    <a:pt x="2269" y="2898"/>
                    <a:pt x="2271" y="2888"/>
                    <a:pt x="2264" y="2880"/>
                  </a:cubicBezTo>
                  <a:cubicBezTo>
                    <a:pt x="2256" y="2873"/>
                    <a:pt x="2246" y="2873"/>
                    <a:pt x="2246" y="2873"/>
                  </a:cubicBezTo>
                  <a:cubicBezTo>
                    <a:pt x="2259" y="2809"/>
                    <a:pt x="2259" y="2809"/>
                    <a:pt x="2259" y="2809"/>
                  </a:cubicBezTo>
                  <a:cubicBezTo>
                    <a:pt x="2259" y="2809"/>
                    <a:pt x="2306" y="2823"/>
                    <a:pt x="2321" y="2823"/>
                  </a:cubicBezTo>
                  <a:cubicBezTo>
                    <a:pt x="2335" y="2823"/>
                    <a:pt x="2350" y="2831"/>
                    <a:pt x="2350" y="2838"/>
                  </a:cubicBezTo>
                  <a:cubicBezTo>
                    <a:pt x="2350" y="2843"/>
                    <a:pt x="2372" y="2853"/>
                    <a:pt x="2372" y="2836"/>
                  </a:cubicBezTo>
                  <a:cubicBezTo>
                    <a:pt x="2372" y="2819"/>
                    <a:pt x="2387" y="2806"/>
                    <a:pt x="2402" y="2801"/>
                  </a:cubicBezTo>
                  <a:cubicBezTo>
                    <a:pt x="2417" y="2794"/>
                    <a:pt x="2432" y="2796"/>
                    <a:pt x="2442" y="2786"/>
                  </a:cubicBezTo>
                  <a:cubicBezTo>
                    <a:pt x="2449" y="2779"/>
                    <a:pt x="2469" y="2752"/>
                    <a:pt x="2483" y="2747"/>
                  </a:cubicBezTo>
                  <a:cubicBezTo>
                    <a:pt x="2498" y="2744"/>
                    <a:pt x="2515" y="2720"/>
                    <a:pt x="2498" y="2703"/>
                  </a:cubicBezTo>
                  <a:cubicBezTo>
                    <a:pt x="2478" y="2685"/>
                    <a:pt x="2439" y="2656"/>
                    <a:pt x="2454" y="2641"/>
                  </a:cubicBezTo>
                  <a:cubicBezTo>
                    <a:pt x="2469" y="2626"/>
                    <a:pt x="2488" y="2611"/>
                    <a:pt x="2496" y="2611"/>
                  </a:cubicBezTo>
                  <a:cubicBezTo>
                    <a:pt x="2503" y="2611"/>
                    <a:pt x="2523" y="2594"/>
                    <a:pt x="2530" y="2594"/>
                  </a:cubicBezTo>
                  <a:cubicBezTo>
                    <a:pt x="2540" y="2594"/>
                    <a:pt x="2545" y="2589"/>
                    <a:pt x="2545" y="2572"/>
                  </a:cubicBezTo>
                  <a:cubicBezTo>
                    <a:pt x="2545" y="2554"/>
                    <a:pt x="2555" y="2527"/>
                    <a:pt x="2525" y="2527"/>
                  </a:cubicBezTo>
                  <a:cubicBezTo>
                    <a:pt x="2493" y="2527"/>
                    <a:pt x="2459" y="2532"/>
                    <a:pt x="2451" y="2522"/>
                  </a:cubicBezTo>
                  <a:cubicBezTo>
                    <a:pt x="2442" y="2512"/>
                    <a:pt x="2434" y="2488"/>
                    <a:pt x="2449" y="2488"/>
                  </a:cubicBezTo>
                  <a:cubicBezTo>
                    <a:pt x="2464" y="2488"/>
                    <a:pt x="2476" y="2488"/>
                    <a:pt x="2488" y="2466"/>
                  </a:cubicBezTo>
                  <a:cubicBezTo>
                    <a:pt x="2501" y="2446"/>
                    <a:pt x="2508" y="2419"/>
                    <a:pt x="2501" y="2411"/>
                  </a:cubicBezTo>
                  <a:cubicBezTo>
                    <a:pt x="2493" y="2404"/>
                    <a:pt x="2483" y="2394"/>
                    <a:pt x="2483" y="2384"/>
                  </a:cubicBezTo>
                  <a:cubicBezTo>
                    <a:pt x="2483" y="2377"/>
                    <a:pt x="2481" y="2374"/>
                    <a:pt x="2474" y="2367"/>
                  </a:cubicBezTo>
                  <a:cubicBezTo>
                    <a:pt x="2469" y="2362"/>
                    <a:pt x="2464" y="2349"/>
                    <a:pt x="2464" y="2342"/>
                  </a:cubicBezTo>
                  <a:cubicBezTo>
                    <a:pt x="2464" y="2335"/>
                    <a:pt x="2486" y="2298"/>
                    <a:pt x="2501" y="2290"/>
                  </a:cubicBezTo>
                  <a:cubicBezTo>
                    <a:pt x="2515" y="2285"/>
                    <a:pt x="2555" y="2278"/>
                    <a:pt x="2565" y="2268"/>
                  </a:cubicBezTo>
                  <a:cubicBezTo>
                    <a:pt x="2572" y="2258"/>
                    <a:pt x="2604" y="2229"/>
                    <a:pt x="2617" y="2229"/>
                  </a:cubicBezTo>
                  <a:cubicBezTo>
                    <a:pt x="2629" y="2229"/>
                    <a:pt x="2644" y="2243"/>
                    <a:pt x="2644" y="2243"/>
                  </a:cubicBezTo>
                  <a:cubicBezTo>
                    <a:pt x="2676" y="2248"/>
                    <a:pt x="2676" y="2248"/>
                    <a:pt x="2676" y="2248"/>
                  </a:cubicBezTo>
                  <a:cubicBezTo>
                    <a:pt x="2691" y="2258"/>
                    <a:pt x="2691" y="2258"/>
                    <a:pt x="2691" y="2258"/>
                  </a:cubicBezTo>
                  <a:cubicBezTo>
                    <a:pt x="2713" y="2239"/>
                    <a:pt x="2713" y="2239"/>
                    <a:pt x="2713" y="2239"/>
                  </a:cubicBezTo>
                  <a:cubicBezTo>
                    <a:pt x="2725" y="2209"/>
                    <a:pt x="2725" y="2209"/>
                    <a:pt x="2725" y="2209"/>
                  </a:cubicBezTo>
                  <a:cubicBezTo>
                    <a:pt x="2755" y="2209"/>
                    <a:pt x="2755" y="2209"/>
                    <a:pt x="2755" y="2209"/>
                  </a:cubicBezTo>
                  <a:cubicBezTo>
                    <a:pt x="2755" y="2209"/>
                    <a:pt x="2780" y="2234"/>
                    <a:pt x="2797" y="2234"/>
                  </a:cubicBezTo>
                  <a:cubicBezTo>
                    <a:pt x="2817" y="2234"/>
                    <a:pt x="2834" y="2231"/>
                    <a:pt x="2846" y="2219"/>
                  </a:cubicBezTo>
                  <a:cubicBezTo>
                    <a:pt x="2856" y="2209"/>
                    <a:pt x="2864" y="2187"/>
                    <a:pt x="2864" y="2187"/>
                  </a:cubicBezTo>
                  <a:cubicBezTo>
                    <a:pt x="2864" y="2187"/>
                    <a:pt x="2891" y="2189"/>
                    <a:pt x="2891" y="2201"/>
                  </a:cubicBezTo>
                  <a:cubicBezTo>
                    <a:pt x="2891" y="2211"/>
                    <a:pt x="2888" y="2239"/>
                    <a:pt x="2901" y="2239"/>
                  </a:cubicBezTo>
                  <a:cubicBezTo>
                    <a:pt x="2910" y="2239"/>
                    <a:pt x="2923" y="2234"/>
                    <a:pt x="2930" y="2229"/>
                  </a:cubicBezTo>
                  <a:cubicBezTo>
                    <a:pt x="2935" y="2221"/>
                    <a:pt x="2940" y="2219"/>
                    <a:pt x="2955" y="2219"/>
                  </a:cubicBezTo>
                  <a:cubicBezTo>
                    <a:pt x="2970" y="2219"/>
                    <a:pt x="2980" y="2224"/>
                    <a:pt x="3002" y="2192"/>
                  </a:cubicBezTo>
                  <a:cubicBezTo>
                    <a:pt x="3024" y="2159"/>
                    <a:pt x="3034" y="2142"/>
                    <a:pt x="3044" y="2135"/>
                  </a:cubicBezTo>
                  <a:cubicBezTo>
                    <a:pt x="3051" y="2127"/>
                    <a:pt x="3071" y="2135"/>
                    <a:pt x="3091" y="2154"/>
                  </a:cubicBezTo>
                  <a:cubicBezTo>
                    <a:pt x="3110" y="2174"/>
                    <a:pt x="3165" y="2184"/>
                    <a:pt x="3165" y="2194"/>
                  </a:cubicBezTo>
                  <a:cubicBezTo>
                    <a:pt x="3165" y="2201"/>
                    <a:pt x="3182" y="2189"/>
                    <a:pt x="3192" y="2179"/>
                  </a:cubicBezTo>
                  <a:cubicBezTo>
                    <a:pt x="3204" y="2169"/>
                    <a:pt x="3212" y="2154"/>
                    <a:pt x="3212" y="2127"/>
                  </a:cubicBezTo>
                  <a:cubicBezTo>
                    <a:pt x="3212" y="2103"/>
                    <a:pt x="3199" y="2078"/>
                    <a:pt x="3199" y="2078"/>
                  </a:cubicBezTo>
                  <a:cubicBezTo>
                    <a:pt x="3231" y="2053"/>
                    <a:pt x="3231" y="2053"/>
                    <a:pt x="3231" y="2053"/>
                  </a:cubicBezTo>
                  <a:cubicBezTo>
                    <a:pt x="3231" y="2053"/>
                    <a:pt x="3259" y="2078"/>
                    <a:pt x="3273" y="2078"/>
                  </a:cubicBezTo>
                  <a:cubicBezTo>
                    <a:pt x="3288" y="2078"/>
                    <a:pt x="3306" y="2088"/>
                    <a:pt x="3306" y="2098"/>
                  </a:cubicBezTo>
                  <a:cubicBezTo>
                    <a:pt x="3306" y="2108"/>
                    <a:pt x="3330" y="2105"/>
                    <a:pt x="3347" y="2105"/>
                  </a:cubicBezTo>
                  <a:cubicBezTo>
                    <a:pt x="3367" y="2105"/>
                    <a:pt x="3389" y="2117"/>
                    <a:pt x="3389" y="2117"/>
                  </a:cubicBezTo>
                  <a:cubicBezTo>
                    <a:pt x="3429" y="2110"/>
                    <a:pt x="3429" y="2110"/>
                    <a:pt x="3429" y="2110"/>
                  </a:cubicBezTo>
                  <a:cubicBezTo>
                    <a:pt x="3429" y="2110"/>
                    <a:pt x="3434" y="2085"/>
                    <a:pt x="3424" y="2075"/>
                  </a:cubicBezTo>
                  <a:cubicBezTo>
                    <a:pt x="3414" y="2068"/>
                    <a:pt x="3421" y="2046"/>
                    <a:pt x="3421" y="2046"/>
                  </a:cubicBezTo>
                  <a:cubicBezTo>
                    <a:pt x="3421" y="2046"/>
                    <a:pt x="3471" y="2051"/>
                    <a:pt x="3481" y="2041"/>
                  </a:cubicBezTo>
                  <a:cubicBezTo>
                    <a:pt x="3491" y="2031"/>
                    <a:pt x="3488" y="2021"/>
                    <a:pt x="3478" y="2011"/>
                  </a:cubicBezTo>
                  <a:cubicBezTo>
                    <a:pt x="3468" y="2002"/>
                    <a:pt x="3456" y="1999"/>
                    <a:pt x="3473" y="1984"/>
                  </a:cubicBezTo>
                  <a:cubicBezTo>
                    <a:pt x="3488" y="1967"/>
                    <a:pt x="3496" y="1947"/>
                    <a:pt x="3520" y="1947"/>
                  </a:cubicBezTo>
                  <a:cubicBezTo>
                    <a:pt x="3543" y="1947"/>
                    <a:pt x="3572" y="1960"/>
                    <a:pt x="3572" y="1950"/>
                  </a:cubicBezTo>
                  <a:cubicBezTo>
                    <a:pt x="3572" y="1937"/>
                    <a:pt x="3579" y="1922"/>
                    <a:pt x="3565" y="1922"/>
                  </a:cubicBezTo>
                  <a:cubicBezTo>
                    <a:pt x="3547" y="1922"/>
                    <a:pt x="3540" y="1917"/>
                    <a:pt x="3540" y="1900"/>
                  </a:cubicBezTo>
                  <a:cubicBezTo>
                    <a:pt x="3540" y="1885"/>
                    <a:pt x="3545" y="1856"/>
                    <a:pt x="3560" y="1856"/>
                  </a:cubicBezTo>
                  <a:cubicBezTo>
                    <a:pt x="3577" y="1856"/>
                    <a:pt x="3582" y="1846"/>
                    <a:pt x="3582" y="1846"/>
                  </a:cubicBezTo>
                  <a:cubicBezTo>
                    <a:pt x="3592" y="1809"/>
                    <a:pt x="3592" y="1809"/>
                    <a:pt x="3592" y="1809"/>
                  </a:cubicBezTo>
                  <a:cubicBezTo>
                    <a:pt x="3577" y="1809"/>
                    <a:pt x="3565" y="1809"/>
                    <a:pt x="3562" y="1807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90" name="Freeform 40"/>
            <p:cNvSpPr>
              <a:spLocks noChangeArrowheads="1"/>
            </p:cNvSpPr>
            <p:nvPr/>
          </p:nvSpPr>
          <p:spPr bwMode="auto">
            <a:xfrm>
              <a:off x="1501" y="2670"/>
              <a:ext cx="465" cy="402"/>
            </a:xfrm>
            <a:custGeom>
              <a:avLst/>
              <a:gdLst>
                <a:gd name="T0" fmla="*/ 0 w 2052"/>
                <a:gd name="T1" fmla="*/ 0 h 1773"/>
                <a:gd name="T2" fmla="*/ 0 w 2052"/>
                <a:gd name="T3" fmla="*/ 0 h 1773"/>
                <a:gd name="T4" fmla="*/ 0 w 2052"/>
                <a:gd name="T5" fmla="*/ 0 h 1773"/>
                <a:gd name="T6" fmla="*/ 0 w 2052"/>
                <a:gd name="T7" fmla="*/ 0 h 1773"/>
                <a:gd name="T8" fmla="*/ 0 w 2052"/>
                <a:gd name="T9" fmla="*/ 0 h 1773"/>
                <a:gd name="T10" fmla="*/ 0 w 2052"/>
                <a:gd name="T11" fmla="*/ 0 h 1773"/>
                <a:gd name="T12" fmla="*/ 0 w 2052"/>
                <a:gd name="T13" fmla="*/ 0 h 1773"/>
                <a:gd name="T14" fmla="*/ 0 w 2052"/>
                <a:gd name="T15" fmla="*/ 0 h 1773"/>
                <a:gd name="T16" fmla="*/ 0 w 2052"/>
                <a:gd name="T17" fmla="*/ 0 h 1773"/>
                <a:gd name="T18" fmla="*/ 0 w 2052"/>
                <a:gd name="T19" fmla="*/ 0 h 1773"/>
                <a:gd name="T20" fmla="*/ 0 w 2052"/>
                <a:gd name="T21" fmla="*/ 0 h 1773"/>
                <a:gd name="T22" fmla="*/ 0 w 2052"/>
                <a:gd name="T23" fmla="*/ 0 h 1773"/>
                <a:gd name="T24" fmla="*/ 0 w 2052"/>
                <a:gd name="T25" fmla="*/ 0 h 1773"/>
                <a:gd name="T26" fmla="*/ 0 w 2052"/>
                <a:gd name="T27" fmla="*/ 0 h 1773"/>
                <a:gd name="T28" fmla="*/ 0 w 2052"/>
                <a:gd name="T29" fmla="*/ 0 h 1773"/>
                <a:gd name="T30" fmla="*/ 0 w 2052"/>
                <a:gd name="T31" fmla="*/ 0 h 1773"/>
                <a:gd name="T32" fmla="*/ 0 w 2052"/>
                <a:gd name="T33" fmla="*/ 0 h 1773"/>
                <a:gd name="T34" fmla="*/ 0 w 2052"/>
                <a:gd name="T35" fmla="*/ 0 h 1773"/>
                <a:gd name="T36" fmla="*/ 0 w 2052"/>
                <a:gd name="T37" fmla="*/ 0 h 1773"/>
                <a:gd name="T38" fmla="*/ 0 w 2052"/>
                <a:gd name="T39" fmla="*/ 0 h 1773"/>
                <a:gd name="T40" fmla="*/ 0 w 2052"/>
                <a:gd name="T41" fmla="*/ 0 h 1773"/>
                <a:gd name="T42" fmla="*/ 0 w 2052"/>
                <a:gd name="T43" fmla="*/ 0 h 1773"/>
                <a:gd name="T44" fmla="*/ 0 w 2052"/>
                <a:gd name="T45" fmla="*/ 0 h 1773"/>
                <a:gd name="T46" fmla="*/ 0 w 2052"/>
                <a:gd name="T47" fmla="*/ 0 h 1773"/>
                <a:gd name="T48" fmla="*/ 0 w 2052"/>
                <a:gd name="T49" fmla="*/ 0 h 1773"/>
                <a:gd name="T50" fmla="*/ 0 w 2052"/>
                <a:gd name="T51" fmla="*/ 0 h 1773"/>
                <a:gd name="T52" fmla="*/ 0 w 2052"/>
                <a:gd name="T53" fmla="*/ 0 h 1773"/>
                <a:gd name="T54" fmla="*/ 0 w 2052"/>
                <a:gd name="T55" fmla="*/ 0 h 1773"/>
                <a:gd name="T56" fmla="*/ 0 w 2052"/>
                <a:gd name="T57" fmla="*/ 0 h 1773"/>
                <a:gd name="T58" fmla="*/ 0 w 2052"/>
                <a:gd name="T59" fmla="*/ 0 h 1773"/>
                <a:gd name="T60" fmla="*/ 0 w 2052"/>
                <a:gd name="T61" fmla="*/ 0 h 1773"/>
                <a:gd name="T62" fmla="*/ 0 w 2052"/>
                <a:gd name="T63" fmla="*/ 0 h 1773"/>
                <a:gd name="T64" fmla="*/ 0 w 2052"/>
                <a:gd name="T65" fmla="*/ 0 h 1773"/>
                <a:gd name="T66" fmla="*/ 0 w 2052"/>
                <a:gd name="T67" fmla="*/ 0 h 1773"/>
                <a:gd name="T68" fmla="*/ 0 w 2052"/>
                <a:gd name="T69" fmla="*/ 0 h 1773"/>
                <a:gd name="T70" fmla="*/ 0 w 2052"/>
                <a:gd name="T71" fmla="*/ 0 h 1773"/>
                <a:gd name="T72" fmla="*/ 0 w 2052"/>
                <a:gd name="T73" fmla="*/ 0 h 1773"/>
                <a:gd name="T74" fmla="*/ 0 w 2052"/>
                <a:gd name="T75" fmla="*/ 0 h 1773"/>
                <a:gd name="T76" fmla="*/ 0 w 2052"/>
                <a:gd name="T77" fmla="*/ 0 h 1773"/>
                <a:gd name="T78" fmla="*/ 0 w 2052"/>
                <a:gd name="T79" fmla="*/ 0 h 1773"/>
                <a:gd name="T80" fmla="*/ 0 w 2052"/>
                <a:gd name="T81" fmla="*/ 0 h 1773"/>
                <a:gd name="T82" fmla="*/ 0 w 2052"/>
                <a:gd name="T83" fmla="*/ 0 h 1773"/>
                <a:gd name="T84" fmla="*/ 0 w 2052"/>
                <a:gd name="T85" fmla="*/ 0 h 1773"/>
                <a:gd name="T86" fmla="*/ 0 w 2052"/>
                <a:gd name="T87" fmla="*/ 0 h 1773"/>
                <a:gd name="T88" fmla="*/ 0 w 2052"/>
                <a:gd name="T89" fmla="*/ 0 h 1773"/>
                <a:gd name="T90" fmla="*/ 0 w 2052"/>
                <a:gd name="T91" fmla="*/ 0 h 1773"/>
                <a:gd name="T92" fmla="*/ 0 w 2052"/>
                <a:gd name="T93" fmla="*/ 0 h 1773"/>
                <a:gd name="T94" fmla="*/ 0 w 2052"/>
                <a:gd name="T95" fmla="*/ 0 h 1773"/>
                <a:gd name="T96" fmla="*/ 0 w 2052"/>
                <a:gd name="T97" fmla="*/ 0 h 1773"/>
                <a:gd name="T98" fmla="*/ 0 w 2052"/>
                <a:gd name="T99" fmla="*/ 0 h 1773"/>
                <a:gd name="T100" fmla="*/ 0 w 2052"/>
                <a:gd name="T101" fmla="*/ 0 h 1773"/>
                <a:gd name="T102" fmla="*/ 0 w 2052"/>
                <a:gd name="T103" fmla="*/ 0 h 1773"/>
                <a:gd name="T104" fmla="*/ 0 w 2052"/>
                <a:gd name="T105" fmla="*/ 0 h 1773"/>
                <a:gd name="T106" fmla="*/ 0 w 2052"/>
                <a:gd name="T107" fmla="*/ 0 h 1773"/>
                <a:gd name="T108" fmla="*/ 0 w 2052"/>
                <a:gd name="T109" fmla="*/ 0 h 1773"/>
                <a:gd name="T110" fmla="*/ 0 w 2052"/>
                <a:gd name="T111" fmla="*/ 0 h 17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52" h="1773">
                  <a:moveTo>
                    <a:pt x="2051" y="807"/>
                  </a:moveTo>
                  <a:lnTo>
                    <a:pt x="2051" y="807"/>
                  </a:lnTo>
                  <a:cubicBezTo>
                    <a:pt x="2046" y="797"/>
                    <a:pt x="2041" y="787"/>
                    <a:pt x="2041" y="775"/>
                  </a:cubicBezTo>
                  <a:cubicBezTo>
                    <a:pt x="2041" y="747"/>
                    <a:pt x="2036" y="713"/>
                    <a:pt x="2026" y="703"/>
                  </a:cubicBezTo>
                  <a:cubicBezTo>
                    <a:pt x="2016" y="691"/>
                    <a:pt x="2016" y="691"/>
                    <a:pt x="2016" y="666"/>
                  </a:cubicBezTo>
                  <a:cubicBezTo>
                    <a:pt x="2016" y="646"/>
                    <a:pt x="2004" y="612"/>
                    <a:pt x="2001" y="589"/>
                  </a:cubicBezTo>
                  <a:cubicBezTo>
                    <a:pt x="1997" y="567"/>
                    <a:pt x="1987" y="530"/>
                    <a:pt x="1982" y="518"/>
                  </a:cubicBezTo>
                  <a:cubicBezTo>
                    <a:pt x="1974" y="508"/>
                    <a:pt x="1984" y="496"/>
                    <a:pt x="1984" y="483"/>
                  </a:cubicBezTo>
                  <a:cubicBezTo>
                    <a:pt x="1984" y="474"/>
                    <a:pt x="1994" y="444"/>
                    <a:pt x="1997" y="427"/>
                  </a:cubicBezTo>
                  <a:cubicBezTo>
                    <a:pt x="1984" y="427"/>
                    <a:pt x="1974" y="427"/>
                    <a:pt x="1972" y="429"/>
                  </a:cubicBezTo>
                  <a:cubicBezTo>
                    <a:pt x="1965" y="434"/>
                    <a:pt x="1957" y="436"/>
                    <a:pt x="1947" y="427"/>
                  </a:cubicBezTo>
                  <a:cubicBezTo>
                    <a:pt x="1937" y="417"/>
                    <a:pt x="1937" y="414"/>
                    <a:pt x="1925" y="414"/>
                  </a:cubicBezTo>
                  <a:cubicBezTo>
                    <a:pt x="1913" y="414"/>
                    <a:pt x="1898" y="394"/>
                    <a:pt x="1890" y="389"/>
                  </a:cubicBezTo>
                  <a:cubicBezTo>
                    <a:pt x="1885" y="382"/>
                    <a:pt x="1853" y="377"/>
                    <a:pt x="1848" y="377"/>
                  </a:cubicBezTo>
                  <a:cubicBezTo>
                    <a:pt x="1841" y="380"/>
                    <a:pt x="1809" y="394"/>
                    <a:pt x="1792" y="409"/>
                  </a:cubicBezTo>
                  <a:cubicBezTo>
                    <a:pt x="1772" y="422"/>
                    <a:pt x="1772" y="419"/>
                    <a:pt x="1755" y="409"/>
                  </a:cubicBezTo>
                  <a:cubicBezTo>
                    <a:pt x="1735" y="397"/>
                    <a:pt x="1730" y="412"/>
                    <a:pt x="1720" y="422"/>
                  </a:cubicBezTo>
                  <a:cubicBezTo>
                    <a:pt x="1710" y="434"/>
                    <a:pt x="1705" y="436"/>
                    <a:pt x="1705" y="451"/>
                  </a:cubicBezTo>
                  <a:cubicBezTo>
                    <a:pt x="1705" y="466"/>
                    <a:pt x="1690" y="459"/>
                    <a:pt x="1681" y="469"/>
                  </a:cubicBezTo>
                  <a:cubicBezTo>
                    <a:pt x="1673" y="476"/>
                    <a:pt x="1651" y="469"/>
                    <a:pt x="1626" y="456"/>
                  </a:cubicBezTo>
                  <a:cubicBezTo>
                    <a:pt x="1601" y="441"/>
                    <a:pt x="1596" y="436"/>
                    <a:pt x="1596" y="419"/>
                  </a:cubicBezTo>
                  <a:cubicBezTo>
                    <a:pt x="1596" y="404"/>
                    <a:pt x="1592" y="402"/>
                    <a:pt x="1582" y="404"/>
                  </a:cubicBezTo>
                  <a:cubicBezTo>
                    <a:pt x="1569" y="407"/>
                    <a:pt x="1567" y="399"/>
                    <a:pt x="1569" y="387"/>
                  </a:cubicBezTo>
                  <a:cubicBezTo>
                    <a:pt x="1572" y="375"/>
                    <a:pt x="1572" y="377"/>
                    <a:pt x="1547" y="367"/>
                  </a:cubicBezTo>
                  <a:cubicBezTo>
                    <a:pt x="1520" y="357"/>
                    <a:pt x="1364" y="380"/>
                    <a:pt x="1364" y="380"/>
                  </a:cubicBezTo>
                  <a:cubicBezTo>
                    <a:pt x="1364" y="380"/>
                    <a:pt x="1374" y="335"/>
                    <a:pt x="1357" y="311"/>
                  </a:cubicBezTo>
                  <a:cubicBezTo>
                    <a:pt x="1340" y="288"/>
                    <a:pt x="1333" y="283"/>
                    <a:pt x="1325" y="256"/>
                  </a:cubicBezTo>
                  <a:cubicBezTo>
                    <a:pt x="1318" y="227"/>
                    <a:pt x="1335" y="224"/>
                    <a:pt x="1333" y="212"/>
                  </a:cubicBezTo>
                  <a:cubicBezTo>
                    <a:pt x="1328" y="199"/>
                    <a:pt x="1308" y="190"/>
                    <a:pt x="1300" y="197"/>
                  </a:cubicBezTo>
                  <a:cubicBezTo>
                    <a:pt x="1293" y="204"/>
                    <a:pt x="1286" y="229"/>
                    <a:pt x="1281" y="249"/>
                  </a:cubicBezTo>
                  <a:cubicBezTo>
                    <a:pt x="1276" y="269"/>
                    <a:pt x="1261" y="261"/>
                    <a:pt x="1254" y="266"/>
                  </a:cubicBezTo>
                  <a:cubicBezTo>
                    <a:pt x="1246" y="269"/>
                    <a:pt x="1239" y="279"/>
                    <a:pt x="1239" y="279"/>
                  </a:cubicBezTo>
                  <a:cubicBezTo>
                    <a:pt x="1239" y="279"/>
                    <a:pt x="1231" y="269"/>
                    <a:pt x="1211" y="254"/>
                  </a:cubicBezTo>
                  <a:cubicBezTo>
                    <a:pt x="1192" y="241"/>
                    <a:pt x="1179" y="246"/>
                    <a:pt x="1169" y="251"/>
                  </a:cubicBezTo>
                  <a:cubicBezTo>
                    <a:pt x="1160" y="256"/>
                    <a:pt x="1147" y="261"/>
                    <a:pt x="1135" y="261"/>
                  </a:cubicBezTo>
                  <a:cubicBezTo>
                    <a:pt x="1123" y="261"/>
                    <a:pt x="1118" y="264"/>
                    <a:pt x="1118" y="279"/>
                  </a:cubicBezTo>
                  <a:cubicBezTo>
                    <a:pt x="1118" y="296"/>
                    <a:pt x="1081" y="264"/>
                    <a:pt x="1073" y="264"/>
                  </a:cubicBezTo>
                  <a:cubicBezTo>
                    <a:pt x="1063" y="264"/>
                    <a:pt x="1034" y="281"/>
                    <a:pt x="1024" y="291"/>
                  </a:cubicBezTo>
                  <a:cubicBezTo>
                    <a:pt x="1012" y="303"/>
                    <a:pt x="999" y="264"/>
                    <a:pt x="977" y="264"/>
                  </a:cubicBezTo>
                  <a:cubicBezTo>
                    <a:pt x="952" y="264"/>
                    <a:pt x="952" y="261"/>
                    <a:pt x="942" y="276"/>
                  </a:cubicBezTo>
                  <a:cubicBezTo>
                    <a:pt x="932" y="291"/>
                    <a:pt x="920" y="281"/>
                    <a:pt x="920" y="264"/>
                  </a:cubicBezTo>
                  <a:cubicBezTo>
                    <a:pt x="920" y="246"/>
                    <a:pt x="928" y="234"/>
                    <a:pt x="928" y="219"/>
                  </a:cubicBezTo>
                  <a:cubicBezTo>
                    <a:pt x="928" y="202"/>
                    <a:pt x="920" y="194"/>
                    <a:pt x="905" y="192"/>
                  </a:cubicBezTo>
                  <a:cubicBezTo>
                    <a:pt x="891" y="192"/>
                    <a:pt x="881" y="177"/>
                    <a:pt x="854" y="150"/>
                  </a:cubicBezTo>
                  <a:cubicBezTo>
                    <a:pt x="826" y="125"/>
                    <a:pt x="826" y="152"/>
                    <a:pt x="804" y="145"/>
                  </a:cubicBezTo>
                  <a:cubicBezTo>
                    <a:pt x="782" y="140"/>
                    <a:pt x="765" y="101"/>
                    <a:pt x="750" y="81"/>
                  </a:cubicBezTo>
                  <a:cubicBezTo>
                    <a:pt x="737" y="64"/>
                    <a:pt x="750" y="44"/>
                    <a:pt x="760" y="22"/>
                  </a:cubicBezTo>
                  <a:cubicBezTo>
                    <a:pt x="770" y="0"/>
                    <a:pt x="718" y="9"/>
                    <a:pt x="686" y="4"/>
                  </a:cubicBezTo>
                  <a:cubicBezTo>
                    <a:pt x="683" y="4"/>
                    <a:pt x="681" y="4"/>
                    <a:pt x="681" y="2"/>
                  </a:cubicBezTo>
                  <a:cubicBezTo>
                    <a:pt x="671" y="14"/>
                    <a:pt x="661" y="27"/>
                    <a:pt x="654" y="34"/>
                  </a:cubicBezTo>
                  <a:cubicBezTo>
                    <a:pt x="641" y="46"/>
                    <a:pt x="624" y="54"/>
                    <a:pt x="624" y="54"/>
                  </a:cubicBezTo>
                  <a:cubicBezTo>
                    <a:pt x="624" y="54"/>
                    <a:pt x="627" y="76"/>
                    <a:pt x="639" y="86"/>
                  </a:cubicBezTo>
                  <a:cubicBezTo>
                    <a:pt x="649" y="98"/>
                    <a:pt x="654" y="103"/>
                    <a:pt x="654" y="123"/>
                  </a:cubicBezTo>
                  <a:cubicBezTo>
                    <a:pt x="654" y="145"/>
                    <a:pt x="659" y="155"/>
                    <a:pt x="644" y="155"/>
                  </a:cubicBezTo>
                  <a:cubicBezTo>
                    <a:pt x="629" y="155"/>
                    <a:pt x="624" y="162"/>
                    <a:pt x="614" y="152"/>
                  </a:cubicBezTo>
                  <a:cubicBezTo>
                    <a:pt x="602" y="143"/>
                    <a:pt x="599" y="140"/>
                    <a:pt x="599" y="150"/>
                  </a:cubicBezTo>
                  <a:cubicBezTo>
                    <a:pt x="599" y="160"/>
                    <a:pt x="602" y="165"/>
                    <a:pt x="585" y="165"/>
                  </a:cubicBezTo>
                  <a:cubicBezTo>
                    <a:pt x="570" y="165"/>
                    <a:pt x="567" y="162"/>
                    <a:pt x="552" y="152"/>
                  </a:cubicBezTo>
                  <a:cubicBezTo>
                    <a:pt x="538" y="145"/>
                    <a:pt x="528" y="143"/>
                    <a:pt x="525" y="150"/>
                  </a:cubicBezTo>
                  <a:cubicBezTo>
                    <a:pt x="520" y="157"/>
                    <a:pt x="505" y="165"/>
                    <a:pt x="518" y="177"/>
                  </a:cubicBezTo>
                  <a:cubicBezTo>
                    <a:pt x="530" y="190"/>
                    <a:pt x="540" y="192"/>
                    <a:pt x="528" y="204"/>
                  </a:cubicBezTo>
                  <a:cubicBezTo>
                    <a:pt x="515" y="217"/>
                    <a:pt x="505" y="232"/>
                    <a:pt x="505" y="232"/>
                  </a:cubicBezTo>
                  <a:cubicBezTo>
                    <a:pt x="500" y="237"/>
                    <a:pt x="473" y="234"/>
                    <a:pt x="459" y="234"/>
                  </a:cubicBezTo>
                  <a:cubicBezTo>
                    <a:pt x="444" y="234"/>
                    <a:pt x="432" y="237"/>
                    <a:pt x="424" y="244"/>
                  </a:cubicBezTo>
                  <a:cubicBezTo>
                    <a:pt x="417" y="254"/>
                    <a:pt x="427" y="251"/>
                    <a:pt x="392" y="251"/>
                  </a:cubicBezTo>
                  <a:cubicBezTo>
                    <a:pt x="357" y="251"/>
                    <a:pt x="348" y="251"/>
                    <a:pt x="338" y="241"/>
                  </a:cubicBezTo>
                  <a:cubicBezTo>
                    <a:pt x="325" y="232"/>
                    <a:pt x="318" y="237"/>
                    <a:pt x="306" y="244"/>
                  </a:cubicBezTo>
                  <a:cubicBezTo>
                    <a:pt x="293" y="251"/>
                    <a:pt x="288" y="256"/>
                    <a:pt x="298" y="271"/>
                  </a:cubicBezTo>
                  <a:cubicBezTo>
                    <a:pt x="306" y="286"/>
                    <a:pt x="315" y="296"/>
                    <a:pt x="298" y="303"/>
                  </a:cubicBezTo>
                  <a:cubicBezTo>
                    <a:pt x="281" y="313"/>
                    <a:pt x="261" y="286"/>
                    <a:pt x="273" y="352"/>
                  </a:cubicBezTo>
                  <a:cubicBezTo>
                    <a:pt x="286" y="422"/>
                    <a:pt x="276" y="424"/>
                    <a:pt x="276" y="424"/>
                  </a:cubicBezTo>
                  <a:cubicBezTo>
                    <a:pt x="276" y="424"/>
                    <a:pt x="360" y="417"/>
                    <a:pt x="338" y="483"/>
                  </a:cubicBezTo>
                  <a:cubicBezTo>
                    <a:pt x="315" y="552"/>
                    <a:pt x="313" y="607"/>
                    <a:pt x="291" y="587"/>
                  </a:cubicBezTo>
                  <a:cubicBezTo>
                    <a:pt x="266" y="570"/>
                    <a:pt x="251" y="545"/>
                    <a:pt x="239" y="525"/>
                  </a:cubicBezTo>
                  <a:cubicBezTo>
                    <a:pt x="229" y="508"/>
                    <a:pt x="232" y="515"/>
                    <a:pt x="207" y="493"/>
                  </a:cubicBezTo>
                  <a:cubicBezTo>
                    <a:pt x="185" y="471"/>
                    <a:pt x="167" y="446"/>
                    <a:pt x="167" y="436"/>
                  </a:cubicBezTo>
                  <a:cubicBezTo>
                    <a:pt x="167" y="427"/>
                    <a:pt x="148" y="427"/>
                    <a:pt x="148" y="427"/>
                  </a:cubicBezTo>
                  <a:cubicBezTo>
                    <a:pt x="148" y="427"/>
                    <a:pt x="138" y="498"/>
                    <a:pt x="133" y="540"/>
                  </a:cubicBezTo>
                  <a:cubicBezTo>
                    <a:pt x="128" y="582"/>
                    <a:pt x="98" y="602"/>
                    <a:pt x="81" y="644"/>
                  </a:cubicBezTo>
                  <a:cubicBezTo>
                    <a:pt x="64" y="683"/>
                    <a:pt x="73" y="711"/>
                    <a:pt x="54" y="730"/>
                  </a:cubicBezTo>
                  <a:cubicBezTo>
                    <a:pt x="36" y="747"/>
                    <a:pt x="0" y="750"/>
                    <a:pt x="0" y="765"/>
                  </a:cubicBezTo>
                  <a:cubicBezTo>
                    <a:pt x="0" y="770"/>
                    <a:pt x="2" y="779"/>
                    <a:pt x="2" y="792"/>
                  </a:cubicBezTo>
                  <a:cubicBezTo>
                    <a:pt x="12" y="792"/>
                    <a:pt x="19" y="789"/>
                    <a:pt x="27" y="787"/>
                  </a:cubicBezTo>
                  <a:cubicBezTo>
                    <a:pt x="44" y="777"/>
                    <a:pt x="71" y="772"/>
                    <a:pt x="93" y="787"/>
                  </a:cubicBezTo>
                  <a:cubicBezTo>
                    <a:pt x="118" y="802"/>
                    <a:pt x="130" y="819"/>
                    <a:pt x="115" y="834"/>
                  </a:cubicBezTo>
                  <a:cubicBezTo>
                    <a:pt x="101" y="849"/>
                    <a:pt x="101" y="854"/>
                    <a:pt x="91" y="844"/>
                  </a:cubicBezTo>
                  <a:cubicBezTo>
                    <a:pt x="81" y="834"/>
                    <a:pt x="64" y="834"/>
                    <a:pt x="64" y="851"/>
                  </a:cubicBezTo>
                  <a:cubicBezTo>
                    <a:pt x="64" y="866"/>
                    <a:pt x="86" y="868"/>
                    <a:pt x="71" y="883"/>
                  </a:cubicBezTo>
                  <a:cubicBezTo>
                    <a:pt x="56" y="896"/>
                    <a:pt x="69" y="898"/>
                    <a:pt x="56" y="908"/>
                  </a:cubicBezTo>
                  <a:cubicBezTo>
                    <a:pt x="46" y="920"/>
                    <a:pt x="51" y="920"/>
                    <a:pt x="29" y="920"/>
                  </a:cubicBezTo>
                  <a:cubicBezTo>
                    <a:pt x="7" y="920"/>
                    <a:pt x="2" y="915"/>
                    <a:pt x="2" y="933"/>
                  </a:cubicBezTo>
                  <a:cubicBezTo>
                    <a:pt x="2" y="947"/>
                    <a:pt x="14" y="940"/>
                    <a:pt x="14" y="957"/>
                  </a:cubicBezTo>
                  <a:cubicBezTo>
                    <a:pt x="14" y="972"/>
                    <a:pt x="32" y="992"/>
                    <a:pt x="51" y="987"/>
                  </a:cubicBezTo>
                  <a:cubicBezTo>
                    <a:pt x="73" y="982"/>
                    <a:pt x="91" y="967"/>
                    <a:pt x="113" y="992"/>
                  </a:cubicBezTo>
                  <a:cubicBezTo>
                    <a:pt x="138" y="1014"/>
                    <a:pt x="155" y="1002"/>
                    <a:pt x="155" y="1019"/>
                  </a:cubicBezTo>
                  <a:cubicBezTo>
                    <a:pt x="155" y="1039"/>
                    <a:pt x="150" y="1061"/>
                    <a:pt x="140" y="1061"/>
                  </a:cubicBezTo>
                  <a:cubicBezTo>
                    <a:pt x="130" y="1061"/>
                    <a:pt x="120" y="1068"/>
                    <a:pt x="120" y="1081"/>
                  </a:cubicBezTo>
                  <a:cubicBezTo>
                    <a:pt x="120" y="1091"/>
                    <a:pt x="148" y="1096"/>
                    <a:pt x="158" y="1096"/>
                  </a:cubicBezTo>
                  <a:cubicBezTo>
                    <a:pt x="167" y="1096"/>
                    <a:pt x="202" y="1105"/>
                    <a:pt x="192" y="1115"/>
                  </a:cubicBezTo>
                  <a:cubicBezTo>
                    <a:pt x="185" y="1123"/>
                    <a:pt x="187" y="1140"/>
                    <a:pt x="172" y="1140"/>
                  </a:cubicBezTo>
                  <a:cubicBezTo>
                    <a:pt x="158" y="1140"/>
                    <a:pt x="148" y="1150"/>
                    <a:pt x="138" y="1162"/>
                  </a:cubicBezTo>
                  <a:cubicBezTo>
                    <a:pt x="125" y="1175"/>
                    <a:pt x="106" y="1204"/>
                    <a:pt x="103" y="1204"/>
                  </a:cubicBezTo>
                  <a:cubicBezTo>
                    <a:pt x="98" y="1204"/>
                    <a:pt x="83" y="1211"/>
                    <a:pt x="83" y="1224"/>
                  </a:cubicBezTo>
                  <a:cubicBezTo>
                    <a:pt x="83" y="1236"/>
                    <a:pt x="106" y="1239"/>
                    <a:pt x="118" y="1239"/>
                  </a:cubicBezTo>
                  <a:cubicBezTo>
                    <a:pt x="128" y="1239"/>
                    <a:pt x="133" y="1251"/>
                    <a:pt x="153" y="1256"/>
                  </a:cubicBezTo>
                  <a:cubicBezTo>
                    <a:pt x="175" y="1261"/>
                    <a:pt x="190" y="1271"/>
                    <a:pt x="197" y="1276"/>
                  </a:cubicBezTo>
                  <a:cubicBezTo>
                    <a:pt x="202" y="1281"/>
                    <a:pt x="207" y="1298"/>
                    <a:pt x="217" y="1305"/>
                  </a:cubicBezTo>
                  <a:cubicBezTo>
                    <a:pt x="227" y="1300"/>
                    <a:pt x="244" y="1293"/>
                    <a:pt x="251" y="1288"/>
                  </a:cubicBezTo>
                  <a:cubicBezTo>
                    <a:pt x="266" y="1281"/>
                    <a:pt x="291" y="1273"/>
                    <a:pt x="308" y="1283"/>
                  </a:cubicBezTo>
                  <a:cubicBezTo>
                    <a:pt x="323" y="1295"/>
                    <a:pt x="328" y="1298"/>
                    <a:pt x="340" y="1293"/>
                  </a:cubicBezTo>
                  <a:cubicBezTo>
                    <a:pt x="352" y="1286"/>
                    <a:pt x="375" y="1286"/>
                    <a:pt x="382" y="1298"/>
                  </a:cubicBezTo>
                  <a:cubicBezTo>
                    <a:pt x="390" y="1308"/>
                    <a:pt x="382" y="1315"/>
                    <a:pt x="395" y="1325"/>
                  </a:cubicBezTo>
                  <a:cubicBezTo>
                    <a:pt x="404" y="1335"/>
                    <a:pt x="407" y="1333"/>
                    <a:pt x="414" y="1325"/>
                  </a:cubicBezTo>
                  <a:cubicBezTo>
                    <a:pt x="422" y="1315"/>
                    <a:pt x="429" y="1323"/>
                    <a:pt x="439" y="1323"/>
                  </a:cubicBezTo>
                  <a:cubicBezTo>
                    <a:pt x="446" y="1323"/>
                    <a:pt x="459" y="1315"/>
                    <a:pt x="466" y="1313"/>
                  </a:cubicBezTo>
                  <a:cubicBezTo>
                    <a:pt x="473" y="1308"/>
                    <a:pt x="508" y="1318"/>
                    <a:pt x="520" y="1325"/>
                  </a:cubicBezTo>
                  <a:cubicBezTo>
                    <a:pt x="540" y="1335"/>
                    <a:pt x="562" y="1350"/>
                    <a:pt x="560" y="1365"/>
                  </a:cubicBezTo>
                  <a:cubicBezTo>
                    <a:pt x="557" y="1382"/>
                    <a:pt x="543" y="1399"/>
                    <a:pt x="555" y="1412"/>
                  </a:cubicBezTo>
                  <a:cubicBezTo>
                    <a:pt x="570" y="1426"/>
                    <a:pt x="634" y="1503"/>
                    <a:pt x="612" y="1513"/>
                  </a:cubicBezTo>
                  <a:cubicBezTo>
                    <a:pt x="587" y="1525"/>
                    <a:pt x="567" y="1527"/>
                    <a:pt x="567" y="1540"/>
                  </a:cubicBezTo>
                  <a:cubicBezTo>
                    <a:pt x="567" y="1550"/>
                    <a:pt x="552" y="1574"/>
                    <a:pt x="567" y="1574"/>
                  </a:cubicBezTo>
                  <a:cubicBezTo>
                    <a:pt x="580" y="1574"/>
                    <a:pt x="604" y="1589"/>
                    <a:pt x="604" y="1604"/>
                  </a:cubicBezTo>
                  <a:cubicBezTo>
                    <a:pt x="604" y="1619"/>
                    <a:pt x="612" y="1626"/>
                    <a:pt x="617" y="1626"/>
                  </a:cubicBezTo>
                  <a:cubicBezTo>
                    <a:pt x="622" y="1626"/>
                    <a:pt x="632" y="1636"/>
                    <a:pt x="622" y="1641"/>
                  </a:cubicBezTo>
                  <a:cubicBezTo>
                    <a:pt x="612" y="1644"/>
                    <a:pt x="607" y="1658"/>
                    <a:pt x="617" y="1668"/>
                  </a:cubicBezTo>
                  <a:cubicBezTo>
                    <a:pt x="629" y="1680"/>
                    <a:pt x="636" y="1683"/>
                    <a:pt x="644" y="1683"/>
                  </a:cubicBezTo>
                  <a:cubicBezTo>
                    <a:pt x="651" y="1683"/>
                    <a:pt x="676" y="1708"/>
                    <a:pt x="666" y="1708"/>
                  </a:cubicBezTo>
                  <a:cubicBezTo>
                    <a:pt x="654" y="1708"/>
                    <a:pt x="641" y="1705"/>
                    <a:pt x="641" y="1715"/>
                  </a:cubicBezTo>
                  <a:cubicBezTo>
                    <a:pt x="641" y="1725"/>
                    <a:pt x="661" y="1755"/>
                    <a:pt x="673" y="1760"/>
                  </a:cubicBezTo>
                  <a:cubicBezTo>
                    <a:pt x="688" y="1764"/>
                    <a:pt x="730" y="1755"/>
                    <a:pt x="740" y="1762"/>
                  </a:cubicBezTo>
                  <a:cubicBezTo>
                    <a:pt x="747" y="1772"/>
                    <a:pt x="787" y="1769"/>
                    <a:pt x="794" y="1769"/>
                  </a:cubicBezTo>
                  <a:cubicBezTo>
                    <a:pt x="802" y="1769"/>
                    <a:pt x="812" y="1752"/>
                    <a:pt x="822" y="1762"/>
                  </a:cubicBezTo>
                  <a:cubicBezTo>
                    <a:pt x="831" y="1772"/>
                    <a:pt x="851" y="1772"/>
                    <a:pt x="859" y="1767"/>
                  </a:cubicBezTo>
                  <a:cubicBezTo>
                    <a:pt x="866" y="1760"/>
                    <a:pt x="876" y="1750"/>
                    <a:pt x="886" y="1760"/>
                  </a:cubicBezTo>
                  <a:cubicBezTo>
                    <a:pt x="893" y="1767"/>
                    <a:pt x="923" y="1760"/>
                    <a:pt x="925" y="1760"/>
                  </a:cubicBezTo>
                  <a:cubicBezTo>
                    <a:pt x="930" y="1760"/>
                    <a:pt x="974" y="1747"/>
                    <a:pt x="979" y="1727"/>
                  </a:cubicBezTo>
                  <a:cubicBezTo>
                    <a:pt x="982" y="1708"/>
                    <a:pt x="999" y="1673"/>
                    <a:pt x="1014" y="1666"/>
                  </a:cubicBezTo>
                  <a:cubicBezTo>
                    <a:pt x="1029" y="1658"/>
                    <a:pt x="1041" y="1644"/>
                    <a:pt x="1044" y="1641"/>
                  </a:cubicBezTo>
                  <a:cubicBezTo>
                    <a:pt x="1049" y="1639"/>
                    <a:pt x="1056" y="1644"/>
                    <a:pt x="1066" y="1644"/>
                  </a:cubicBezTo>
                  <a:cubicBezTo>
                    <a:pt x="1078" y="1644"/>
                    <a:pt x="1091" y="1653"/>
                    <a:pt x="1101" y="1634"/>
                  </a:cubicBezTo>
                  <a:cubicBezTo>
                    <a:pt x="1113" y="1614"/>
                    <a:pt x="1123" y="1612"/>
                    <a:pt x="1140" y="1612"/>
                  </a:cubicBezTo>
                  <a:cubicBezTo>
                    <a:pt x="1157" y="1612"/>
                    <a:pt x="1174" y="1612"/>
                    <a:pt x="1192" y="1604"/>
                  </a:cubicBezTo>
                  <a:cubicBezTo>
                    <a:pt x="1209" y="1594"/>
                    <a:pt x="1207" y="1587"/>
                    <a:pt x="1224" y="1592"/>
                  </a:cubicBezTo>
                  <a:cubicBezTo>
                    <a:pt x="1244" y="1597"/>
                    <a:pt x="1251" y="1592"/>
                    <a:pt x="1261" y="1582"/>
                  </a:cubicBezTo>
                  <a:cubicBezTo>
                    <a:pt x="1271" y="1572"/>
                    <a:pt x="1283" y="1570"/>
                    <a:pt x="1300" y="1570"/>
                  </a:cubicBezTo>
                  <a:cubicBezTo>
                    <a:pt x="1315" y="1570"/>
                    <a:pt x="1320" y="1562"/>
                    <a:pt x="1340" y="1542"/>
                  </a:cubicBezTo>
                  <a:cubicBezTo>
                    <a:pt x="1362" y="1523"/>
                    <a:pt x="1399" y="1498"/>
                    <a:pt x="1399" y="1518"/>
                  </a:cubicBezTo>
                  <a:cubicBezTo>
                    <a:pt x="1399" y="1535"/>
                    <a:pt x="1416" y="1532"/>
                    <a:pt x="1424" y="1525"/>
                  </a:cubicBezTo>
                  <a:cubicBezTo>
                    <a:pt x="1429" y="1520"/>
                    <a:pt x="1448" y="1518"/>
                    <a:pt x="1448" y="1518"/>
                  </a:cubicBezTo>
                  <a:lnTo>
                    <a:pt x="1448" y="1520"/>
                  </a:lnTo>
                  <a:cubicBezTo>
                    <a:pt x="1456" y="1513"/>
                    <a:pt x="1461" y="1505"/>
                    <a:pt x="1463" y="1503"/>
                  </a:cubicBezTo>
                  <a:cubicBezTo>
                    <a:pt x="1473" y="1493"/>
                    <a:pt x="1468" y="1485"/>
                    <a:pt x="1481" y="1473"/>
                  </a:cubicBezTo>
                  <a:cubicBezTo>
                    <a:pt x="1493" y="1461"/>
                    <a:pt x="1525" y="1436"/>
                    <a:pt x="1542" y="1419"/>
                  </a:cubicBezTo>
                  <a:cubicBezTo>
                    <a:pt x="1560" y="1404"/>
                    <a:pt x="1584" y="1392"/>
                    <a:pt x="1611" y="1384"/>
                  </a:cubicBezTo>
                  <a:cubicBezTo>
                    <a:pt x="1638" y="1375"/>
                    <a:pt x="1666" y="1360"/>
                    <a:pt x="1668" y="1337"/>
                  </a:cubicBezTo>
                  <a:cubicBezTo>
                    <a:pt x="1671" y="1305"/>
                    <a:pt x="1676" y="1295"/>
                    <a:pt x="1703" y="1288"/>
                  </a:cubicBezTo>
                  <a:cubicBezTo>
                    <a:pt x="1730" y="1281"/>
                    <a:pt x="1747" y="1266"/>
                    <a:pt x="1765" y="1251"/>
                  </a:cubicBezTo>
                  <a:cubicBezTo>
                    <a:pt x="1779" y="1234"/>
                    <a:pt x="1811" y="1234"/>
                    <a:pt x="1821" y="1224"/>
                  </a:cubicBezTo>
                  <a:cubicBezTo>
                    <a:pt x="1831" y="1214"/>
                    <a:pt x="1836" y="1197"/>
                    <a:pt x="1851" y="1175"/>
                  </a:cubicBezTo>
                  <a:cubicBezTo>
                    <a:pt x="1866" y="1152"/>
                    <a:pt x="1878" y="1155"/>
                    <a:pt x="1878" y="1135"/>
                  </a:cubicBezTo>
                  <a:cubicBezTo>
                    <a:pt x="1878" y="1118"/>
                    <a:pt x="1888" y="1105"/>
                    <a:pt x="1903" y="1088"/>
                  </a:cubicBezTo>
                  <a:cubicBezTo>
                    <a:pt x="1920" y="1073"/>
                    <a:pt x="1932" y="1044"/>
                    <a:pt x="1945" y="1044"/>
                  </a:cubicBezTo>
                  <a:cubicBezTo>
                    <a:pt x="1957" y="1044"/>
                    <a:pt x="1967" y="1044"/>
                    <a:pt x="1977" y="1044"/>
                  </a:cubicBezTo>
                  <a:cubicBezTo>
                    <a:pt x="1979" y="1044"/>
                    <a:pt x="1982" y="1044"/>
                    <a:pt x="1982" y="1044"/>
                  </a:cubicBezTo>
                  <a:cubicBezTo>
                    <a:pt x="1982" y="1044"/>
                    <a:pt x="1972" y="1011"/>
                    <a:pt x="1987" y="999"/>
                  </a:cubicBezTo>
                  <a:cubicBezTo>
                    <a:pt x="2001" y="989"/>
                    <a:pt x="2026" y="962"/>
                    <a:pt x="2026" y="940"/>
                  </a:cubicBezTo>
                  <a:cubicBezTo>
                    <a:pt x="2026" y="915"/>
                    <a:pt x="2038" y="901"/>
                    <a:pt x="2036" y="876"/>
                  </a:cubicBezTo>
                  <a:cubicBezTo>
                    <a:pt x="2033" y="854"/>
                    <a:pt x="2048" y="807"/>
                    <a:pt x="2048" y="807"/>
                  </a:cubicBezTo>
                  <a:lnTo>
                    <a:pt x="2051" y="80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91" name="Freeform 41"/>
            <p:cNvSpPr>
              <a:spLocks noChangeArrowheads="1"/>
            </p:cNvSpPr>
            <p:nvPr/>
          </p:nvSpPr>
          <p:spPr bwMode="auto">
            <a:xfrm>
              <a:off x="1150" y="2314"/>
              <a:ext cx="554" cy="537"/>
            </a:xfrm>
            <a:custGeom>
              <a:avLst/>
              <a:gdLst>
                <a:gd name="T0" fmla="*/ 0 w 2442"/>
                <a:gd name="T1" fmla="*/ 0 h 2366"/>
                <a:gd name="T2" fmla="*/ 0 w 2442"/>
                <a:gd name="T3" fmla="*/ 0 h 2366"/>
                <a:gd name="T4" fmla="*/ 0 w 2442"/>
                <a:gd name="T5" fmla="*/ 0 h 2366"/>
                <a:gd name="T6" fmla="*/ 0 w 2442"/>
                <a:gd name="T7" fmla="*/ 0 h 2366"/>
                <a:gd name="T8" fmla="*/ 0 w 2442"/>
                <a:gd name="T9" fmla="*/ 0 h 2366"/>
                <a:gd name="T10" fmla="*/ 0 w 2442"/>
                <a:gd name="T11" fmla="*/ 0 h 2366"/>
                <a:gd name="T12" fmla="*/ 0 w 2442"/>
                <a:gd name="T13" fmla="*/ 0 h 2366"/>
                <a:gd name="T14" fmla="*/ 0 w 2442"/>
                <a:gd name="T15" fmla="*/ 0 h 2366"/>
                <a:gd name="T16" fmla="*/ 0 w 2442"/>
                <a:gd name="T17" fmla="*/ 0 h 2366"/>
                <a:gd name="T18" fmla="*/ 0 w 2442"/>
                <a:gd name="T19" fmla="*/ 0 h 2366"/>
                <a:gd name="T20" fmla="*/ 0 w 2442"/>
                <a:gd name="T21" fmla="*/ 0 h 2366"/>
                <a:gd name="T22" fmla="*/ 0 w 2442"/>
                <a:gd name="T23" fmla="*/ 0 h 2366"/>
                <a:gd name="T24" fmla="*/ 0 w 2442"/>
                <a:gd name="T25" fmla="*/ 0 h 2366"/>
                <a:gd name="T26" fmla="*/ 0 w 2442"/>
                <a:gd name="T27" fmla="*/ 0 h 2366"/>
                <a:gd name="T28" fmla="*/ 0 w 2442"/>
                <a:gd name="T29" fmla="*/ 0 h 2366"/>
                <a:gd name="T30" fmla="*/ 0 w 2442"/>
                <a:gd name="T31" fmla="*/ 0 h 2366"/>
                <a:gd name="T32" fmla="*/ 0 w 2442"/>
                <a:gd name="T33" fmla="*/ 0 h 2366"/>
                <a:gd name="T34" fmla="*/ 0 w 2442"/>
                <a:gd name="T35" fmla="*/ 0 h 2366"/>
                <a:gd name="T36" fmla="*/ 0 w 2442"/>
                <a:gd name="T37" fmla="*/ 0 h 2366"/>
                <a:gd name="T38" fmla="*/ 0 w 2442"/>
                <a:gd name="T39" fmla="*/ 0 h 2366"/>
                <a:gd name="T40" fmla="*/ 0 w 2442"/>
                <a:gd name="T41" fmla="*/ 0 h 2366"/>
                <a:gd name="T42" fmla="*/ 0 w 2442"/>
                <a:gd name="T43" fmla="*/ 0 h 2366"/>
                <a:gd name="T44" fmla="*/ 0 w 2442"/>
                <a:gd name="T45" fmla="*/ 0 h 2366"/>
                <a:gd name="T46" fmla="*/ 0 w 2442"/>
                <a:gd name="T47" fmla="*/ 0 h 2366"/>
                <a:gd name="T48" fmla="*/ 0 w 2442"/>
                <a:gd name="T49" fmla="*/ 0 h 2366"/>
                <a:gd name="T50" fmla="*/ 0 w 2442"/>
                <a:gd name="T51" fmla="*/ 0 h 2366"/>
                <a:gd name="T52" fmla="*/ 0 w 2442"/>
                <a:gd name="T53" fmla="*/ 0 h 2366"/>
                <a:gd name="T54" fmla="*/ 0 w 2442"/>
                <a:gd name="T55" fmla="*/ 0 h 2366"/>
                <a:gd name="T56" fmla="*/ 0 w 2442"/>
                <a:gd name="T57" fmla="*/ 0 h 2366"/>
                <a:gd name="T58" fmla="*/ 0 w 2442"/>
                <a:gd name="T59" fmla="*/ 0 h 2366"/>
                <a:gd name="T60" fmla="*/ 0 w 2442"/>
                <a:gd name="T61" fmla="*/ 0 h 2366"/>
                <a:gd name="T62" fmla="*/ 0 w 2442"/>
                <a:gd name="T63" fmla="*/ 0 h 2366"/>
                <a:gd name="T64" fmla="*/ 0 w 2442"/>
                <a:gd name="T65" fmla="*/ 0 h 2366"/>
                <a:gd name="T66" fmla="*/ 0 w 2442"/>
                <a:gd name="T67" fmla="*/ 0 h 2366"/>
                <a:gd name="T68" fmla="*/ 0 w 2442"/>
                <a:gd name="T69" fmla="*/ 0 h 2366"/>
                <a:gd name="T70" fmla="*/ 0 w 2442"/>
                <a:gd name="T71" fmla="*/ 0 h 2366"/>
                <a:gd name="T72" fmla="*/ 0 w 2442"/>
                <a:gd name="T73" fmla="*/ 0 h 2366"/>
                <a:gd name="T74" fmla="*/ 0 w 2442"/>
                <a:gd name="T75" fmla="*/ 0 h 2366"/>
                <a:gd name="T76" fmla="*/ 0 w 2442"/>
                <a:gd name="T77" fmla="*/ 0 h 2366"/>
                <a:gd name="T78" fmla="*/ 0 w 2442"/>
                <a:gd name="T79" fmla="*/ 0 h 2366"/>
                <a:gd name="T80" fmla="*/ 0 w 2442"/>
                <a:gd name="T81" fmla="*/ 0 h 2366"/>
                <a:gd name="T82" fmla="*/ 0 w 2442"/>
                <a:gd name="T83" fmla="*/ 0 h 2366"/>
                <a:gd name="T84" fmla="*/ 0 w 2442"/>
                <a:gd name="T85" fmla="*/ 0 h 2366"/>
                <a:gd name="T86" fmla="*/ 0 w 2442"/>
                <a:gd name="T87" fmla="*/ 0 h 2366"/>
                <a:gd name="T88" fmla="*/ 0 w 2442"/>
                <a:gd name="T89" fmla="*/ 0 h 2366"/>
                <a:gd name="T90" fmla="*/ 0 w 2442"/>
                <a:gd name="T91" fmla="*/ 0 h 2366"/>
                <a:gd name="T92" fmla="*/ 0 w 2442"/>
                <a:gd name="T93" fmla="*/ 0 h 2366"/>
                <a:gd name="T94" fmla="*/ 0 w 2442"/>
                <a:gd name="T95" fmla="*/ 0 h 2366"/>
                <a:gd name="T96" fmla="*/ 0 w 2442"/>
                <a:gd name="T97" fmla="*/ 0 h 2366"/>
                <a:gd name="T98" fmla="*/ 0 w 2442"/>
                <a:gd name="T99" fmla="*/ 0 h 2366"/>
                <a:gd name="T100" fmla="*/ 0 w 2442"/>
                <a:gd name="T101" fmla="*/ 0 h 23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42" h="2366">
                  <a:moveTo>
                    <a:pt x="2431" y="1005"/>
                  </a:moveTo>
                  <a:lnTo>
                    <a:pt x="2431" y="1005"/>
                  </a:lnTo>
                  <a:cubicBezTo>
                    <a:pt x="2431" y="978"/>
                    <a:pt x="2397" y="985"/>
                    <a:pt x="2377" y="970"/>
                  </a:cubicBezTo>
                  <a:cubicBezTo>
                    <a:pt x="2360" y="955"/>
                    <a:pt x="2365" y="936"/>
                    <a:pt x="2365" y="911"/>
                  </a:cubicBezTo>
                  <a:cubicBezTo>
                    <a:pt x="2365" y="889"/>
                    <a:pt x="2360" y="876"/>
                    <a:pt x="2360" y="864"/>
                  </a:cubicBezTo>
                  <a:cubicBezTo>
                    <a:pt x="2360" y="852"/>
                    <a:pt x="2372" y="862"/>
                    <a:pt x="2382" y="859"/>
                  </a:cubicBezTo>
                  <a:cubicBezTo>
                    <a:pt x="2392" y="857"/>
                    <a:pt x="2387" y="834"/>
                    <a:pt x="2377" y="824"/>
                  </a:cubicBezTo>
                  <a:cubicBezTo>
                    <a:pt x="2367" y="815"/>
                    <a:pt x="2365" y="807"/>
                    <a:pt x="2367" y="787"/>
                  </a:cubicBezTo>
                  <a:cubicBezTo>
                    <a:pt x="2367" y="768"/>
                    <a:pt x="2347" y="770"/>
                    <a:pt x="2328" y="758"/>
                  </a:cubicBezTo>
                  <a:cubicBezTo>
                    <a:pt x="2305" y="748"/>
                    <a:pt x="2285" y="743"/>
                    <a:pt x="2278" y="751"/>
                  </a:cubicBezTo>
                  <a:cubicBezTo>
                    <a:pt x="2271" y="758"/>
                    <a:pt x="2253" y="709"/>
                    <a:pt x="2253" y="691"/>
                  </a:cubicBezTo>
                  <a:cubicBezTo>
                    <a:pt x="2253" y="676"/>
                    <a:pt x="2226" y="689"/>
                    <a:pt x="2187" y="681"/>
                  </a:cubicBezTo>
                  <a:cubicBezTo>
                    <a:pt x="2147" y="674"/>
                    <a:pt x="2150" y="689"/>
                    <a:pt x="2135" y="701"/>
                  </a:cubicBezTo>
                  <a:cubicBezTo>
                    <a:pt x="2118" y="711"/>
                    <a:pt x="2086" y="701"/>
                    <a:pt x="2086" y="691"/>
                  </a:cubicBezTo>
                  <a:cubicBezTo>
                    <a:pt x="2086" y="684"/>
                    <a:pt x="2056" y="681"/>
                    <a:pt x="2041" y="681"/>
                  </a:cubicBezTo>
                  <a:cubicBezTo>
                    <a:pt x="2024" y="681"/>
                    <a:pt x="2046" y="649"/>
                    <a:pt x="2058" y="637"/>
                  </a:cubicBezTo>
                  <a:cubicBezTo>
                    <a:pt x="2071" y="625"/>
                    <a:pt x="2021" y="573"/>
                    <a:pt x="2012" y="565"/>
                  </a:cubicBezTo>
                  <a:cubicBezTo>
                    <a:pt x="2004" y="555"/>
                    <a:pt x="1997" y="541"/>
                    <a:pt x="2004" y="533"/>
                  </a:cubicBezTo>
                  <a:cubicBezTo>
                    <a:pt x="2012" y="523"/>
                    <a:pt x="2031" y="509"/>
                    <a:pt x="2031" y="496"/>
                  </a:cubicBezTo>
                  <a:cubicBezTo>
                    <a:pt x="2031" y="484"/>
                    <a:pt x="2031" y="469"/>
                    <a:pt x="2039" y="462"/>
                  </a:cubicBezTo>
                  <a:cubicBezTo>
                    <a:pt x="2046" y="457"/>
                    <a:pt x="2048" y="432"/>
                    <a:pt x="2048" y="415"/>
                  </a:cubicBezTo>
                  <a:cubicBezTo>
                    <a:pt x="2048" y="395"/>
                    <a:pt x="2034" y="405"/>
                    <a:pt x="2012" y="405"/>
                  </a:cubicBezTo>
                  <a:cubicBezTo>
                    <a:pt x="1989" y="405"/>
                    <a:pt x="1970" y="380"/>
                    <a:pt x="1960" y="368"/>
                  </a:cubicBezTo>
                  <a:cubicBezTo>
                    <a:pt x="1947" y="358"/>
                    <a:pt x="1933" y="355"/>
                    <a:pt x="1900" y="351"/>
                  </a:cubicBezTo>
                  <a:cubicBezTo>
                    <a:pt x="1868" y="346"/>
                    <a:pt x="1868" y="296"/>
                    <a:pt x="1866" y="257"/>
                  </a:cubicBezTo>
                  <a:cubicBezTo>
                    <a:pt x="1863" y="217"/>
                    <a:pt x="1863" y="225"/>
                    <a:pt x="1851" y="205"/>
                  </a:cubicBezTo>
                  <a:cubicBezTo>
                    <a:pt x="1839" y="188"/>
                    <a:pt x="1807" y="195"/>
                    <a:pt x="1784" y="190"/>
                  </a:cubicBezTo>
                  <a:cubicBezTo>
                    <a:pt x="1762" y="185"/>
                    <a:pt x="1767" y="170"/>
                    <a:pt x="1765" y="155"/>
                  </a:cubicBezTo>
                  <a:cubicBezTo>
                    <a:pt x="1762" y="138"/>
                    <a:pt x="1720" y="133"/>
                    <a:pt x="1710" y="123"/>
                  </a:cubicBezTo>
                  <a:cubicBezTo>
                    <a:pt x="1701" y="111"/>
                    <a:pt x="1676" y="158"/>
                    <a:pt x="1659" y="173"/>
                  </a:cubicBezTo>
                  <a:cubicBezTo>
                    <a:pt x="1644" y="188"/>
                    <a:pt x="1639" y="158"/>
                    <a:pt x="1629" y="158"/>
                  </a:cubicBezTo>
                  <a:cubicBezTo>
                    <a:pt x="1621" y="158"/>
                    <a:pt x="1589" y="183"/>
                    <a:pt x="1580" y="195"/>
                  </a:cubicBezTo>
                  <a:cubicBezTo>
                    <a:pt x="1567" y="207"/>
                    <a:pt x="1555" y="200"/>
                    <a:pt x="1538" y="183"/>
                  </a:cubicBezTo>
                  <a:cubicBezTo>
                    <a:pt x="1518" y="165"/>
                    <a:pt x="1511" y="188"/>
                    <a:pt x="1503" y="195"/>
                  </a:cubicBezTo>
                  <a:cubicBezTo>
                    <a:pt x="1493" y="205"/>
                    <a:pt x="1486" y="197"/>
                    <a:pt x="1476" y="202"/>
                  </a:cubicBezTo>
                  <a:cubicBezTo>
                    <a:pt x="1464" y="205"/>
                    <a:pt x="1451" y="173"/>
                    <a:pt x="1446" y="160"/>
                  </a:cubicBezTo>
                  <a:cubicBezTo>
                    <a:pt x="1439" y="146"/>
                    <a:pt x="1402" y="146"/>
                    <a:pt x="1360" y="126"/>
                  </a:cubicBezTo>
                  <a:cubicBezTo>
                    <a:pt x="1318" y="106"/>
                    <a:pt x="1335" y="111"/>
                    <a:pt x="1333" y="94"/>
                  </a:cubicBezTo>
                  <a:cubicBezTo>
                    <a:pt x="1330" y="74"/>
                    <a:pt x="1328" y="77"/>
                    <a:pt x="1320" y="69"/>
                  </a:cubicBezTo>
                  <a:cubicBezTo>
                    <a:pt x="1313" y="59"/>
                    <a:pt x="1286" y="62"/>
                    <a:pt x="1278" y="69"/>
                  </a:cubicBezTo>
                  <a:cubicBezTo>
                    <a:pt x="1271" y="74"/>
                    <a:pt x="1232" y="69"/>
                    <a:pt x="1219" y="69"/>
                  </a:cubicBezTo>
                  <a:cubicBezTo>
                    <a:pt x="1207" y="69"/>
                    <a:pt x="1167" y="57"/>
                    <a:pt x="1167" y="52"/>
                  </a:cubicBezTo>
                  <a:cubicBezTo>
                    <a:pt x="1167" y="47"/>
                    <a:pt x="1155" y="32"/>
                    <a:pt x="1143" y="22"/>
                  </a:cubicBezTo>
                  <a:cubicBezTo>
                    <a:pt x="1133" y="20"/>
                    <a:pt x="1135" y="7"/>
                    <a:pt x="1138" y="0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1106" y="15"/>
                    <a:pt x="1106" y="15"/>
                    <a:pt x="1106" y="15"/>
                  </a:cubicBezTo>
                  <a:cubicBezTo>
                    <a:pt x="1106" y="15"/>
                    <a:pt x="1096" y="20"/>
                    <a:pt x="1088" y="25"/>
                  </a:cubicBezTo>
                  <a:cubicBezTo>
                    <a:pt x="1081" y="32"/>
                    <a:pt x="1091" y="42"/>
                    <a:pt x="1079" y="42"/>
                  </a:cubicBezTo>
                  <a:cubicBezTo>
                    <a:pt x="1069" y="42"/>
                    <a:pt x="1046" y="42"/>
                    <a:pt x="1054" y="47"/>
                  </a:cubicBezTo>
                  <a:cubicBezTo>
                    <a:pt x="1061" y="54"/>
                    <a:pt x="1064" y="67"/>
                    <a:pt x="1059" y="72"/>
                  </a:cubicBezTo>
                  <a:cubicBezTo>
                    <a:pt x="1051" y="77"/>
                    <a:pt x="1039" y="64"/>
                    <a:pt x="1032" y="59"/>
                  </a:cubicBezTo>
                  <a:cubicBezTo>
                    <a:pt x="1027" y="52"/>
                    <a:pt x="1019" y="64"/>
                    <a:pt x="1009" y="64"/>
                  </a:cubicBezTo>
                  <a:cubicBezTo>
                    <a:pt x="1002" y="64"/>
                    <a:pt x="987" y="57"/>
                    <a:pt x="977" y="59"/>
                  </a:cubicBezTo>
                  <a:cubicBezTo>
                    <a:pt x="952" y="67"/>
                    <a:pt x="948" y="77"/>
                    <a:pt x="933" y="77"/>
                  </a:cubicBezTo>
                  <a:cubicBezTo>
                    <a:pt x="918" y="77"/>
                    <a:pt x="911" y="69"/>
                    <a:pt x="903" y="89"/>
                  </a:cubicBezTo>
                  <a:cubicBezTo>
                    <a:pt x="898" y="111"/>
                    <a:pt x="893" y="121"/>
                    <a:pt x="898" y="141"/>
                  </a:cubicBezTo>
                  <a:cubicBezTo>
                    <a:pt x="903" y="158"/>
                    <a:pt x="881" y="165"/>
                    <a:pt x="893" y="175"/>
                  </a:cubicBezTo>
                  <a:cubicBezTo>
                    <a:pt x="906" y="188"/>
                    <a:pt x="918" y="175"/>
                    <a:pt x="930" y="175"/>
                  </a:cubicBezTo>
                  <a:cubicBezTo>
                    <a:pt x="943" y="175"/>
                    <a:pt x="948" y="175"/>
                    <a:pt x="955" y="193"/>
                  </a:cubicBezTo>
                  <a:cubicBezTo>
                    <a:pt x="962" y="210"/>
                    <a:pt x="970" y="222"/>
                    <a:pt x="952" y="222"/>
                  </a:cubicBezTo>
                  <a:cubicBezTo>
                    <a:pt x="938" y="222"/>
                    <a:pt x="935" y="215"/>
                    <a:pt x="930" y="232"/>
                  </a:cubicBezTo>
                  <a:cubicBezTo>
                    <a:pt x="925" y="249"/>
                    <a:pt x="928" y="247"/>
                    <a:pt x="938" y="254"/>
                  </a:cubicBezTo>
                  <a:cubicBezTo>
                    <a:pt x="945" y="262"/>
                    <a:pt x="940" y="277"/>
                    <a:pt x="938" y="279"/>
                  </a:cubicBezTo>
                  <a:cubicBezTo>
                    <a:pt x="933" y="282"/>
                    <a:pt x="920" y="277"/>
                    <a:pt x="913" y="267"/>
                  </a:cubicBezTo>
                  <a:cubicBezTo>
                    <a:pt x="906" y="259"/>
                    <a:pt x="884" y="259"/>
                    <a:pt x="871" y="259"/>
                  </a:cubicBezTo>
                  <a:cubicBezTo>
                    <a:pt x="856" y="259"/>
                    <a:pt x="837" y="267"/>
                    <a:pt x="832" y="274"/>
                  </a:cubicBezTo>
                  <a:cubicBezTo>
                    <a:pt x="824" y="279"/>
                    <a:pt x="814" y="284"/>
                    <a:pt x="807" y="284"/>
                  </a:cubicBezTo>
                  <a:cubicBezTo>
                    <a:pt x="800" y="284"/>
                    <a:pt x="792" y="282"/>
                    <a:pt x="785" y="296"/>
                  </a:cubicBezTo>
                  <a:cubicBezTo>
                    <a:pt x="775" y="309"/>
                    <a:pt x="777" y="311"/>
                    <a:pt x="772" y="341"/>
                  </a:cubicBezTo>
                  <a:cubicBezTo>
                    <a:pt x="770" y="370"/>
                    <a:pt x="758" y="380"/>
                    <a:pt x="782" y="390"/>
                  </a:cubicBezTo>
                  <a:cubicBezTo>
                    <a:pt x="807" y="400"/>
                    <a:pt x="819" y="400"/>
                    <a:pt x="817" y="417"/>
                  </a:cubicBezTo>
                  <a:cubicBezTo>
                    <a:pt x="812" y="432"/>
                    <a:pt x="792" y="437"/>
                    <a:pt x="792" y="447"/>
                  </a:cubicBezTo>
                  <a:cubicBezTo>
                    <a:pt x="792" y="459"/>
                    <a:pt x="785" y="486"/>
                    <a:pt x="785" y="486"/>
                  </a:cubicBezTo>
                  <a:cubicBezTo>
                    <a:pt x="785" y="486"/>
                    <a:pt x="750" y="479"/>
                    <a:pt x="738" y="474"/>
                  </a:cubicBezTo>
                  <a:cubicBezTo>
                    <a:pt x="723" y="469"/>
                    <a:pt x="715" y="469"/>
                    <a:pt x="713" y="479"/>
                  </a:cubicBezTo>
                  <a:cubicBezTo>
                    <a:pt x="708" y="489"/>
                    <a:pt x="696" y="499"/>
                    <a:pt x="671" y="499"/>
                  </a:cubicBezTo>
                  <a:cubicBezTo>
                    <a:pt x="647" y="499"/>
                    <a:pt x="624" y="489"/>
                    <a:pt x="619" y="481"/>
                  </a:cubicBezTo>
                  <a:cubicBezTo>
                    <a:pt x="612" y="477"/>
                    <a:pt x="605" y="481"/>
                    <a:pt x="592" y="486"/>
                  </a:cubicBezTo>
                  <a:cubicBezTo>
                    <a:pt x="582" y="491"/>
                    <a:pt x="580" y="491"/>
                    <a:pt x="587" y="521"/>
                  </a:cubicBezTo>
                  <a:cubicBezTo>
                    <a:pt x="597" y="551"/>
                    <a:pt x="582" y="565"/>
                    <a:pt x="595" y="583"/>
                  </a:cubicBezTo>
                  <a:cubicBezTo>
                    <a:pt x="610" y="600"/>
                    <a:pt x="602" y="617"/>
                    <a:pt x="597" y="627"/>
                  </a:cubicBezTo>
                  <a:cubicBezTo>
                    <a:pt x="595" y="634"/>
                    <a:pt x="590" y="639"/>
                    <a:pt x="614" y="664"/>
                  </a:cubicBezTo>
                  <a:cubicBezTo>
                    <a:pt x="637" y="686"/>
                    <a:pt x="647" y="714"/>
                    <a:pt x="624" y="736"/>
                  </a:cubicBezTo>
                  <a:cubicBezTo>
                    <a:pt x="602" y="758"/>
                    <a:pt x="592" y="780"/>
                    <a:pt x="582" y="797"/>
                  </a:cubicBezTo>
                  <a:cubicBezTo>
                    <a:pt x="572" y="812"/>
                    <a:pt x="555" y="849"/>
                    <a:pt x="548" y="849"/>
                  </a:cubicBezTo>
                  <a:cubicBezTo>
                    <a:pt x="538" y="849"/>
                    <a:pt x="511" y="829"/>
                    <a:pt x="488" y="829"/>
                  </a:cubicBezTo>
                  <a:cubicBezTo>
                    <a:pt x="469" y="829"/>
                    <a:pt x="444" y="842"/>
                    <a:pt x="434" y="842"/>
                  </a:cubicBezTo>
                  <a:cubicBezTo>
                    <a:pt x="424" y="842"/>
                    <a:pt x="417" y="839"/>
                    <a:pt x="405" y="829"/>
                  </a:cubicBezTo>
                  <a:cubicBezTo>
                    <a:pt x="395" y="817"/>
                    <a:pt x="380" y="815"/>
                    <a:pt x="377" y="829"/>
                  </a:cubicBezTo>
                  <a:cubicBezTo>
                    <a:pt x="373" y="844"/>
                    <a:pt x="373" y="844"/>
                    <a:pt x="358" y="852"/>
                  </a:cubicBezTo>
                  <a:cubicBezTo>
                    <a:pt x="340" y="859"/>
                    <a:pt x="355" y="881"/>
                    <a:pt x="340" y="896"/>
                  </a:cubicBezTo>
                  <a:cubicBezTo>
                    <a:pt x="326" y="911"/>
                    <a:pt x="326" y="923"/>
                    <a:pt x="326" y="946"/>
                  </a:cubicBezTo>
                  <a:cubicBezTo>
                    <a:pt x="326" y="970"/>
                    <a:pt x="313" y="995"/>
                    <a:pt x="313" y="1015"/>
                  </a:cubicBezTo>
                  <a:cubicBezTo>
                    <a:pt x="313" y="1034"/>
                    <a:pt x="303" y="1056"/>
                    <a:pt x="288" y="1066"/>
                  </a:cubicBezTo>
                  <a:cubicBezTo>
                    <a:pt x="271" y="1079"/>
                    <a:pt x="281" y="1096"/>
                    <a:pt x="281" y="1103"/>
                  </a:cubicBezTo>
                  <a:cubicBezTo>
                    <a:pt x="281" y="1111"/>
                    <a:pt x="286" y="1136"/>
                    <a:pt x="274" y="1153"/>
                  </a:cubicBezTo>
                  <a:cubicBezTo>
                    <a:pt x="264" y="1173"/>
                    <a:pt x="254" y="1197"/>
                    <a:pt x="261" y="1202"/>
                  </a:cubicBezTo>
                  <a:cubicBezTo>
                    <a:pt x="271" y="1207"/>
                    <a:pt x="284" y="1217"/>
                    <a:pt x="284" y="1234"/>
                  </a:cubicBezTo>
                  <a:cubicBezTo>
                    <a:pt x="284" y="1254"/>
                    <a:pt x="269" y="1296"/>
                    <a:pt x="279" y="1318"/>
                  </a:cubicBezTo>
                  <a:cubicBezTo>
                    <a:pt x="288" y="1340"/>
                    <a:pt x="288" y="1350"/>
                    <a:pt x="281" y="1378"/>
                  </a:cubicBezTo>
                  <a:cubicBezTo>
                    <a:pt x="276" y="1402"/>
                    <a:pt x="264" y="1407"/>
                    <a:pt x="259" y="1432"/>
                  </a:cubicBezTo>
                  <a:cubicBezTo>
                    <a:pt x="251" y="1459"/>
                    <a:pt x="234" y="1476"/>
                    <a:pt x="234" y="1476"/>
                  </a:cubicBezTo>
                  <a:cubicBezTo>
                    <a:pt x="121" y="1417"/>
                    <a:pt x="121" y="1417"/>
                    <a:pt x="121" y="1417"/>
                  </a:cubicBezTo>
                  <a:cubicBezTo>
                    <a:pt x="106" y="1439"/>
                    <a:pt x="106" y="1439"/>
                    <a:pt x="106" y="1439"/>
                  </a:cubicBezTo>
                  <a:cubicBezTo>
                    <a:pt x="106" y="1439"/>
                    <a:pt x="118" y="1454"/>
                    <a:pt x="118" y="1484"/>
                  </a:cubicBezTo>
                  <a:cubicBezTo>
                    <a:pt x="118" y="1511"/>
                    <a:pt x="98" y="1540"/>
                    <a:pt x="84" y="1533"/>
                  </a:cubicBezTo>
                  <a:cubicBezTo>
                    <a:pt x="69" y="1526"/>
                    <a:pt x="74" y="1521"/>
                    <a:pt x="66" y="1533"/>
                  </a:cubicBezTo>
                  <a:cubicBezTo>
                    <a:pt x="56" y="1548"/>
                    <a:pt x="49" y="1568"/>
                    <a:pt x="39" y="1568"/>
                  </a:cubicBezTo>
                  <a:cubicBezTo>
                    <a:pt x="29" y="1568"/>
                    <a:pt x="12" y="1560"/>
                    <a:pt x="5" y="1570"/>
                  </a:cubicBezTo>
                  <a:cubicBezTo>
                    <a:pt x="0" y="1582"/>
                    <a:pt x="0" y="1582"/>
                    <a:pt x="10" y="1602"/>
                  </a:cubicBezTo>
                  <a:cubicBezTo>
                    <a:pt x="22" y="1622"/>
                    <a:pt x="24" y="1644"/>
                    <a:pt x="22" y="1664"/>
                  </a:cubicBezTo>
                  <a:cubicBezTo>
                    <a:pt x="17" y="1681"/>
                    <a:pt x="15" y="1706"/>
                    <a:pt x="32" y="1706"/>
                  </a:cubicBezTo>
                  <a:cubicBezTo>
                    <a:pt x="49" y="1706"/>
                    <a:pt x="84" y="1688"/>
                    <a:pt x="84" y="1711"/>
                  </a:cubicBezTo>
                  <a:cubicBezTo>
                    <a:pt x="84" y="1730"/>
                    <a:pt x="93" y="1753"/>
                    <a:pt x="93" y="1767"/>
                  </a:cubicBezTo>
                  <a:cubicBezTo>
                    <a:pt x="93" y="1782"/>
                    <a:pt x="86" y="1790"/>
                    <a:pt x="74" y="1807"/>
                  </a:cubicBezTo>
                  <a:cubicBezTo>
                    <a:pt x="69" y="1817"/>
                    <a:pt x="64" y="1847"/>
                    <a:pt x="64" y="1869"/>
                  </a:cubicBezTo>
                  <a:cubicBezTo>
                    <a:pt x="79" y="1876"/>
                    <a:pt x="101" y="1888"/>
                    <a:pt x="111" y="1891"/>
                  </a:cubicBezTo>
                  <a:cubicBezTo>
                    <a:pt x="123" y="1893"/>
                    <a:pt x="148" y="1908"/>
                    <a:pt x="160" y="1918"/>
                  </a:cubicBezTo>
                  <a:cubicBezTo>
                    <a:pt x="173" y="1930"/>
                    <a:pt x="182" y="1928"/>
                    <a:pt x="202" y="1928"/>
                  </a:cubicBezTo>
                  <a:cubicBezTo>
                    <a:pt x="222" y="1928"/>
                    <a:pt x="237" y="1930"/>
                    <a:pt x="249" y="1940"/>
                  </a:cubicBezTo>
                  <a:cubicBezTo>
                    <a:pt x="261" y="1953"/>
                    <a:pt x="276" y="1958"/>
                    <a:pt x="276" y="1958"/>
                  </a:cubicBezTo>
                  <a:cubicBezTo>
                    <a:pt x="276" y="1958"/>
                    <a:pt x="328" y="1950"/>
                    <a:pt x="338" y="1950"/>
                  </a:cubicBezTo>
                  <a:cubicBezTo>
                    <a:pt x="348" y="1950"/>
                    <a:pt x="360" y="1960"/>
                    <a:pt x="360" y="1975"/>
                  </a:cubicBezTo>
                  <a:cubicBezTo>
                    <a:pt x="360" y="1992"/>
                    <a:pt x="387" y="1992"/>
                    <a:pt x="392" y="1972"/>
                  </a:cubicBezTo>
                  <a:cubicBezTo>
                    <a:pt x="397" y="1953"/>
                    <a:pt x="392" y="1925"/>
                    <a:pt x="410" y="1925"/>
                  </a:cubicBezTo>
                  <a:cubicBezTo>
                    <a:pt x="427" y="1923"/>
                    <a:pt x="429" y="1930"/>
                    <a:pt x="434" y="1950"/>
                  </a:cubicBezTo>
                  <a:cubicBezTo>
                    <a:pt x="434" y="1950"/>
                    <a:pt x="449" y="2002"/>
                    <a:pt x="461" y="2002"/>
                  </a:cubicBezTo>
                  <a:cubicBezTo>
                    <a:pt x="476" y="2002"/>
                    <a:pt x="476" y="2004"/>
                    <a:pt x="493" y="2022"/>
                  </a:cubicBezTo>
                  <a:cubicBezTo>
                    <a:pt x="511" y="2039"/>
                    <a:pt x="525" y="2047"/>
                    <a:pt x="553" y="2042"/>
                  </a:cubicBezTo>
                  <a:cubicBezTo>
                    <a:pt x="563" y="2039"/>
                    <a:pt x="570" y="2042"/>
                    <a:pt x="575" y="2044"/>
                  </a:cubicBezTo>
                  <a:cubicBezTo>
                    <a:pt x="585" y="2037"/>
                    <a:pt x="597" y="2032"/>
                    <a:pt x="607" y="2032"/>
                  </a:cubicBezTo>
                  <a:cubicBezTo>
                    <a:pt x="629" y="2032"/>
                    <a:pt x="691" y="2029"/>
                    <a:pt x="706" y="2024"/>
                  </a:cubicBezTo>
                  <a:cubicBezTo>
                    <a:pt x="723" y="2017"/>
                    <a:pt x="767" y="2022"/>
                    <a:pt x="767" y="2012"/>
                  </a:cubicBezTo>
                  <a:cubicBezTo>
                    <a:pt x="767" y="2002"/>
                    <a:pt x="772" y="1995"/>
                    <a:pt x="772" y="1995"/>
                  </a:cubicBezTo>
                  <a:cubicBezTo>
                    <a:pt x="772" y="1995"/>
                    <a:pt x="832" y="2027"/>
                    <a:pt x="844" y="2039"/>
                  </a:cubicBezTo>
                  <a:cubicBezTo>
                    <a:pt x="856" y="2054"/>
                    <a:pt x="884" y="2079"/>
                    <a:pt x="893" y="2071"/>
                  </a:cubicBezTo>
                  <a:cubicBezTo>
                    <a:pt x="901" y="2061"/>
                    <a:pt x="916" y="2066"/>
                    <a:pt x="916" y="2066"/>
                  </a:cubicBezTo>
                  <a:cubicBezTo>
                    <a:pt x="916" y="2066"/>
                    <a:pt x="972" y="2088"/>
                    <a:pt x="977" y="2103"/>
                  </a:cubicBezTo>
                  <a:cubicBezTo>
                    <a:pt x="985" y="2120"/>
                    <a:pt x="1014" y="2120"/>
                    <a:pt x="1039" y="2130"/>
                  </a:cubicBezTo>
                  <a:cubicBezTo>
                    <a:pt x="1061" y="2140"/>
                    <a:pt x="1108" y="2157"/>
                    <a:pt x="1108" y="2135"/>
                  </a:cubicBezTo>
                  <a:cubicBezTo>
                    <a:pt x="1108" y="2113"/>
                    <a:pt x="1106" y="2103"/>
                    <a:pt x="1106" y="2086"/>
                  </a:cubicBezTo>
                  <a:cubicBezTo>
                    <a:pt x="1106" y="2069"/>
                    <a:pt x="1123" y="2066"/>
                    <a:pt x="1143" y="2066"/>
                  </a:cubicBezTo>
                  <a:cubicBezTo>
                    <a:pt x="1162" y="2066"/>
                    <a:pt x="1197" y="2064"/>
                    <a:pt x="1187" y="2084"/>
                  </a:cubicBezTo>
                  <a:cubicBezTo>
                    <a:pt x="1180" y="2103"/>
                    <a:pt x="1185" y="2111"/>
                    <a:pt x="1194" y="2120"/>
                  </a:cubicBezTo>
                  <a:cubicBezTo>
                    <a:pt x="1204" y="2130"/>
                    <a:pt x="1199" y="2145"/>
                    <a:pt x="1217" y="2145"/>
                  </a:cubicBezTo>
                  <a:cubicBezTo>
                    <a:pt x="1234" y="2145"/>
                    <a:pt x="1244" y="2120"/>
                    <a:pt x="1254" y="2145"/>
                  </a:cubicBezTo>
                  <a:cubicBezTo>
                    <a:pt x="1264" y="2170"/>
                    <a:pt x="1281" y="2195"/>
                    <a:pt x="1288" y="2217"/>
                  </a:cubicBezTo>
                  <a:cubicBezTo>
                    <a:pt x="1293" y="2241"/>
                    <a:pt x="1293" y="2246"/>
                    <a:pt x="1293" y="2266"/>
                  </a:cubicBezTo>
                  <a:cubicBezTo>
                    <a:pt x="1293" y="2288"/>
                    <a:pt x="1328" y="2318"/>
                    <a:pt x="1343" y="2318"/>
                  </a:cubicBezTo>
                  <a:cubicBezTo>
                    <a:pt x="1357" y="2318"/>
                    <a:pt x="1389" y="2298"/>
                    <a:pt x="1399" y="2288"/>
                  </a:cubicBezTo>
                  <a:cubicBezTo>
                    <a:pt x="1409" y="2279"/>
                    <a:pt x="1446" y="2291"/>
                    <a:pt x="1451" y="2298"/>
                  </a:cubicBezTo>
                  <a:cubicBezTo>
                    <a:pt x="1459" y="2306"/>
                    <a:pt x="1473" y="2316"/>
                    <a:pt x="1483" y="2316"/>
                  </a:cubicBezTo>
                  <a:cubicBezTo>
                    <a:pt x="1496" y="2316"/>
                    <a:pt x="1498" y="2338"/>
                    <a:pt x="1515" y="2352"/>
                  </a:cubicBezTo>
                  <a:cubicBezTo>
                    <a:pt x="1523" y="2362"/>
                    <a:pt x="1538" y="2365"/>
                    <a:pt x="1550" y="2365"/>
                  </a:cubicBezTo>
                  <a:cubicBezTo>
                    <a:pt x="1550" y="2352"/>
                    <a:pt x="1548" y="2343"/>
                    <a:pt x="1548" y="2338"/>
                  </a:cubicBezTo>
                  <a:cubicBezTo>
                    <a:pt x="1548" y="2323"/>
                    <a:pt x="1584" y="2320"/>
                    <a:pt x="1602" y="2303"/>
                  </a:cubicBezTo>
                  <a:cubicBezTo>
                    <a:pt x="1621" y="2284"/>
                    <a:pt x="1612" y="2256"/>
                    <a:pt x="1629" y="2217"/>
                  </a:cubicBezTo>
                  <a:cubicBezTo>
                    <a:pt x="1646" y="2175"/>
                    <a:pt x="1676" y="2155"/>
                    <a:pt x="1681" y="2113"/>
                  </a:cubicBezTo>
                  <a:cubicBezTo>
                    <a:pt x="1686" y="2071"/>
                    <a:pt x="1696" y="2000"/>
                    <a:pt x="1696" y="2000"/>
                  </a:cubicBezTo>
                  <a:cubicBezTo>
                    <a:pt x="1696" y="2000"/>
                    <a:pt x="1715" y="2000"/>
                    <a:pt x="1715" y="2009"/>
                  </a:cubicBezTo>
                  <a:cubicBezTo>
                    <a:pt x="1715" y="2019"/>
                    <a:pt x="1733" y="2044"/>
                    <a:pt x="1755" y="2066"/>
                  </a:cubicBezTo>
                  <a:cubicBezTo>
                    <a:pt x="1780" y="2088"/>
                    <a:pt x="1777" y="2081"/>
                    <a:pt x="1787" y="2098"/>
                  </a:cubicBezTo>
                  <a:cubicBezTo>
                    <a:pt x="1799" y="2118"/>
                    <a:pt x="1814" y="2143"/>
                    <a:pt x="1839" y="2160"/>
                  </a:cubicBezTo>
                  <a:cubicBezTo>
                    <a:pt x="1861" y="2180"/>
                    <a:pt x="1863" y="2125"/>
                    <a:pt x="1886" y="2056"/>
                  </a:cubicBezTo>
                  <a:cubicBezTo>
                    <a:pt x="1908" y="1990"/>
                    <a:pt x="1824" y="1997"/>
                    <a:pt x="1824" y="1997"/>
                  </a:cubicBezTo>
                  <a:cubicBezTo>
                    <a:pt x="1824" y="1997"/>
                    <a:pt x="1834" y="1995"/>
                    <a:pt x="1821" y="1925"/>
                  </a:cubicBezTo>
                  <a:cubicBezTo>
                    <a:pt x="1809" y="1859"/>
                    <a:pt x="1829" y="1886"/>
                    <a:pt x="1846" y="1876"/>
                  </a:cubicBezTo>
                  <a:cubicBezTo>
                    <a:pt x="1863" y="1869"/>
                    <a:pt x="1854" y="1859"/>
                    <a:pt x="1846" y="1844"/>
                  </a:cubicBezTo>
                  <a:cubicBezTo>
                    <a:pt x="1836" y="1829"/>
                    <a:pt x="1841" y="1824"/>
                    <a:pt x="1854" y="1817"/>
                  </a:cubicBezTo>
                  <a:cubicBezTo>
                    <a:pt x="1866" y="1810"/>
                    <a:pt x="1873" y="1805"/>
                    <a:pt x="1886" y="1814"/>
                  </a:cubicBezTo>
                  <a:cubicBezTo>
                    <a:pt x="1896" y="1824"/>
                    <a:pt x="1905" y="1824"/>
                    <a:pt x="1940" y="1824"/>
                  </a:cubicBezTo>
                  <a:cubicBezTo>
                    <a:pt x="1975" y="1824"/>
                    <a:pt x="1965" y="1827"/>
                    <a:pt x="1972" y="1817"/>
                  </a:cubicBezTo>
                  <a:cubicBezTo>
                    <a:pt x="1980" y="1810"/>
                    <a:pt x="1992" y="1807"/>
                    <a:pt x="2007" y="1807"/>
                  </a:cubicBezTo>
                  <a:cubicBezTo>
                    <a:pt x="2021" y="1807"/>
                    <a:pt x="2048" y="1810"/>
                    <a:pt x="2053" y="1805"/>
                  </a:cubicBezTo>
                  <a:cubicBezTo>
                    <a:pt x="2053" y="1805"/>
                    <a:pt x="2063" y="1790"/>
                    <a:pt x="2076" y="1777"/>
                  </a:cubicBezTo>
                  <a:cubicBezTo>
                    <a:pt x="2088" y="1765"/>
                    <a:pt x="2078" y="1763"/>
                    <a:pt x="2066" y="1750"/>
                  </a:cubicBezTo>
                  <a:cubicBezTo>
                    <a:pt x="2053" y="1738"/>
                    <a:pt x="2068" y="1730"/>
                    <a:pt x="2073" y="1723"/>
                  </a:cubicBezTo>
                  <a:cubicBezTo>
                    <a:pt x="2076" y="1716"/>
                    <a:pt x="2086" y="1718"/>
                    <a:pt x="2100" y="1725"/>
                  </a:cubicBezTo>
                  <a:cubicBezTo>
                    <a:pt x="2115" y="1735"/>
                    <a:pt x="2118" y="1738"/>
                    <a:pt x="2133" y="1738"/>
                  </a:cubicBezTo>
                  <a:cubicBezTo>
                    <a:pt x="2150" y="1738"/>
                    <a:pt x="2147" y="1733"/>
                    <a:pt x="2147" y="1723"/>
                  </a:cubicBezTo>
                  <a:cubicBezTo>
                    <a:pt x="2147" y="1713"/>
                    <a:pt x="2150" y="1716"/>
                    <a:pt x="2162" y="1725"/>
                  </a:cubicBezTo>
                  <a:cubicBezTo>
                    <a:pt x="2172" y="1735"/>
                    <a:pt x="2177" y="1728"/>
                    <a:pt x="2192" y="1728"/>
                  </a:cubicBezTo>
                  <a:cubicBezTo>
                    <a:pt x="2207" y="1728"/>
                    <a:pt x="2202" y="1718"/>
                    <a:pt x="2202" y="1696"/>
                  </a:cubicBezTo>
                  <a:cubicBezTo>
                    <a:pt x="2202" y="1676"/>
                    <a:pt x="2197" y="1671"/>
                    <a:pt x="2187" y="1659"/>
                  </a:cubicBezTo>
                  <a:cubicBezTo>
                    <a:pt x="2175" y="1649"/>
                    <a:pt x="2172" y="1627"/>
                    <a:pt x="2172" y="1627"/>
                  </a:cubicBezTo>
                  <a:cubicBezTo>
                    <a:pt x="2172" y="1627"/>
                    <a:pt x="2189" y="1619"/>
                    <a:pt x="2202" y="1607"/>
                  </a:cubicBezTo>
                  <a:cubicBezTo>
                    <a:pt x="2209" y="1600"/>
                    <a:pt x="2219" y="1587"/>
                    <a:pt x="2229" y="1575"/>
                  </a:cubicBezTo>
                  <a:cubicBezTo>
                    <a:pt x="2207" y="1568"/>
                    <a:pt x="2221" y="1540"/>
                    <a:pt x="2226" y="1533"/>
                  </a:cubicBezTo>
                  <a:cubicBezTo>
                    <a:pt x="2231" y="1526"/>
                    <a:pt x="2224" y="1511"/>
                    <a:pt x="2229" y="1496"/>
                  </a:cubicBezTo>
                  <a:cubicBezTo>
                    <a:pt x="2234" y="1481"/>
                    <a:pt x="2256" y="1464"/>
                    <a:pt x="2263" y="1461"/>
                  </a:cubicBezTo>
                  <a:cubicBezTo>
                    <a:pt x="2273" y="1459"/>
                    <a:pt x="2276" y="1442"/>
                    <a:pt x="2276" y="1432"/>
                  </a:cubicBezTo>
                  <a:cubicBezTo>
                    <a:pt x="2276" y="1420"/>
                    <a:pt x="2278" y="1407"/>
                    <a:pt x="2295" y="1400"/>
                  </a:cubicBezTo>
                  <a:cubicBezTo>
                    <a:pt x="2315" y="1392"/>
                    <a:pt x="2313" y="1328"/>
                    <a:pt x="2313" y="1328"/>
                  </a:cubicBezTo>
                  <a:cubicBezTo>
                    <a:pt x="2313" y="1328"/>
                    <a:pt x="2295" y="1328"/>
                    <a:pt x="2266" y="1331"/>
                  </a:cubicBezTo>
                  <a:cubicBezTo>
                    <a:pt x="2236" y="1333"/>
                    <a:pt x="2251" y="1249"/>
                    <a:pt x="2251" y="1232"/>
                  </a:cubicBezTo>
                  <a:cubicBezTo>
                    <a:pt x="2251" y="1217"/>
                    <a:pt x="2253" y="1215"/>
                    <a:pt x="2234" y="1212"/>
                  </a:cubicBezTo>
                  <a:cubicBezTo>
                    <a:pt x="2217" y="1207"/>
                    <a:pt x="2209" y="1178"/>
                    <a:pt x="2209" y="1153"/>
                  </a:cubicBezTo>
                  <a:cubicBezTo>
                    <a:pt x="2209" y="1126"/>
                    <a:pt x="2184" y="1128"/>
                    <a:pt x="2175" y="1121"/>
                  </a:cubicBezTo>
                  <a:cubicBezTo>
                    <a:pt x="2167" y="1111"/>
                    <a:pt x="2194" y="1079"/>
                    <a:pt x="2209" y="1074"/>
                  </a:cubicBezTo>
                  <a:cubicBezTo>
                    <a:pt x="2224" y="1071"/>
                    <a:pt x="2224" y="1066"/>
                    <a:pt x="2234" y="1054"/>
                  </a:cubicBezTo>
                  <a:cubicBezTo>
                    <a:pt x="2244" y="1044"/>
                    <a:pt x="2263" y="1052"/>
                    <a:pt x="2281" y="1059"/>
                  </a:cubicBezTo>
                  <a:cubicBezTo>
                    <a:pt x="2298" y="1064"/>
                    <a:pt x="2305" y="1064"/>
                    <a:pt x="2305" y="1074"/>
                  </a:cubicBezTo>
                  <a:cubicBezTo>
                    <a:pt x="2305" y="1081"/>
                    <a:pt x="2355" y="1086"/>
                    <a:pt x="2374" y="1094"/>
                  </a:cubicBezTo>
                  <a:cubicBezTo>
                    <a:pt x="2394" y="1099"/>
                    <a:pt x="2402" y="1091"/>
                    <a:pt x="2421" y="1074"/>
                  </a:cubicBezTo>
                  <a:cubicBezTo>
                    <a:pt x="2441" y="1054"/>
                    <a:pt x="2431" y="1034"/>
                    <a:pt x="2431" y="100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92" name="Freeform 42"/>
            <p:cNvSpPr>
              <a:spLocks noChangeArrowheads="1"/>
            </p:cNvSpPr>
            <p:nvPr/>
          </p:nvSpPr>
          <p:spPr bwMode="auto">
            <a:xfrm>
              <a:off x="670" y="1870"/>
              <a:ext cx="700" cy="885"/>
            </a:xfrm>
            <a:custGeom>
              <a:avLst/>
              <a:gdLst>
                <a:gd name="T0" fmla="*/ 0 w 3089"/>
                <a:gd name="T1" fmla="*/ 0 h 3904"/>
                <a:gd name="T2" fmla="*/ 0 w 3089"/>
                <a:gd name="T3" fmla="*/ 0 h 3904"/>
                <a:gd name="T4" fmla="*/ 0 w 3089"/>
                <a:gd name="T5" fmla="*/ 0 h 3904"/>
                <a:gd name="T6" fmla="*/ 0 w 3089"/>
                <a:gd name="T7" fmla="*/ 0 h 3904"/>
                <a:gd name="T8" fmla="*/ 0 w 3089"/>
                <a:gd name="T9" fmla="*/ 0 h 3904"/>
                <a:gd name="T10" fmla="*/ 0 w 3089"/>
                <a:gd name="T11" fmla="*/ 0 h 3904"/>
                <a:gd name="T12" fmla="*/ 0 w 3089"/>
                <a:gd name="T13" fmla="*/ 0 h 3904"/>
                <a:gd name="T14" fmla="*/ 0 w 3089"/>
                <a:gd name="T15" fmla="*/ 0 h 3904"/>
                <a:gd name="T16" fmla="*/ 0 w 3089"/>
                <a:gd name="T17" fmla="*/ 0 h 3904"/>
                <a:gd name="T18" fmla="*/ 0 w 3089"/>
                <a:gd name="T19" fmla="*/ 0 h 3904"/>
                <a:gd name="T20" fmla="*/ 0 w 3089"/>
                <a:gd name="T21" fmla="*/ 0 h 3904"/>
                <a:gd name="T22" fmla="*/ 0 w 3089"/>
                <a:gd name="T23" fmla="*/ 0 h 3904"/>
                <a:gd name="T24" fmla="*/ 0 w 3089"/>
                <a:gd name="T25" fmla="*/ 0 h 3904"/>
                <a:gd name="T26" fmla="*/ 0 w 3089"/>
                <a:gd name="T27" fmla="*/ 0 h 3904"/>
                <a:gd name="T28" fmla="*/ 0 w 3089"/>
                <a:gd name="T29" fmla="*/ 0 h 3904"/>
                <a:gd name="T30" fmla="*/ 0 w 3089"/>
                <a:gd name="T31" fmla="*/ 0 h 3904"/>
                <a:gd name="T32" fmla="*/ 0 w 3089"/>
                <a:gd name="T33" fmla="*/ 0 h 3904"/>
                <a:gd name="T34" fmla="*/ 0 w 3089"/>
                <a:gd name="T35" fmla="*/ 0 h 3904"/>
                <a:gd name="T36" fmla="*/ 0 w 3089"/>
                <a:gd name="T37" fmla="*/ 0 h 3904"/>
                <a:gd name="T38" fmla="*/ 0 w 3089"/>
                <a:gd name="T39" fmla="*/ 0 h 3904"/>
                <a:gd name="T40" fmla="*/ 0 w 3089"/>
                <a:gd name="T41" fmla="*/ 0 h 3904"/>
                <a:gd name="T42" fmla="*/ 0 w 3089"/>
                <a:gd name="T43" fmla="*/ 0 h 3904"/>
                <a:gd name="T44" fmla="*/ 0 w 3089"/>
                <a:gd name="T45" fmla="*/ 0 h 3904"/>
                <a:gd name="T46" fmla="*/ 0 w 3089"/>
                <a:gd name="T47" fmla="*/ 0 h 3904"/>
                <a:gd name="T48" fmla="*/ 0 w 3089"/>
                <a:gd name="T49" fmla="*/ 0 h 3904"/>
                <a:gd name="T50" fmla="*/ 0 w 3089"/>
                <a:gd name="T51" fmla="*/ 0 h 3904"/>
                <a:gd name="T52" fmla="*/ 0 w 3089"/>
                <a:gd name="T53" fmla="*/ 0 h 3904"/>
                <a:gd name="T54" fmla="*/ 0 w 3089"/>
                <a:gd name="T55" fmla="*/ 0 h 3904"/>
                <a:gd name="T56" fmla="*/ 0 w 3089"/>
                <a:gd name="T57" fmla="*/ 0 h 3904"/>
                <a:gd name="T58" fmla="*/ 0 w 3089"/>
                <a:gd name="T59" fmla="*/ 0 h 3904"/>
                <a:gd name="T60" fmla="*/ 0 w 3089"/>
                <a:gd name="T61" fmla="*/ 0 h 3904"/>
                <a:gd name="T62" fmla="*/ 0 w 3089"/>
                <a:gd name="T63" fmla="*/ 0 h 3904"/>
                <a:gd name="T64" fmla="*/ 0 w 3089"/>
                <a:gd name="T65" fmla="*/ 0 h 3904"/>
                <a:gd name="T66" fmla="*/ 0 w 3089"/>
                <a:gd name="T67" fmla="*/ 0 h 3904"/>
                <a:gd name="T68" fmla="*/ 0 w 3089"/>
                <a:gd name="T69" fmla="*/ 0 h 3904"/>
                <a:gd name="T70" fmla="*/ 0 w 3089"/>
                <a:gd name="T71" fmla="*/ 0 h 3904"/>
                <a:gd name="T72" fmla="*/ 0 w 3089"/>
                <a:gd name="T73" fmla="*/ 0 h 3904"/>
                <a:gd name="T74" fmla="*/ 0 w 3089"/>
                <a:gd name="T75" fmla="*/ 0 h 3904"/>
                <a:gd name="T76" fmla="*/ 0 w 3089"/>
                <a:gd name="T77" fmla="*/ 0 h 3904"/>
                <a:gd name="T78" fmla="*/ 0 w 3089"/>
                <a:gd name="T79" fmla="*/ 0 h 3904"/>
                <a:gd name="T80" fmla="*/ 0 w 3089"/>
                <a:gd name="T81" fmla="*/ 0 h 3904"/>
                <a:gd name="T82" fmla="*/ 0 w 3089"/>
                <a:gd name="T83" fmla="*/ 0 h 3904"/>
                <a:gd name="T84" fmla="*/ 0 w 3089"/>
                <a:gd name="T85" fmla="*/ 0 h 3904"/>
                <a:gd name="T86" fmla="*/ 0 w 3089"/>
                <a:gd name="T87" fmla="*/ 0 h 3904"/>
                <a:gd name="T88" fmla="*/ 0 w 3089"/>
                <a:gd name="T89" fmla="*/ 0 h 3904"/>
                <a:gd name="T90" fmla="*/ 0 w 3089"/>
                <a:gd name="T91" fmla="*/ 0 h 3904"/>
                <a:gd name="T92" fmla="*/ 0 w 3089"/>
                <a:gd name="T93" fmla="*/ 0 h 3904"/>
                <a:gd name="T94" fmla="*/ 0 w 3089"/>
                <a:gd name="T95" fmla="*/ 0 h 3904"/>
                <a:gd name="T96" fmla="*/ 0 w 3089"/>
                <a:gd name="T97" fmla="*/ 0 h 3904"/>
                <a:gd name="T98" fmla="*/ 0 w 3089"/>
                <a:gd name="T99" fmla="*/ 0 h 3904"/>
                <a:gd name="T100" fmla="*/ 0 w 3089"/>
                <a:gd name="T101" fmla="*/ 0 h 3904"/>
                <a:gd name="T102" fmla="*/ 0 w 3089"/>
                <a:gd name="T103" fmla="*/ 0 h 3904"/>
                <a:gd name="T104" fmla="*/ 0 w 3089"/>
                <a:gd name="T105" fmla="*/ 0 h 3904"/>
                <a:gd name="T106" fmla="*/ 0 w 3089"/>
                <a:gd name="T107" fmla="*/ 0 h 3904"/>
                <a:gd name="T108" fmla="*/ 0 w 3089"/>
                <a:gd name="T109" fmla="*/ 0 h 3904"/>
                <a:gd name="T110" fmla="*/ 0 w 3089"/>
                <a:gd name="T111" fmla="*/ 0 h 3904"/>
                <a:gd name="T112" fmla="*/ 0 w 3089"/>
                <a:gd name="T113" fmla="*/ 0 h 39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9" h="3904">
                  <a:moveTo>
                    <a:pt x="2962" y="2005"/>
                  </a:moveTo>
                  <a:lnTo>
                    <a:pt x="2962" y="2005"/>
                  </a:lnTo>
                  <a:cubicBezTo>
                    <a:pt x="2950" y="1992"/>
                    <a:pt x="2950" y="1967"/>
                    <a:pt x="2950" y="1963"/>
                  </a:cubicBezTo>
                  <a:cubicBezTo>
                    <a:pt x="2950" y="1958"/>
                    <a:pt x="2915" y="1943"/>
                    <a:pt x="2915" y="1943"/>
                  </a:cubicBezTo>
                  <a:cubicBezTo>
                    <a:pt x="2895" y="1990"/>
                    <a:pt x="2895" y="1990"/>
                    <a:pt x="2895" y="1990"/>
                  </a:cubicBezTo>
                  <a:cubicBezTo>
                    <a:pt x="2895" y="1990"/>
                    <a:pt x="2871" y="1992"/>
                    <a:pt x="2863" y="2000"/>
                  </a:cubicBezTo>
                  <a:cubicBezTo>
                    <a:pt x="2853" y="2009"/>
                    <a:pt x="2833" y="2014"/>
                    <a:pt x="2819" y="2014"/>
                  </a:cubicBezTo>
                  <a:cubicBezTo>
                    <a:pt x="2806" y="2014"/>
                    <a:pt x="2787" y="2019"/>
                    <a:pt x="2777" y="2029"/>
                  </a:cubicBezTo>
                  <a:cubicBezTo>
                    <a:pt x="2765" y="2042"/>
                    <a:pt x="2732" y="2044"/>
                    <a:pt x="2728" y="2032"/>
                  </a:cubicBezTo>
                  <a:cubicBezTo>
                    <a:pt x="2718" y="2005"/>
                    <a:pt x="2725" y="1972"/>
                    <a:pt x="2715" y="1948"/>
                  </a:cubicBezTo>
                  <a:cubicBezTo>
                    <a:pt x="2703" y="1920"/>
                    <a:pt x="2698" y="1938"/>
                    <a:pt x="2690" y="1933"/>
                  </a:cubicBezTo>
                  <a:cubicBezTo>
                    <a:pt x="2685" y="1925"/>
                    <a:pt x="2683" y="1918"/>
                    <a:pt x="2678" y="1908"/>
                  </a:cubicBezTo>
                  <a:cubicBezTo>
                    <a:pt x="2676" y="1898"/>
                    <a:pt x="2673" y="1903"/>
                    <a:pt x="2668" y="1898"/>
                  </a:cubicBezTo>
                  <a:cubicBezTo>
                    <a:pt x="2661" y="1891"/>
                    <a:pt x="2651" y="1888"/>
                    <a:pt x="2651" y="1878"/>
                  </a:cubicBezTo>
                  <a:cubicBezTo>
                    <a:pt x="2651" y="1866"/>
                    <a:pt x="2643" y="1859"/>
                    <a:pt x="2639" y="1854"/>
                  </a:cubicBezTo>
                  <a:cubicBezTo>
                    <a:pt x="2631" y="1847"/>
                    <a:pt x="2621" y="1847"/>
                    <a:pt x="2611" y="1847"/>
                  </a:cubicBezTo>
                  <a:cubicBezTo>
                    <a:pt x="2601" y="1847"/>
                    <a:pt x="2587" y="1842"/>
                    <a:pt x="2582" y="1834"/>
                  </a:cubicBezTo>
                  <a:cubicBezTo>
                    <a:pt x="2577" y="1829"/>
                    <a:pt x="2572" y="1815"/>
                    <a:pt x="2565" y="1810"/>
                  </a:cubicBezTo>
                  <a:cubicBezTo>
                    <a:pt x="2560" y="1802"/>
                    <a:pt x="2555" y="1800"/>
                    <a:pt x="2547" y="1792"/>
                  </a:cubicBezTo>
                  <a:cubicBezTo>
                    <a:pt x="2540" y="1782"/>
                    <a:pt x="2535" y="1782"/>
                    <a:pt x="2523" y="1782"/>
                  </a:cubicBezTo>
                  <a:cubicBezTo>
                    <a:pt x="2510" y="1782"/>
                    <a:pt x="2495" y="1782"/>
                    <a:pt x="2491" y="1787"/>
                  </a:cubicBezTo>
                  <a:cubicBezTo>
                    <a:pt x="2486" y="1792"/>
                    <a:pt x="2476" y="1815"/>
                    <a:pt x="2476" y="1815"/>
                  </a:cubicBezTo>
                  <a:cubicBezTo>
                    <a:pt x="2476" y="1815"/>
                    <a:pt x="2456" y="1815"/>
                    <a:pt x="2446" y="1815"/>
                  </a:cubicBezTo>
                  <a:cubicBezTo>
                    <a:pt x="2436" y="1815"/>
                    <a:pt x="2426" y="1824"/>
                    <a:pt x="2419" y="1817"/>
                  </a:cubicBezTo>
                  <a:cubicBezTo>
                    <a:pt x="2411" y="1810"/>
                    <a:pt x="2397" y="1782"/>
                    <a:pt x="2397" y="1765"/>
                  </a:cubicBezTo>
                  <a:cubicBezTo>
                    <a:pt x="2397" y="1748"/>
                    <a:pt x="2404" y="1738"/>
                    <a:pt x="2397" y="1730"/>
                  </a:cubicBezTo>
                  <a:cubicBezTo>
                    <a:pt x="2387" y="1723"/>
                    <a:pt x="2362" y="1716"/>
                    <a:pt x="2362" y="1721"/>
                  </a:cubicBezTo>
                  <a:cubicBezTo>
                    <a:pt x="2362" y="1728"/>
                    <a:pt x="2365" y="1745"/>
                    <a:pt x="2355" y="1755"/>
                  </a:cubicBezTo>
                  <a:cubicBezTo>
                    <a:pt x="2347" y="1763"/>
                    <a:pt x="2325" y="1763"/>
                    <a:pt x="2323" y="1775"/>
                  </a:cubicBezTo>
                  <a:cubicBezTo>
                    <a:pt x="2318" y="1790"/>
                    <a:pt x="2318" y="1797"/>
                    <a:pt x="2305" y="1797"/>
                  </a:cubicBezTo>
                  <a:cubicBezTo>
                    <a:pt x="2293" y="1797"/>
                    <a:pt x="2276" y="1805"/>
                    <a:pt x="2276" y="1817"/>
                  </a:cubicBezTo>
                  <a:cubicBezTo>
                    <a:pt x="2276" y="1829"/>
                    <a:pt x="2263" y="1832"/>
                    <a:pt x="2249" y="1827"/>
                  </a:cubicBezTo>
                  <a:cubicBezTo>
                    <a:pt x="2234" y="1822"/>
                    <a:pt x="2249" y="1805"/>
                    <a:pt x="2226" y="1800"/>
                  </a:cubicBezTo>
                  <a:cubicBezTo>
                    <a:pt x="2207" y="1795"/>
                    <a:pt x="2172" y="1802"/>
                    <a:pt x="2157" y="1790"/>
                  </a:cubicBezTo>
                  <a:cubicBezTo>
                    <a:pt x="2145" y="1775"/>
                    <a:pt x="2130" y="1777"/>
                    <a:pt x="2130" y="1768"/>
                  </a:cubicBezTo>
                  <a:cubicBezTo>
                    <a:pt x="2130" y="1755"/>
                    <a:pt x="2133" y="1750"/>
                    <a:pt x="2128" y="1733"/>
                  </a:cubicBezTo>
                  <a:cubicBezTo>
                    <a:pt x="2123" y="1716"/>
                    <a:pt x="2140" y="1708"/>
                    <a:pt x="2115" y="1701"/>
                  </a:cubicBezTo>
                  <a:cubicBezTo>
                    <a:pt x="2091" y="1693"/>
                    <a:pt x="2083" y="1698"/>
                    <a:pt x="2076" y="1683"/>
                  </a:cubicBezTo>
                  <a:cubicBezTo>
                    <a:pt x="2071" y="1669"/>
                    <a:pt x="2061" y="1664"/>
                    <a:pt x="2044" y="1664"/>
                  </a:cubicBezTo>
                  <a:cubicBezTo>
                    <a:pt x="2029" y="1664"/>
                    <a:pt x="2029" y="1671"/>
                    <a:pt x="2009" y="1671"/>
                  </a:cubicBezTo>
                  <a:cubicBezTo>
                    <a:pt x="1989" y="1671"/>
                    <a:pt x="1967" y="1686"/>
                    <a:pt x="1967" y="1654"/>
                  </a:cubicBezTo>
                  <a:cubicBezTo>
                    <a:pt x="1967" y="1619"/>
                    <a:pt x="1984" y="1629"/>
                    <a:pt x="1957" y="1592"/>
                  </a:cubicBezTo>
                  <a:cubicBezTo>
                    <a:pt x="1928" y="1558"/>
                    <a:pt x="1923" y="1560"/>
                    <a:pt x="1905" y="1550"/>
                  </a:cubicBezTo>
                  <a:cubicBezTo>
                    <a:pt x="1886" y="1540"/>
                    <a:pt x="1871" y="1528"/>
                    <a:pt x="1861" y="1538"/>
                  </a:cubicBezTo>
                  <a:cubicBezTo>
                    <a:pt x="1851" y="1548"/>
                    <a:pt x="1859" y="1563"/>
                    <a:pt x="1846" y="1550"/>
                  </a:cubicBezTo>
                  <a:cubicBezTo>
                    <a:pt x="1834" y="1538"/>
                    <a:pt x="1831" y="1538"/>
                    <a:pt x="1822" y="1538"/>
                  </a:cubicBezTo>
                  <a:cubicBezTo>
                    <a:pt x="1812" y="1538"/>
                    <a:pt x="1799" y="1545"/>
                    <a:pt x="1799" y="1553"/>
                  </a:cubicBezTo>
                  <a:cubicBezTo>
                    <a:pt x="1799" y="1563"/>
                    <a:pt x="1817" y="1575"/>
                    <a:pt x="1804" y="1590"/>
                  </a:cubicBezTo>
                  <a:cubicBezTo>
                    <a:pt x="1789" y="1602"/>
                    <a:pt x="1794" y="1610"/>
                    <a:pt x="1777" y="1610"/>
                  </a:cubicBezTo>
                  <a:cubicBezTo>
                    <a:pt x="1760" y="1610"/>
                    <a:pt x="1752" y="1605"/>
                    <a:pt x="1752" y="1590"/>
                  </a:cubicBezTo>
                  <a:cubicBezTo>
                    <a:pt x="1752" y="1575"/>
                    <a:pt x="1777" y="1595"/>
                    <a:pt x="1767" y="1565"/>
                  </a:cubicBezTo>
                  <a:cubicBezTo>
                    <a:pt x="1757" y="1538"/>
                    <a:pt x="1765" y="1518"/>
                    <a:pt x="1747" y="1528"/>
                  </a:cubicBezTo>
                  <a:cubicBezTo>
                    <a:pt x="1733" y="1538"/>
                    <a:pt x="1728" y="1565"/>
                    <a:pt x="1728" y="1533"/>
                  </a:cubicBezTo>
                  <a:cubicBezTo>
                    <a:pt x="1728" y="1501"/>
                    <a:pt x="1723" y="1501"/>
                    <a:pt x="1730" y="1486"/>
                  </a:cubicBezTo>
                  <a:cubicBezTo>
                    <a:pt x="1735" y="1471"/>
                    <a:pt x="1735" y="1466"/>
                    <a:pt x="1728" y="1459"/>
                  </a:cubicBezTo>
                  <a:cubicBezTo>
                    <a:pt x="1723" y="1454"/>
                    <a:pt x="1720" y="1442"/>
                    <a:pt x="1698" y="1442"/>
                  </a:cubicBezTo>
                  <a:cubicBezTo>
                    <a:pt x="1676" y="1442"/>
                    <a:pt x="1671" y="1446"/>
                    <a:pt x="1661" y="1456"/>
                  </a:cubicBezTo>
                  <a:cubicBezTo>
                    <a:pt x="1651" y="1466"/>
                    <a:pt x="1664" y="1481"/>
                    <a:pt x="1646" y="1481"/>
                  </a:cubicBezTo>
                  <a:cubicBezTo>
                    <a:pt x="1632" y="1481"/>
                    <a:pt x="1627" y="1474"/>
                    <a:pt x="1619" y="1489"/>
                  </a:cubicBezTo>
                  <a:cubicBezTo>
                    <a:pt x="1614" y="1501"/>
                    <a:pt x="1619" y="1508"/>
                    <a:pt x="1597" y="1496"/>
                  </a:cubicBezTo>
                  <a:cubicBezTo>
                    <a:pt x="1575" y="1484"/>
                    <a:pt x="1552" y="1496"/>
                    <a:pt x="1565" y="1476"/>
                  </a:cubicBezTo>
                  <a:cubicBezTo>
                    <a:pt x="1575" y="1456"/>
                    <a:pt x="1587" y="1461"/>
                    <a:pt x="1587" y="1444"/>
                  </a:cubicBezTo>
                  <a:cubicBezTo>
                    <a:pt x="1587" y="1427"/>
                    <a:pt x="1585" y="1419"/>
                    <a:pt x="1572" y="1410"/>
                  </a:cubicBezTo>
                  <a:cubicBezTo>
                    <a:pt x="1560" y="1397"/>
                    <a:pt x="1538" y="1383"/>
                    <a:pt x="1528" y="1378"/>
                  </a:cubicBezTo>
                  <a:cubicBezTo>
                    <a:pt x="1515" y="1375"/>
                    <a:pt x="1513" y="1353"/>
                    <a:pt x="1513" y="1345"/>
                  </a:cubicBezTo>
                  <a:cubicBezTo>
                    <a:pt x="1513" y="1338"/>
                    <a:pt x="1528" y="1323"/>
                    <a:pt x="1538" y="1323"/>
                  </a:cubicBezTo>
                  <a:cubicBezTo>
                    <a:pt x="1550" y="1323"/>
                    <a:pt x="1557" y="1321"/>
                    <a:pt x="1572" y="1321"/>
                  </a:cubicBezTo>
                  <a:cubicBezTo>
                    <a:pt x="1585" y="1321"/>
                    <a:pt x="1594" y="1333"/>
                    <a:pt x="1604" y="1311"/>
                  </a:cubicBezTo>
                  <a:cubicBezTo>
                    <a:pt x="1617" y="1289"/>
                    <a:pt x="1612" y="1261"/>
                    <a:pt x="1612" y="1244"/>
                  </a:cubicBezTo>
                  <a:cubicBezTo>
                    <a:pt x="1612" y="1229"/>
                    <a:pt x="1614" y="1118"/>
                    <a:pt x="1607" y="1111"/>
                  </a:cubicBezTo>
                  <a:cubicBezTo>
                    <a:pt x="1599" y="1104"/>
                    <a:pt x="1597" y="1084"/>
                    <a:pt x="1552" y="1064"/>
                  </a:cubicBezTo>
                  <a:cubicBezTo>
                    <a:pt x="1508" y="1044"/>
                    <a:pt x="1515" y="1024"/>
                    <a:pt x="1478" y="1029"/>
                  </a:cubicBezTo>
                  <a:cubicBezTo>
                    <a:pt x="1441" y="1032"/>
                    <a:pt x="1422" y="1039"/>
                    <a:pt x="1422" y="1019"/>
                  </a:cubicBezTo>
                  <a:cubicBezTo>
                    <a:pt x="1422" y="1002"/>
                    <a:pt x="1414" y="985"/>
                    <a:pt x="1424" y="975"/>
                  </a:cubicBezTo>
                  <a:cubicBezTo>
                    <a:pt x="1437" y="963"/>
                    <a:pt x="1449" y="955"/>
                    <a:pt x="1449" y="938"/>
                  </a:cubicBezTo>
                  <a:cubicBezTo>
                    <a:pt x="1449" y="918"/>
                    <a:pt x="1432" y="916"/>
                    <a:pt x="1446" y="894"/>
                  </a:cubicBezTo>
                  <a:cubicBezTo>
                    <a:pt x="1461" y="871"/>
                    <a:pt x="1464" y="862"/>
                    <a:pt x="1464" y="839"/>
                  </a:cubicBezTo>
                  <a:cubicBezTo>
                    <a:pt x="1464" y="815"/>
                    <a:pt x="1466" y="807"/>
                    <a:pt x="1473" y="797"/>
                  </a:cubicBezTo>
                  <a:cubicBezTo>
                    <a:pt x="1483" y="787"/>
                    <a:pt x="1491" y="795"/>
                    <a:pt x="1491" y="785"/>
                  </a:cubicBezTo>
                  <a:cubicBezTo>
                    <a:pt x="1491" y="775"/>
                    <a:pt x="1491" y="773"/>
                    <a:pt x="1478" y="750"/>
                  </a:cubicBezTo>
                  <a:cubicBezTo>
                    <a:pt x="1464" y="731"/>
                    <a:pt x="1461" y="728"/>
                    <a:pt x="1461" y="714"/>
                  </a:cubicBezTo>
                  <a:cubicBezTo>
                    <a:pt x="1461" y="699"/>
                    <a:pt x="1451" y="686"/>
                    <a:pt x="1446" y="679"/>
                  </a:cubicBezTo>
                  <a:cubicBezTo>
                    <a:pt x="1441" y="674"/>
                    <a:pt x="1432" y="664"/>
                    <a:pt x="1451" y="659"/>
                  </a:cubicBezTo>
                  <a:cubicBezTo>
                    <a:pt x="1469" y="652"/>
                    <a:pt x="1505" y="669"/>
                    <a:pt x="1525" y="649"/>
                  </a:cubicBezTo>
                  <a:cubicBezTo>
                    <a:pt x="1545" y="630"/>
                    <a:pt x="1572" y="607"/>
                    <a:pt x="1545" y="580"/>
                  </a:cubicBezTo>
                  <a:cubicBezTo>
                    <a:pt x="1515" y="550"/>
                    <a:pt x="1505" y="518"/>
                    <a:pt x="1491" y="501"/>
                  </a:cubicBezTo>
                  <a:cubicBezTo>
                    <a:pt x="1473" y="484"/>
                    <a:pt x="1464" y="477"/>
                    <a:pt x="1444" y="467"/>
                  </a:cubicBezTo>
                  <a:cubicBezTo>
                    <a:pt x="1424" y="457"/>
                    <a:pt x="1407" y="462"/>
                    <a:pt x="1407" y="442"/>
                  </a:cubicBezTo>
                  <a:cubicBezTo>
                    <a:pt x="1407" y="425"/>
                    <a:pt x="1412" y="395"/>
                    <a:pt x="1412" y="385"/>
                  </a:cubicBezTo>
                  <a:cubicBezTo>
                    <a:pt x="1412" y="375"/>
                    <a:pt x="1402" y="370"/>
                    <a:pt x="1424" y="350"/>
                  </a:cubicBezTo>
                  <a:cubicBezTo>
                    <a:pt x="1444" y="328"/>
                    <a:pt x="1456" y="331"/>
                    <a:pt x="1473" y="313"/>
                  </a:cubicBezTo>
                  <a:cubicBezTo>
                    <a:pt x="1483" y="304"/>
                    <a:pt x="1496" y="264"/>
                    <a:pt x="1505" y="235"/>
                  </a:cubicBezTo>
                  <a:cubicBezTo>
                    <a:pt x="1471" y="230"/>
                    <a:pt x="1471" y="230"/>
                    <a:pt x="1471" y="230"/>
                  </a:cubicBezTo>
                  <a:cubicBezTo>
                    <a:pt x="1471" y="230"/>
                    <a:pt x="1461" y="215"/>
                    <a:pt x="1446" y="202"/>
                  </a:cubicBezTo>
                  <a:cubicBezTo>
                    <a:pt x="1434" y="188"/>
                    <a:pt x="1402" y="175"/>
                    <a:pt x="1362" y="175"/>
                  </a:cubicBezTo>
                  <a:cubicBezTo>
                    <a:pt x="1325" y="175"/>
                    <a:pt x="1303" y="178"/>
                    <a:pt x="1291" y="165"/>
                  </a:cubicBezTo>
                  <a:cubicBezTo>
                    <a:pt x="1281" y="156"/>
                    <a:pt x="1264" y="153"/>
                    <a:pt x="1254" y="163"/>
                  </a:cubicBezTo>
                  <a:cubicBezTo>
                    <a:pt x="1244" y="173"/>
                    <a:pt x="1229" y="195"/>
                    <a:pt x="1209" y="190"/>
                  </a:cubicBezTo>
                  <a:cubicBezTo>
                    <a:pt x="1190" y="188"/>
                    <a:pt x="1160" y="188"/>
                    <a:pt x="1160" y="173"/>
                  </a:cubicBezTo>
                  <a:cubicBezTo>
                    <a:pt x="1160" y="158"/>
                    <a:pt x="1155" y="151"/>
                    <a:pt x="1145" y="151"/>
                  </a:cubicBezTo>
                  <a:cubicBezTo>
                    <a:pt x="1133" y="151"/>
                    <a:pt x="1108" y="165"/>
                    <a:pt x="1108" y="165"/>
                  </a:cubicBezTo>
                  <a:cubicBezTo>
                    <a:pt x="1108" y="165"/>
                    <a:pt x="1096" y="141"/>
                    <a:pt x="1086" y="118"/>
                  </a:cubicBezTo>
                  <a:cubicBezTo>
                    <a:pt x="1078" y="96"/>
                    <a:pt x="1059" y="67"/>
                    <a:pt x="1049" y="50"/>
                  </a:cubicBezTo>
                  <a:cubicBezTo>
                    <a:pt x="1046" y="40"/>
                    <a:pt x="1034" y="20"/>
                    <a:pt x="1027" y="0"/>
                  </a:cubicBezTo>
                  <a:cubicBezTo>
                    <a:pt x="1000" y="10"/>
                    <a:pt x="963" y="12"/>
                    <a:pt x="955" y="22"/>
                  </a:cubicBezTo>
                  <a:cubicBezTo>
                    <a:pt x="943" y="32"/>
                    <a:pt x="930" y="54"/>
                    <a:pt x="930" y="72"/>
                  </a:cubicBezTo>
                  <a:cubicBezTo>
                    <a:pt x="930" y="91"/>
                    <a:pt x="918" y="106"/>
                    <a:pt x="913" y="111"/>
                  </a:cubicBezTo>
                  <a:cubicBezTo>
                    <a:pt x="908" y="116"/>
                    <a:pt x="913" y="168"/>
                    <a:pt x="901" y="178"/>
                  </a:cubicBezTo>
                  <a:cubicBezTo>
                    <a:pt x="888" y="185"/>
                    <a:pt x="859" y="210"/>
                    <a:pt x="846" y="222"/>
                  </a:cubicBezTo>
                  <a:cubicBezTo>
                    <a:pt x="836" y="232"/>
                    <a:pt x="748" y="230"/>
                    <a:pt x="730" y="240"/>
                  </a:cubicBezTo>
                  <a:cubicBezTo>
                    <a:pt x="713" y="247"/>
                    <a:pt x="688" y="245"/>
                    <a:pt x="676" y="232"/>
                  </a:cubicBezTo>
                  <a:cubicBezTo>
                    <a:pt x="666" y="222"/>
                    <a:pt x="651" y="222"/>
                    <a:pt x="649" y="242"/>
                  </a:cubicBezTo>
                  <a:cubicBezTo>
                    <a:pt x="644" y="259"/>
                    <a:pt x="676" y="264"/>
                    <a:pt x="671" y="282"/>
                  </a:cubicBezTo>
                  <a:cubicBezTo>
                    <a:pt x="669" y="299"/>
                    <a:pt x="674" y="304"/>
                    <a:pt x="674" y="326"/>
                  </a:cubicBezTo>
                  <a:cubicBezTo>
                    <a:pt x="674" y="350"/>
                    <a:pt x="693" y="368"/>
                    <a:pt x="703" y="380"/>
                  </a:cubicBezTo>
                  <a:cubicBezTo>
                    <a:pt x="716" y="393"/>
                    <a:pt x="735" y="412"/>
                    <a:pt x="745" y="412"/>
                  </a:cubicBezTo>
                  <a:cubicBezTo>
                    <a:pt x="753" y="412"/>
                    <a:pt x="750" y="435"/>
                    <a:pt x="780" y="435"/>
                  </a:cubicBezTo>
                  <a:cubicBezTo>
                    <a:pt x="809" y="435"/>
                    <a:pt x="812" y="425"/>
                    <a:pt x="819" y="447"/>
                  </a:cubicBezTo>
                  <a:cubicBezTo>
                    <a:pt x="827" y="469"/>
                    <a:pt x="819" y="474"/>
                    <a:pt x="839" y="482"/>
                  </a:cubicBezTo>
                  <a:cubicBezTo>
                    <a:pt x="861" y="489"/>
                    <a:pt x="893" y="499"/>
                    <a:pt x="866" y="521"/>
                  </a:cubicBezTo>
                  <a:cubicBezTo>
                    <a:pt x="836" y="541"/>
                    <a:pt x="827" y="546"/>
                    <a:pt x="824" y="565"/>
                  </a:cubicBezTo>
                  <a:cubicBezTo>
                    <a:pt x="822" y="587"/>
                    <a:pt x="819" y="617"/>
                    <a:pt x="819" y="630"/>
                  </a:cubicBezTo>
                  <a:cubicBezTo>
                    <a:pt x="819" y="644"/>
                    <a:pt x="812" y="657"/>
                    <a:pt x="800" y="644"/>
                  </a:cubicBezTo>
                  <a:cubicBezTo>
                    <a:pt x="785" y="632"/>
                    <a:pt x="785" y="607"/>
                    <a:pt x="755" y="627"/>
                  </a:cubicBezTo>
                  <a:cubicBezTo>
                    <a:pt x="726" y="647"/>
                    <a:pt x="721" y="679"/>
                    <a:pt x="691" y="696"/>
                  </a:cubicBezTo>
                  <a:cubicBezTo>
                    <a:pt x="661" y="714"/>
                    <a:pt x="629" y="723"/>
                    <a:pt x="617" y="723"/>
                  </a:cubicBezTo>
                  <a:cubicBezTo>
                    <a:pt x="602" y="723"/>
                    <a:pt x="597" y="714"/>
                    <a:pt x="585" y="736"/>
                  </a:cubicBezTo>
                  <a:cubicBezTo>
                    <a:pt x="573" y="760"/>
                    <a:pt x="573" y="765"/>
                    <a:pt x="560" y="773"/>
                  </a:cubicBezTo>
                  <a:cubicBezTo>
                    <a:pt x="548" y="780"/>
                    <a:pt x="553" y="795"/>
                    <a:pt x="553" y="817"/>
                  </a:cubicBezTo>
                  <a:cubicBezTo>
                    <a:pt x="550" y="839"/>
                    <a:pt x="536" y="854"/>
                    <a:pt x="531" y="859"/>
                  </a:cubicBezTo>
                  <a:cubicBezTo>
                    <a:pt x="526" y="864"/>
                    <a:pt x="533" y="886"/>
                    <a:pt x="508" y="886"/>
                  </a:cubicBezTo>
                  <a:cubicBezTo>
                    <a:pt x="486" y="886"/>
                    <a:pt x="429" y="886"/>
                    <a:pt x="402" y="904"/>
                  </a:cubicBezTo>
                  <a:cubicBezTo>
                    <a:pt x="375" y="918"/>
                    <a:pt x="350" y="923"/>
                    <a:pt x="328" y="923"/>
                  </a:cubicBezTo>
                  <a:cubicBezTo>
                    <a:pt x="303" y="923"/>
                    <a:pt x="261" y="906"/>
                    <a:pt x="237" y="896"/>
                  </a:cubicBezTo>
                  <a:cubicBezTo>
                    <a:pt x="229" y="894"/>
                    <a:pt x="222" y="891"/>
                    <a:pt x="217" y="889"/>
                  </a:cubicBezTo>
                  <a:cubicBezTo>
                    <a:pt x="210" y="901"/>
                    <a:pt x="200" y="913"/>
                    <a:pt x="192" y="921"/>
                  </a:cubicBezTo>
                  <a:cubicBezTo>
                    <a:pt x="172" y="941"/>
                    <a:pt x="163" y="963"/>
                    <a:pt x="163" y="992"/>
                  </a:cubicBezTo>
                  <a:cubicBezTo>
                    <a:pt x="163" y="1022"/>
                    <a:pt x="153" y="1057"/>
                    <a:pt x="165" y="1069"/>
                  </a:cubicBezTo>
                  <a:cubicBezTo>
                    <a:pt x="177" y="1081"/>
                    <a:pt x="172" y="1084"/>
                    <a:pt x="172" y="1113"/>
                  </a:cubicBezTo>
                  <a:cubicBezTo>
                    <a:pt x="172" y="1113"/>
                    <a:pt x="165" y="1128"/>
                    <a:pt x="172" y="1155"/>
                  </a:cubicBezTo>
                  <a:cubicBezTo>
                    <a:pt x="180" y="1182"/>
                    <a:pt x="195" y="1187"/>
                    <a:pt x="172" y="1210"/>
                  </a:cubicBezTo>
                  <a:cubicBezTo>
                    <a:pt x="150" y="1232"/>
                    <a:pt x="133" y="1222"/>
                    <a:pt x="138" y="1249"/>
                  </a:cubicBezTo>
                  <a:cubicBezTo>
                    <a:pt x="145" y="1276"/>
                    <a:pt x="165" y="1284"/>
                    <a:pt x="165" y="1311"/>
                  </a:cubicBezTo>
                  <a:cubicBezTo>
                    <a:pt x="165" y="1338"/>
                    <a:pt x="180" y="1378"/>
                    <a:pt x="136" y="1383"/>
                  </a:cubicBezTo>
                  <a:cubicBezTo>
                    <a:pt x="94" y="1385"/>
                    <a:pt x="24" y="1390"/>
                    <a:pt x="29" y="1422"/>
                  </a:cubicBezTo>
                  <a:cubicBezTo>
                    <a:pt x="34" y="1456"/>
                    <a:pt x="27" y="1471"/>
                    <a:pt x="17" y="1471"/>
                  </a:cubicBezTo>
                  <a:cubicBezTo>
                    <a:pt x="7" y="1471"/>
                    <a:pt x="2" y="1491"/>
                    <a:pt x="7" y="1508"/>
                  </a:cubicBezTo>
                  <a:cubicBezTo>
                    <a:pt x="15" y="1528"/>
                    <a:pt x="19" y="1565"/>
                    <a:pt x="19" y="1575"/>
                  </a:cubicBezTo>
                  <a:cubicBezTo>
                    <a:pt x="19" y="1587"/>
                    <a:pt x="49" y="1605"/>
                    <a:pt x="52" y="1624"/>
                  </a:cubicBezTo>
                  <a:cubicBezTo>
                    <a:pt x="57" y="1646"/>
                    <a:pt x="47" y="1676"/>
                    <a:pt x="64" y="1693"/>
                  </a:cubicBezTo>
                  <a:cubicBezTo>
                    <a:pt x="84" y="1713"/>
                    <a:pt x="96" y="1792"/>
                    <a:pt x="74" y="1805"/>
                  </a:cubicBezTo>
                  <a:cubicBezTo>
                    <a:pt x="52" y="1815"/>
                    <a:pt x="10" y="1790"/>
                    <a:pt x="27" y="1822"/>
                  </a:cubicBezTo>
                  <a:cubicBezTo>
                    <a:pt x="44" y="1854"/>
                    <a:pt x="106" y="1874"/>
                    <a:pt x="94" y="1901"/>
                  </a:cubicBezTo>
                  <a:cubicBezTo>
                    <a:pt x="81" y="1928"/>
                    <a:pt x="84" y="1953"/>
                    <a:pt x="84" y="1972"/>
                  </a:cubicBezTo>
                  <a:cubicBezTo>
                    <a:pt x="84" y="1992"/>
                    <a:pt x="91" y="2022"/>
                    <a:pt x="66" y="2049"/>
                  </a:cubicBezTo>
                  <a:cubicBezTo>
                    <a:pt x="42" y="2074"/>
                    <a:pt x="34" y="2059"/>
                    <a:pt x="34" y="2120"/>
                  </a:cubicBezTo>
                  <a:cubicBezTo>
                    <a:pt x="34" y="2180"/>
                    <a:pt x="0" y="2325"/>
                    <a:pt x="42" y="2355"/>
                  </a:cubicBezTo>
                  <a:cubicBezTo>
                    <a:pt x="81" y="2385"/>
                    <a:pt x="160" y="2422"/>
                    <a:pt x="143" y="2429"/>
                  </a:cubicBezTo>
                  <a:cubicBezTo>
                    <a:pt x="126" y="2434"/>
                    <a:pt x="123" y="2439"/>
                    <a:pt x="136" y="2471"/>
                  </a:cubicBezTo>
                  <a:cubicBezTo>
                    <a:pt x="150" y="2503"/>
                    <a:pt x="232" y="2533"/>
                    <a:pt x="244" y="2538"/>
                  </a:cubicBezTo>
                  <a:cubicBezTo>
                    <a:pt x="259" y="2540"/>
                    <a:pt x="321" y="2567"/>
                    <a:pt x="289" y="2599"/>
                  </a:cubicBezTo>
                  <a:cubicBezTo>
                    <a:pt x="256" y="2631"/>
                    <a:pt x="249" y="2651"/>
                    <a:pt x="271" y="2651"/>
                  </a:cubicBezTo>
                  <a:cubicBezTo>
                    <a:pt x="294" y="2651"/>
                    <a:pt x="326" y="2671"/>
                    <a:pt x="331" y="2688"/>
                  </a:cubicBezTo>
                  <a:cubicBezTo>
                    <a:pt x="336" y="2706"/>
                    <a:pt x="353" y="2728"/>
                    <a:pt x="375" y="2698"/>
                  </a:cubicBezTo>
                  <a:cubicBezTo>
                    <a:pt x="397" y="2666"/>
                    <a:pt x="427" y="2644"/>
                    <a:pt x="442" y="2659"/>
                  </a:cubicBezTo>
                  <a:cubicBezTo>
                    <a:pt x="459" y="2674"/>
                    <a:pt x="456" y="2686"/>
                    <a:pt x="464" y="2686"/>
                  </a:cubicBezTo>
                  <a:cubicBezTo>
                    <a:pt x="471" y="2686"/>
                    <a:pt x="479" y="2691"/>
                    <a:pt x="479" y="2703"/>
                  </a:cubicBezTo>
                  <a:cubicBezTo>
                    <a:pt x="479" y="2713"/>
                    <a:pt x="486" y="2720"/>
                    <a:pt x="501" y="2720"/>
                  </a:cubicBezTo>
                  <a:cubicBezTo>
                    <a:pt x="516" y="2720"/>
                    <a:pt x="516" y="2740"/>
                    <a:pt x="518" y="2762"/>
                  </a:cubicBezTo>
                  <a:cubicBezTo>
                    <a:pt x="523" y="2784"/>
                    <a:pt x="511" y="2824"/>
                    <a:pt x="518" y="2824"/>
                  </a:cubicBezTo>
                  <a:cubicBezTo>
                    <a:pt x="523" y="2824"/>
                    <a:pt x="528" y="2831"/>
                    <a:pt x="526" y="2839"/>
                  </a:cubicBezTo>
                  <a:cubicBezTo>
                    <a:pt x="543" y="2839"/>
                    <a:pt x="560" y="2839"/>
                    <a:pt x="575" y="2844"/>
                  </a:cubicBezTo>
                  <a:cubicBezTo>
                    <a:pt x="602" y="2856"/>
                    <a:pt x="607" y="2864"/>
                    <a:pt x="629" y="2864"/>
                  </a:cubicBezTo>
                  <a:cubicBezTo>
                    <a:pt x="654" y="2864"/>
                    <a:pt x="671" y="2873"/>
                    <a:pt x="671" y="2883"/>
                  </a:cubicBezTo>
                  <a:cubicBezTo>
                    <a:pt x="671" y="2893"/>
                    <a:pt x="686" y="2893"/>
                    <a:pt x="716" y="2906"/>
                  </a:cubicBezTo>
                  <a:cubicBezTo>
                    <a:pt x="745" y="2915"/>
                    <a:pt x="755" y="2930"/>
                    <a:pt x="765" y="2945"/>
                  </a:cubicBezTo>
                  <a:cubicBezTo>
                    <a:pt x="775" y="2957"/>
                    <a:pt x="780" y="2962"/>
                    <a:pt x="768" y="2977"/>
                  </a:cubicBezTo>
                  <a:cubicBezTo>
                    <a:pt x="768" y="2977"/>
                    <a:pt x="765" y="2979"/>
                    <a:pt x="755" y="2989"/>
                  </a:cubicBezTo>
                  <a:cubicBezTo>
                    <a:pt x="745" y="2999"/>
                    <a:pt x="743" y="3016"/>
                    <a:pt x="755" y="3029"/>
                  </a:cubicBezTo>
                  <a:cubicBezTo>
                    <a:pt x="770" y="3041"/>
                    <a:pt x="800" y="3063"/>
                    <a:pt x="832" y="3063"/>
                  </a:cubicBezTo>
                  <a:cubicBezTo>
                    <a:pt x="861" y="3063"/>
                    <a:pt x="878" y="3056"/>
                    <a:pt x="878" y="3083"/>
                  </a:cubicBezTo>
                  <a:cubicBezTo>
                    <a:pt x="878" y="3108"/>
                    <a:pt x="911" y="3165"/>
                    <a:pt x="938" y="3165"/>
                  </a:cubicBezTo>
                  <a:cubicBezTo>
                    <a:pt x="965" y="3165"/>
                    <a:pt x="990" y="3170"/>
                    <a:pt x="1009" y="3189"/>
                  </a:cubicBezTo>
                  <a:cubicBezTo>
                    <a:pt x="1029" y="3209"/>
                    <a:pt x="1083" y="3207"/>
                    <a:pt x="1111" y="3207"/>
                  </a:cubicBezTo>
                  <a:cubicBezTo>
                    <a:pt x="1135" y="3207"/>
                    <a:pt x="1155" y="3187"/>
                    <a:pt x="1170" y="3179"/>
                  </a:cubicBezTo>
                  <a:cubicBezTo>
                    <a:pt x="1185" y="3175"/>
                    <a:pt x="1229" y="3184"/>
                    <a:pt x="1254" y="3184"/>
                  </a:cubicBezTo>
                  <a:cubicBezTo>
                    <a:pt x="1278" y="3184"/>
                    <a:pt x="1298" y="3165"/>
                    <a:pt x="1298" y="3148"/>
                  </a:cubicBezTo>
                  <a:cubicBezTo>
                    <a:pt x="1298" y="3130"/>
                    <a:pt x="1288" y="3076"/>
                    <a:pt x="1330" y="3076"/>
                  </a:cubicBezTo>
                  <a:cubicBezTo>
                    <a:pt x="1370" y="3076"/>
                    <a:pt x="1434" y="3078"/>
                    <a:pt x="1461" y="3088"/>
                  </a:cubicBezTo>
                  <a:cubicBezTo>
                    <a:pt x="1491" y="3098"/>
                    <a:pt x="1498" y="3105"/>
                    <a:pt x="1545" y="3125"/>
                  </a:cubicBezTo>
                  <a:cubicBezTo>
                    <a:pt x="1589" y="3145"/>
                    <a:pt x="1614" y="3167"/>
                    <a:pt x="1624" y="3192"/>
                  </a:cubicBezTo>
                  <a:cubicBezTo>
                    <a:pt x="1634" y="3216"/>
                    <a:pt x="1649" y="3231"/>
                    <a:pt x="1632" y="3251"/>
                  </a:cubicBezTo>
                  <a:cubicBezTo>
                    <a:pt x="1612" y="3268"/>
                    <a:pt x="1592" y="3263"/>
                    <a:pt x="1592" y="3291"/>
                  </a:cubicBezTo>
                  <a:cubicBezTo>
                    <a:pt x="1592" y="3318"/>
                    <a:pt x="1570" y="3328"/>
                    <a:pt x="1577" y="3342"/>
                  </a:cubicBezTo>
                  <a:cubicBezTo>
                    <a:pt x="1582" y="3357"/>
                    <a:pt x="1604" y="3375"/>
                    <a:pt x="1604" y="3389"/>
                  </a:cubicBezTo>
                  <a:cubicBezTo>
                    <a:pt x="1604" y="3407"/>
                    <a:pt x="1612" y="3429"/>
                    <a:pt x="1622" y="3429"/>
                  </a:cubicBezTo>
                  <a:cubicBezTo>
                    <a:pt x="1634" y="3429"/>
                    <a:pt x="1651" y="3431"/>
                    <a:pt x="1661" y="3424"/>
                  </a:cubicBezTo>
                  <a:cubicBezTo>
                    <a:pt x="1669" y="3414"/>
                    <a:pt x="1688" y="3416"/>
                    <a:pt x="1701" y="3429"/>
                  </a:cubicBezTo>
                  <a:cubicBezTo>
                    <a:pt x="1715" y="3441"/>
                    <a:pt x="1742" y="3448"/>
                    <a:pt x="1752" y="3439"/>
                  </a:cubicBezTo>
                  <a:cubicBezTo>
                    <a:pt x="1762" y="3429"/>
                    <a:pt x="1770" y="3434"/>
                    <a:pt x="1775" y="3421"/>
                  </a:cubicBezTo>
                  <a:cubicBezTo>
                    <a:pt x="1780" y="3407"/>
                    <a:pt x="1794" y="3424"/>
                    <a:pt x="1797" y="3434"/>
                  </a:cubicBezTo>
                  <a:cubicBezTo>
                    <a:pt x="1802" y="3446"/>
                    <a:pt x="1792" y="3444"/>
                    <a:pt x="1782" y="3453"/>
                  </a:cubicBezTo>
                  <a:cubicBezTo>
                    <a:pt x="1775" y="3461"/>
                    <a:pt x="1760" y="3478"/>
                    <a:pt x="1767" y="3495"/>
                  </a:cubicBezTo>
                  <a:cubicBezTo>
                    <a:pt x="1775" y="3513"/>
                    <a:pt x="1789" y="3515"/>
                    <a:pt x="1789" y="3533"/>
                  </a:cubicBezTo>
                  <a:cubicBezTo>
                    <a:pt x="1789" y="3550"/>
                    <a:pt x="1787" y="3557"/>
                    <a:pt x="1799" y="3570"/>
                  </a:cubicBezTo>
                  <a:cubicBezTo>
                    <a:pt x="1812" y="3582"/>
                    <a:pt x="1797" y="3597"/>
                    <a:pt x="1802" y="3629"/>
                  </a:cubicBezTo>
                  <a:cubicBezTo>
                    <a:pt x="1804" y="3661"/>
                    <a:pt x="1772" y="3661"/>
                    <a:pt x="1782" y="3685"/>
                  </a:cubicBezTo>
                  <a:cubicBezTo>
                    <a:pt x="1789" y="3708"/>
                    <a:pt x="1799" y="3713"/>
                    <a:pt x="1809" y="3737"/>
                  </a:cubicBezTo>
                  <a:cubicBezTo>
                    <a:pt x="1819" y="3760"/>
                    <a:pt x="1841" y="3770"/>
                    <a:pt x="1841" y="3770"/>
                  </a:cubicBezTo>
                  <a:lnTo>
                    <a:pt x="1841" y="3772"/>
                  </a:lnTo>
                  <a:cubicBezTo>
                    <a:pt x="1854" y="3774"/>
                    <a:pt x="1866" y="3777"/>
                    <a:pt x="1871" y="3777"/>
                  </a:cubicBezTo>
                  <a:cubicBezTo>
                    <a:pt x="1878" y="3777"/>
                    <a:pt x="1888" y="3799"/>
                    <a:pt x="1881" y="3814"/>
                  </a:cubicBezTo>
                  <a:cubicBezTo>
                    <a:pt x="1871" y="3831"/>
                    <a:pt x="1861" y="3858"/>
                    <a:pt x="1851" y="3858"/>
                  </a:cubicBezTo>
                  <a:cubicBezTo>
                    <a:pt x="1839" y="3858"/>
                    <a:pt x="1846" y="3871"/>
                    <a:pt x="1856" y="3880"/>
                  </a:cubicBezTo>
                  <a:cubicBezTo>
                    <a:pt x="1864" y="3888"/>
                    <a:pt x="1901" y="3888"/>
                    <a:pt x="1908" y="3895"/>
                  </a:cubicBezTo>
                  <a:cubicBezTo>
                    <a:pt x="1915" y="3900"/>
                    <a:pt x="1935" y="3903"/>
                    <a:pt x="1942" y="3898"/>
                  </a:cubicBezTo>
                  <a:cubicBezTo>
                    <a:pt x="1947" y="3890"/>
                    <a:pt x="1999" y="3893"/>
                    <a:pt x="2021" y="3893"/>
                  </a:cubicBezTo>
                  <a:cubicBezTo>
                    <a:pt x="2044" y="3893"/>
                    <a:pt x="2066" y="3871"/>
                    <a:pt x="2081" y="3856"/>
                  </a:cubicBezTo>
                  <a:cubicBezTo>
                    <a:pt x="2096" y="3841"/>
                    <a:pt x="2115" y="3826"/>
                    <a:pt x="2133" y="3826"/>
                  </a:cubicBezTo>
                  <a:cubicBezTo>
                    <a:pt x="2152" y="3826"/>
                    <a:pt x="2169" y="3824"/>
                    <a:pt x="2169" y="3824"/>
                  </a:cubicBezTo>
                  <a:cubicBezTo>
                    <a:pt x="2169" y="3824"/>
                    <a:pt x="2174" y="3826"/>
                    <a:pt x="2182" y="3829"/>
                  </a:cubicBezTo>
                  <a:cubicBezTo>
                    <a:pt x="2182" y="3807"/>
                    <a:pt x="2187" y="3777"/>
                    <a:pt x="2192" y="3767"/>
                  </a:cubicBezTo>
                  <a:cubicBezTo>
                    <a:pt x="2204" y="3750"/>
                    <a:pt x="2211" y="3742"/>
                    <a:pt x="2211" y="3727"/>
                  </a:cubicBezTo>
                  <a:cubicBezTo>
                    <a:pt x="2211" y="3713"/>
                    <a:pt x="2202" y="3690"/>
                    <a:pt x="2202" y="3671"/>
                  </a:cubicBezTo>
                  <a:cubicBezTo>
                    <a:pt x="2202" y="3648"/>
                    <a:pt x="2167" y="3666"/>
                    <a:pt x="2150" y="3666"/>
                  </a:cubicBezTo>
                  <a:cubicBezTo>
                    <a:pt x="2133" y="3666"/>
                    <a:pt x="2135" y="3641"/>
                    <a:pt x="2140" y="3624"/>
                  </a:cubicBezTo>
                  <a:cubicBezTo>
                    <a:pt x="2142" y="3604"/>
                    <a:pt x="2140" y="3582"/>
                    <a:pt x="2128" y="3562"/>
                  </a:cubicBezTo>
                  <a:cubicBezTo>
                    <a:pt x="2118" y="3542"/>
                    <a:pt x="2118" y="3542"/>
                    <a:pt x="2123" y="3530"/>
                  </a:cubicBezTo>
                  <a:cubicBezTo>
                    <a:pt x="2130" y="3520"/>
                    <a:pt x="2147" y="3528"/>
                    <a:pt x="2157" y="3528"/>
                  </a:cubicBezTo>
                  <a:cubicBezTo>
                    <a:pt x="2167" y="3528"/>
                    <a:pt x="2174" y="3508"/>
                    <a:pt x="2184" y="3493"/>
                  </a:cubicBezTo>
                  <a:cubicBezTo>
                    <a:pt x="2192" y="3481"/>
                    <a:pt x="2187" y="3486"/>
                    <a:pt x="2202" y="3493"/>
                  </a:cubicBezTo>
                  <a:cubicBezTo>
                    <a:pt x="2216" y="3500"/>
                    <a:pt x="2236" y="3471"/>
                    <a:pt x="2236" y="3444"/>
                  </a:cubicBezTo>
                  <a:cubicBezTo>
                    <a:pt x="2236" y="3414"/>
                    <a:pt x="2224" y="3399"/>
                    <a:pt x="2224" y="3399"/>
                  </a:cubicBezTo>
                  <a:cubicBezTo>
                    <a:pt x="2239" y="3377"/>
                    <a:pt x="2239" y="3377"/>
                    <a:pt x="2239" y="3377"/>
                  </a:cubicBezTo>
                  <a:cubicBezTo>
                    <a:pt x="2352" y="3436"/>
                    <a:pt x="2352" y="3436"/>
                    <a:pt x="2352" y="3436"/>
                  </a:cubicBezTo>
                  <a:cubicBezTo>
                    <a:pt x="2352" y="3436"/>
                    <a:pt x="2369" y="3419"/>
                    <a:pt x="2377" y="3392"/>
                  </a:cubicBezTo>
                  <a:cubicBezTo>
                    <a:pt x="2382" y="3367"/>
                    <a:pt x="2394" y="3362"/>
                    <a:pt x="2399" y="3338"/>
                  </a:cubicBezTo>
                  <a:cubicBezTo>
                    <a:pt x="2406" y="3310"/>
                    <a:pt x="2406" y="3300"/>
                    <a:pt x="2397" y="3278"/>
                  </a:cubicBezTo>
                  <a:cubicBezTo>
                    <a:pt x="2387" y="3256"/>
                    <a:pt x="2402" y="3214"/>
                    <a:pt x="2402" y="3194"/>
                  </a:cubicBezTo>
                  <a:cubicBezTo>
                    <a:pt x="2402" y="3177"/>
                    <a:pt x="2389" y="3167"/>
                    <a:pt x="2379" y="3162"/>
                  </a:cubicBezTo>
                  <a:cubicBezTo>
                    <a:pt x="2372" y="3157"/>
                    <a:pt x="2382" y="3133"/>
                    <a:pt x="2392" y="3113"/>
                  </a:cubicBezTo>
                  <a:cubicBezTo>
                    <a:pt x="2404" y="3096"/>
                    <a:pt x="2399" y="3071"/>
                    <a:pt x="2399" y="3063"/>
                  </a:cubicBezTo>
                  <a:cubicBezTo>
                    <a:pt x="2399" y="3056"/>
                    <a:pt x="2389" y="3039"/>
                    <a:pt x="2406" y="3026"/>
                  </a:cubicBezTo>
                  <a:cubicBezTo>
                    <a:pt x="2421" y="3016"/>
                    <a:pt x="2431" y="2994"/>
                    <a:pt x="2431" y="2975"/>
                  </a:cubicBezTo>
                  <a:cubicBezTo>
                    <a:pt x="2431" y="2955"/>
                    <a:pt x="2444" y="2930"/>
                    <a:pt x="2444" y="2906"/>
                  </a:cubicBezTo>
                  <a:cubicBezTo>
                    <a:pt x="2444" y="2883"/>
                    <a:pt x="2444" y="2871"/>
                    <a:pt x="2458" y="2856"/>
                  </a:cubicBezTo>
                  <a:cubicBezTo>
                    <a:pt x="2473" y="2841"/>
                    <a:pt x="2458" y="2819"/>
                    <a:pt x="2476" y="2812"/>
                  </a:cubicBezTo>
                  <a:cubicBezTo>
                    <a:pt x="2491" y="2804"/>
                    <a:pt x="2491" y="2804"/>
                    <a:pt x="2495" y="2789"/>
                  </a:cubicBezTo>
                  <a:cubicBezTo>
                    <a:pt x="2498" y="2775"/>
                    <a:pt x="2513" y="2777"/>
                    <a:pt x="2523" y="2789"/>
                  </a:cubicBezTo>
                  <a:cubicBezTo>
                    <a:pt x="2535" y="2799"/>
                    <a:pt x="2542" y="2802"/>
                    <a:pt x="2552" y="2802"/>
                  </a:cubicBezTo>
                  <a:cubicBezTo>
                    <a:pt x="2562" y="2802"/>
                    <a:pt x="2587" y="2789"/>
                    <a:pt x="2606" y="2789"/>
                  </a:cubicBezTo>
                  <a:cubicBezTo>
                    <a:pt x="2629" y="2789"/>
                    <a:pt x="2656" y="2809"/>
                    <a:pt x="2666" y="2809"/>
                  </a:cubicBezTo>
                  <a:cubicBezTo>
                    <a:pt x="2673" y="2809"/>
                    <a:pt x="2690" y="2772"/>
                    <a:pt x="2700" y="2757"/>
                  </a:cubicBezTo>
                  <a:cubicBezTo>
                    <a:pt x="2710" y="2740"/>
                    <a:pt x="2720" y="2718"/>
                    <a:pt x="2742" y="2696"/>
                  </a:cubicBezTo>
                  <a:cubicBezTo>
                    <a:pt x="2765" y="2674"/>
                    <a:pt x="2755" y="2646"/>
                    <a:pt x="2732" y="2624"/>
                  </a:cubicBezTo>
                  <a:cubicBezTo>
                    <a:pt x="2708" y="2599"/>
                    <a:pt x="2713" y="2594"/>
                    <a:pt x="2715" y="2587"/>
                  </a:cubicBezTo>
                  <a:cubicBezTo>
                    <a:pt x="2720" y="2577"/>
                    <a:pt x="2728" y="2560"/>
                    <a:pt x="2713" y="2543"/>
                  </a:cubicBezTo>
                  <a:cubicBezTo>
                    <a:pt x="2700" y="2525"/>
                    <a:pt x="2715" y="2511"/>
                    <a:pt x="2705" y="2481"/>
                  </a:cubicBezTo>
                  <a:cubicBezTo>
                    <a:pt x="2698" y="2451"/>
                    <a:pt x="2700" y="2451"/>
                    <a:pt x="2710" y="2446"/>
                  </a:cubicBezTo>
                  <a:cubicBezTo>
                    <a:pt x="2723" y="2441"/>
                    <a:pt x="2730" y="2437"/>
                    <a:pt x="2737" y="2441"/>
                  </a:cubicBezTo>
                  <a:cubicBezTo>
                    <a:pt x="2742" y="2449"/>
                    <a:pt x="2765" y="2459"/>
                    <a:pt x="2789" y="2459"/>
                  </a:cubicBezTo>
                  <a:cubicBezTo>
                    <a:pt x="2814" y="2459"/>
                    <a:pt x="2826" y="2449"/>
                    <a:pt x="2831" y="2439"/>
                  </a:cubicBezTo>
                  <a:cubicBezTo>
                    <a:pt x="2833" y="2429"/>
                    <a:pt x="2841" y="2429"/>
                    <a:pt x="2856" y="2434"/>
                  </a:cubicBezTo>
                  <a:cubicBezTo>
                    <a:pt x="2868" y="2439"/>
                    <a:pt x="2903" y="2446"/>
                    <a:pt x="2903" y="2446"/>
                  </a:cubicBezTo>
                  <a:cubicBezTo>
                    <a:pt x="2903" y="2446"/>
                    <a:pt x="2910" y="2419"/>
                    <a:pt x="2910" y="2407"/>
                  </a:cubicBezTo>
                  <a:cubicBezTo>
                    <a:pt x="2910" y="2397"/>
                    <a:pt x="2930" y="2392"/>
                    <a:pt x="2935" y="2377"/>
                  </a:cubicBezTo>
                  <a:cubicBezTo>
                    <a:pt x="2937" y="2360"/>
                    <a:pt x="2925" y="2360"/>
                    <a:pt x="2900" y="2350"/>
                  </a:cubicBezTo>
                  <a:cubicBezTo>
                    <a:pt x="2876" y="2340"/>
                    <a:pt x="2888" y="2330"/>
                    <a:pt x="2890" y="2301"/>
                  </a:cubicBezTo>
                  <a:cubicBezTo>
                    <a:pt x="2895" y="2271"/>
                    <a:pt x="2893" y="2269"/>
                    <a:pt x="2903" y="2256"/>
                  </a:cubicBezTo>
                  <a:cubicBezTo>
                    <a:pt x="2910" y="2242"/>
                    <a:pt x="2918" y="2244"/>
                    <a:pt x="2925" y="2244"/>
                  </a:cubicBezTo>
                  <a:cubicBezTo>
                    <a:pt x="2932" y="2244"/>
                    <a:pt x="2942" y="2239"/>
                    <a:pt x="2950" y="2234"/>
                  </a:cubicBezTo>
                  <a:cubicBezTo>
                    <a:pt x="2955" y="2227"/>
                    <a:pt x="2974" y="2219"/>
                    <a:pt x="2989" y="2219"/>
                  </a:cubicBezTo>
                  <a:cubicBezTo>
                    <a:pt x="3002" y="2219"/>
                    <a:pt x="3024" y="2219"/>
                    <a:pt x="3031" y="2227"/>
                  </a:cubicBezTo>
                  <a:cubicBezTo>
                    <a:pt x="3038" y="2237"/>
                    <a:pt x="3051" y="2242"/>
                    <a:pt x="3056" y="2239"/>
                  </a:cubicBezTo>
                  <a:cubicBezTo>
                    <a:pt x="3058" y="2237"/>
                    <a:pt x="3063" y="2222"/>
                    <a:pt x="3056" y="2214"/>
                  </a:cubicBezTo>
                  <a:cubicBezTo>
                    <a:pt x="3046" y="2207"/>
                    <a:pt x="3043" y="2209"/>
                    <a:pt x="3048" y="2192"/>
                  </a:cubicBezTo>
                  <a:cubicBezTo>
                    <a:pt x="3053" y="2175"/>
                    <a:pt x="3056" y="2182"/>
                    <a:pt x="3070" y="2182"/>
                  </a:cubicBezTo>
                  <a:cubicBezTo>
                    <a:pt x="3088" y="2182"/>
                    <a:pt x="3080" y="2170"/>
                    <a:pt x="3073" y="2153"/>
                  </a:cubicBezTo>
                  <a:cubicBezTo>
                    <a:pt x="3066" y="2135"/>
                    <a:pt x="3061" y="2135"/>
                    <a:pt x="3048" y="2135"/>
                  </a:cubicBezTo>
                  <a:cubicBezTo>
                    <a:pt x="3036" y="2135"/>
                    <a:pt x="3024" y="2148"/>
                    <a:pt x="3011" y="2135"/>
                  </a:cubicBezTo>
                  <a:cubicBezTo>
                    <a:pt x="2999" y="2125"/>
                    <a:pt x="3021" y="2118"/>
                    <a:pt x="3016" y="2101"/>
                  </a:cubicBezTo>
                  <a:cubicBezTo>
                    <a:pt x="3011" y="2081"/>
                    <a:pt x="3016" y="2071"/>
                    <a:pt x="3021" y="2049"/>
                  </a:cubicBezTo>
                  <a:lnTo>
                    <a:pt x="3024" y="2049"/>
                  </a:lnTo>
                  <a:cubicBezTo>
                    <a:pt x="3009" y="2039"/>
                    <a:pt x="2997" y="2029"/>
                    <a:pt x="2989" y="2022"/>
                  </a:cubicBezTo>
                  <a:cubicBezTo>
                    <a:pt x="2972" y="2005"/>
                    <a:pt x="2974" y="2014"/>
                    <a:pt x="2962" y="200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93" name="Freeform 43"/>
            <p:cNvSpPr>
              <a:spLocks noChangeArrowheads="1"/>
            </p:cNvSpPr>
            <p:nvPr/>
          </p:nvSpPr>
          <p:spPr bwMode="auto">
            <a:xfrm>
              <a:off x="988" y="1829"/>
              <a:ext cx="518" cy="506"/>
            </a:xfrm>
            <a:custGeom>
              <a:avLst/>
              <a:gdLst>
                <a:gd name="T0" fmla="*/ 0 w 2284"/>
                <a:gd name="T1" fmla="*/ 0 h 2230"/>
                <a:gd name="T2" fmla="*/ 0 w 2284"/>
                <a:gd name="T3" fmla="*/ 0 h 2230"/>
                <a:gd name="T4" fmla="*/ 0 w 2284"/>
                <a:gd name="T5" fmla="*/ 0 h 2230"/>
                <a:gd name="T6" fmla="*/ 0 w 2284"/>
                <a:gd name="T7" fmla="*/ 0 h 2230"/>
                <a:gd name="T8" fmla="*/ 0 w 2284"/>
                <a:gd name="T9" fmla="*/ 0 h 2230"/>
                <a:gd name="T10" fmla="*/ 0 w 2284"/>
                <a:gd name="T11" fmla="*/ 0 h 2230"/>
                <a:gd name="T12" fmla="*/ 0 w 2284"/>
                <a:gd name="T13" fmla="*/ 0 h 2230"/>
                <a:gd name="T14" fmla="*/ 0 w 2284"/>
                <a:gd name="T15" fmla="*/ 0 h 2230"/>
                <a:gd name="T16" fmla="*/ 0 w 2284"/>
                <a:gd name="T17" fmla="*/ 0 h 2230"/>
                <a:gd name="T18" fmla="*/ 0 w 2284"/>
                <a:gd name="T19" fmla="*/ 0 h 2230"/>
                <a:gd name="T20" fmla="*/ 0 w 2284"/>
                <a:gd name="T21" fmla="*/ 0 h 2230"/>
                <a:gd name="T22" fmla="*/ 0 w 2284"/>
                <a:gd name="T23" fmla="*/ 0 h 2230"/>
                <a:gd name="T24" fmla="*/ 0 w 2284"/>
                <a:gd name="T25" fmla="*/ 0 h 2230"/>
                <a:gd name="T26" fmla="*/ 0 w 2284"/>
                <a:gd name="T27" fmla="*/ 0 h 2230"/>
                <a:gd name="T28" fmla="*/ 0 w 2284"/>
                <a:gd name="T29" fmla="*/ 0 h 2230"/>
                <a:gd name="T30" fmla="*/ 0 w 2284"/>
                <a:gd name="T31" fmla="*/ 0 h 2230"/>
                <a:gd name="T32" fmla="*/ 0 w 2284"/>
                <a:gd name="T33" fmla="*/ 0 h 2230"/>
                <a:gd name="T34" fmla="*/ 0 w 2284"/>
                <a:gd name="T35" fmla="*/ 0 h 2230"/>
                <a:gd name="T36" fmla="*/ 0 w 2284"/>
                <a:gd name="T37" fmla="*/ 0 h 2230"/>
                <a:gd name="T38" fmla="*/ 0 w 2284"/>
                <a:gd name="T39" fmla="*/ 0 h 2230"/>
                <a:gd name="T40" fmla="*/ 0 w 2284"/>
                <a:gd name="T41" fmla="*/ 0 h 2230"/>
                <a:gd name="T42" fmla="*/ 0 w 2284"/>
                <a:gd name="T43" fmla="*/ 0 h 2230"/>
                <a:gd name="T44" fmla="*/ 0 w 2284"/>
                <a:gd name="T45" fmla="*/ 0 h 2230"/>
                <a:gd name="T46" fmla="*/ 0 w 2284"/>
                <a:gd name="T47" fmla="*/ 0 h 2230"/>
                <a:gd name="T48" fmla="*/ 0 w 2284"/>
                <a:gd name="T49" fmla="*/ 0 h 2230"/>
                <a:gd name="T50" fmla="*/ 0 w 2284"/>
                <a:gd name="T51" fmla="*/ 0 h 2230"/>
                <a:gd name="T52" fmla="*/ 0 w 2284"/>
                <a:gd name="T53" fmla="*/ 0 h 2230"/>
                <a:gd name="T54" fmla="*/ 0 w 2284"/>
                <a:gd name="T55" fmla="*/ 0 h 2230"/>
                <a:gd name="T56" fmla="*/ 0 w 2284"/>
                <a:gd name="T57" fmla="*/ 0 h 2230"/>
                <a:gd name="T58" fmla="*/ 0 w 2284"/>
                <a:gd name="T59" fmla="*/ 0 h 2230"/>
                <a:gd name="T60" fmla="*/ 0 w 2284"/>
                <a:gd name="T61" fmla="*/ 0 h 2230"/>
                <a:gd name="T62" fmla="*/ 0 w 2284"/>
                <a:gd name="T63" fmla="*/ 0 h 2230"/>
                <a:gd name="T64" fmla="*/ 0 w 2284"/>
                <a:gd name="T65" fmla="*/ 0 h 2230"/>
                <a:gd name="T66" fmla="*/ 0 w 2284"/>
                <a:gd name="T67" fmla="*/ 0 h 2230"/>
                <a:gd name="T68" fmla="*/ 0 w 2284"/>
                <a:gd name="T69" fmla="*/ 0 h 2230"/>
                <a:gd name="T70" fmla="*/ 0 w 2284"/>
                <a:gd name="T71" fmla="*/ 0 h 2230"/>
                <a:gd name="T72" fmla="*/ 0 w 2284"/>
                <a:gd name="T73" fmla="*/ 0 h 2230"/>
                <a:gd name="T74" fmla="*/ 0 w 2284"/>
                <a:gd name="T75" fmla="*/ 0 h 2230"/>
                <a:gd name="T76" fmla="*/ 0 w 2284"/>
                <a:gd name="T77" fmla="*/ 0 h 2230"/>
                <a:gd name="T78" fmla="*/ 0 w 2284"/>
                <a:gd name="T79" fmla="*/ 0 h 2230"/>
                <a:gd name="T80" fmla="*/ 0 w 2284"/>
                <a:gd name="T81" fmla="*/ 0 h 2230"/>
                <a:gd name="T82" fmla="*/ 0 w 2284"/>
                <a:gd name="T83" fmla="*/ 0 h 2230"/>
                <a:gd name="T84" fmla="*/ 0 w 2284"/>
                <a:gd name="T85" fmla="*/ 0 h 2230"/>
                <a:gd name="T86" fmla="*/ 0 w 2284"/>
                <a:gd name="T87" fmla="*/ 0 h 2230"/>
                <a:gd name="T88" fmla="*/ 0 w 2284"/>
                <a:gd name="T89" fmla="*/ 0 h 2230"/>
                <a:gd name="T90" fmla="*/ 0 w 2284"/>
                <a:gd name="T91" fmla="*/ 0 h 2230"/>
                <a:gd name="T92" fmla="*/ 0 w 2284"/>
                <a:gd name="T93" fmla="*/ 0 h 2230"/>
                <a:gd name="T94" fmla="*/ 0 w 2284"/>
                <a:gd name="T95" fmla="*/ 0 h 2230"/>
                <a:gd name="T96" fmla="*/ 0 w 2284"/>
                <a:gd name="T97" fmla="*/ 0 h 2230"/>
                <a:gd name="T98" fmla="*/ 0 w 2284"/>
                <a:gd name="T99" fmla="*/ 0 h 2230"/>
                <a:gd name="T100" fmla="*/ 0 w 2284"/>
                <a:gd name="T101" fmla="*/ 0 h 2230"/>
                <a:gd name="T102" fmla="*/ 0 w 2284"/>
                <a:gd name="T103" fmla="*/ 0 h 2230"/>
                <a:gd name="T104" fmla="*/ 0 w 2284"/>
                <a:gd name="T105" fmla="*/ 0 h 2230"/>
                <a:gd name="T106" fmla="*/ 0 w 2284"/>
                <a:gd name="T107" fmla="*/ 0 h 2230"/>
                <a:gd name="T108" fmla="*/ 0 w 2284"/>
                <a:gd name="T109" fmla="*/ 0 h 2230"/>
                <a:gd name="T110" fmla="*/ 0 w 2284"/>
                <a:gd name="T111" fmla="*/ 0 h 2230"/>
                <a:gd name="T112" fmla="*/ 0 w 2284"/>
                <a:gd name="T113" fmla="*/ 0 h 2230"/>
                <a:gd name="T114" fmla="*/ 0 w 2284"/>
                <a:gd name="T115" fmla="*/ 0 h 2230"/>
                <a:gd name="T116" fmla="*/ 0 w 2284"/>
                <a:gd name="T117" fmla="*/ 0 h 2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84" h="2230">
                  <a:moveTo>
                    <a:pt x="2268" y="889"/>
                  </a:moveTo>
                  <a:lnTo>
                    <a:pt x="2268" y="889"/>
                  </a:lnTo>
                  <a:cubicBezTo>
                    <a:pt x="2268" y="874"/>
                    <a:pt x="2283" y="869"/>
                    <a:pt x="2268" y="856"/>
                  </a:cubicBezTo>
                  <a:cubicBezTo>
                    <a:pt x="2256" y="842"/>
                    <a:pt x="2259" y="839"/>
                    <a:pt x="2241" y="839"/>
                  </a:cubicBezTo>
                  <a:cubicBezTo>
                    <a:pt x="2224" y="839"/>
                    <a:pt x="2219" y="842"/>
                    <a:pt x="2219" y="827"/>
                  </a:cubicBezTo>
                  <a:cubicBezTo>
                    <a:pt x="2219" y="812"/>
                    <a:pt x="2212" y="797"/>
                    <a:pt x="2224" y="790"/>
                  </a:cubicBezTo>
                  <a:cubicBezTo>
                    <a:pt x="2236" y="782"/>
                    <a:pt x="2241" y="787"/>
                    <a:pt x="2241" y="772"/>
                  </a:cubicBezTo>
                  <a:cubicBezTo>
                    <a:pt x="2241" y="758"/>
                    <a:pt x="2254" y="733"/>
                    <a:pt x="2241" y="733"/>
                  </a:cubicBezTo>
                  <a:cubicBezTo>
                    <a:pt x="2229" y="733"/>
                    <a:pt x="2219" y="733"/>
                    <a:pt x="2217" y="718"/>
                  </a:cubicBezTo>
                  <a:cubicBezTo>
                    <a:pt x="2212" y="703"/>
                    <a:pt x="2214" y="674"/>
                    <a:pt x="2199" y="674"/>
                  </a:cubicBezTo>
                  <a:cubicBezTo>
                    <a:pt x="2185" y="674"/>
                    <a:pt x="2152" y="659"/>
                    <a:pt x="2140" y="671"/>
                  </a:cubicBezTo>
                  <a:cubicBezTo>
                    <a:pt x="2128" y="686"/>
                    <a:pt x="2125" y="691"/>
                    <a:pt x="2098" y="691"/>
                  </a:cubicBezTo>
                  <a:cubicBezTo>
                    <a:pt x="2068" y="691"/>
                    <a:pt x="2056" y="694"/>
                    <a:pt x="2056" y="681"/>
                  </a:cubicBezTo>
                  <a:cubicBezTo>
                    <a:pt x="2056" y="669"/>
                    <a:pt x="2076" y="652"/>
                    <a:pt x="2064" y="639"/>
                  </a:cubicBezTo>
                  <a:cubicBezTo>
                    <a:pt x="2049" y="624"/>
                    <a:pt x="2051" y="624"/>
                    <a:pt x="2039" y="629"/>
                  </a:cubicBezTo>
                  <a:cubicBezTo>
                    <a:pt x="2027" y="637"/>
                    <a:pt x="1994" y="647"/>
                    <a:pt x="1987" y="634"/>
                  </a:cubicBezTo>
                  <a:cubicBezTo>
                    <a:pt x="1982" y="624"/>
                    <a:pt x="1985" y="622"/>
                    <a:pt x="1970" y="607"/>
                  </a:cubicBezTo>
                  <a:cubicBezTo>
                    <a:pt x="1952" y="592"/>
                    <a:pt x="1938" y="582"/>
                    <a:pt x="1918" y="577"/>
                  </a:cubicBezTo>
                  <a:cubicBezTo>
                    <a:pt x="1898" y="573"/>
                    <a:pt x="1878" y="565"/>
                    <a:pt x="1868" y="575"/>
                  </a:cubicBezTo>
                  <a:cubicBezTo>
                    <a:pt x="1859" y="585"/>
                    <a:pt x="1849" y="592"/>
                    <a:pt x="1836" y="585"/>
                  </a:cubicBezTo>
                  <a:cubicBezTo>
                    <a:pt x="1827" y="577"/>
                    <a:pt x="1795" y="575"/>
                    <a:pt x="1800" y="555"/>
                  </a:cubicBezTo>
                  <a:cubicBezTo>
                    <a:pt x="1802" y="535"/>
                    <a:pt x="1819" y="503"/>
                    <a:pt x="1800" y="474"/>
                  </a:cubicBezTo>
                  <a:cubicBezTo>
                    <a:pt x="1782" y="444"/>
                    <a:pt x="1755" y="432"/>
                    <a:pt x="1762" y="417"/>
                  </a:cubicBezTo>
                  <a:cubicBezTo>
                    <a:pt x="1767" y="402"/>
                    <a:pt x="1782" y="395"/>
                    <a:pt x="1782" y="385"/>
                  </a:cubicBezTo>
                  <a:cubicBezTo>
                    <a:pt x="1782" y="373"/>
                    <a:pt x="1760" y="373"/>
                    <a:pt x="1760" y="353"/>
                  </a:cubicBezTo>
                  <a:cubicBezTo>
                    <a:pt x="1760" y="331"/>
                    <a:pt x="1762" y="321"/>
                    <a:pt x="1750" y="311"/>
                  </a:cubicBezTo>
                  <a:cubicBezTo>
                    <a:pt x="1740" y="301"/>
                    <a:pt x="1728" y="303"/>
                    <a:pt x="1711" y="296"/>
                  </a:cubicBezTo>
                  <a:cubicBezTo>
                    <a:pt x="1701" y="293"/>
                    <a:pt x="1698" y="289"/>
                    <a:pt x="1698" y="284"/>
                  </a:cubicBezTo>
                  <a:cubicBezTo>
                    <a:pt x="1676" y="284"/>
                    <a:pt x="1651" y="281"/>
                    <a:pt x="1644" y="284"/>
                  </a:cubicBezTo>
                  <a:cubicBezTo>
                    <a:pt x="1629" y="286"/>
                    <a:pt x="1602" y="291"/>
                    <a:pt x="1595" y="284"/>
                  </a:cubicBezTo>
                  <a:cubicBezTo>
                    <a:pt x="1587" y="276"/>
                    <a:pt x="1575" y="281"/>
                    <a:pt x="1560" y="281"/>
                  </a:cubicBezTo>
                  <a:cubicBezTo>
                    <a:pt x="1548" y="281"/>
                    <a:pt x="1516" y="284"/>
                    <a:pt x="1511" y="296"/>
                  </a:cubicBezTo>
                  <a:cubicBezTo>
                    <a:pt x="1506" y="308"/>
                    <a:pt x="1503" y="316"/>
                    <a:pt x="1503" y="316"/>
                  </a:cubicBezTo>
                  <a:cubicBezTo>
                    <a:pt x="1486" y="316"/>
                    <a:pt x="1486" y="316"/>
                    <a:pt x="1486" y="316"/>
                  </a:cubicBezTo>
                  <a:cubicBezTo>
                    <a:pt x="1483" y="289"/>
                    <a:pt x="1483" y="289"/>
                    <a:pt x="1483" y="289"/>
                  </a:cubicBezTo>
                  <a:cubicBezTo>
                    <a:pt x="1483" y="289"/>
                    <a:pt x="1466" y="271"/>
                    <a:pt x="1444" y="271"/>
                  </a:cubicBezTo>
                  <a:cubicBezTo>
                    <a:pt x="1417" y="271"/>
                    <a:pt x="1390" y="261"/>
                    <a:pt x="1377" y="261"/>
                  </a:cubicBezTo>
                  <a:cubicBezTo>
                    <a:pt x="1363" y="261"/>
                    <a:pt x="1340" y="257"/>
                    <a:pt x="1340" y="257"/>
                  </a:cubicBezTo>
                  <a:cubicBezTo>
                    <a:pt x="1340" y="257"/>
                    <a:pt x="1335" y="222"/>
                    <a:pt x="1350" y="202"/>
                  </a:cubicBezTo>
                  <a:cubicBezTo>
                    <a:pt x="1363" y="180"/>
                    <a:pt x="1370" y="145"/>
                    <a:pt x="1370" y="145"/>
                  </a:cubicBezTo>
                  <a:cubicBezTo>
                    <a:pt x="1370" y="145"/>
                    <a:pt x="1338" y="138"/>
                    <a:pt x="1318" y="131"/>
                  </a:cubicBezTo>
                  <a:cubicBezTo>
                    <a:pt x="1298" y="126"/>
                    <a:pt x="1281" y="123"/>
                    <a:pt x="1266" y="136"/>
                  </a:cubicBezTo>
                  <a:cubicBezTo>
                    <a:pt x="1254" y="150"/>
                    <a:pt x="1224" y="158"/>
                    <a:pt x="1212" y="158"/>
                  </a:cubicBezTo>
                  <a:cubicBezTo>
                    <a:pt x="1202" y="158"/>
                    <a:pt x="1204" y="165"/>
                    <a:pt x="1195" y="173"/>
                  </a:cubicBezTo>
                  <a:cubicBezTo>
                    <a:pt x="1187" y="183"/>
                    <a:pt x="1165" y="190"/>
                    <a:pt x="1155" y="165"/>
                  </a:cubicBezTo>
                  <a:cubicBezTo>
                    <a:pt x="1148" y="141"/>
                    <a:pt x="1143" y="123"/>
                    <a:pt x="1128" y="123"/>
                  </a:cubicBezTo>
                  <a:cubicBezTo>
                    <a:pt x="1113" y="123"/>
                    <a:pt x="1096" y="138"/>
                    <a:pt x="1051" y="138"/>
                  </a:cubicBezTo>
                  <a:cubicBezTo>
                    <a:pt x="1004" y="138"/>
                    <a:pt x="926" y="121"/>
                    <a:pt x="926" y="96"/>
                  </a:cubicBezTo>
                  <a:cubicBezTo>
                    <a:pt x="926" y="71"/>
                    <a:pt x="921" y="44"/>
                    <a:pt x="876" y="49"/>
                  </a:cubicBezTo>
                  <a:cubicBezTo>
                    <a:pt x="834" y="52"/>
                    <a:pt x="829" y="44"/>
                    <a:pt x="817" y="32"/>
                  </a:cubicBezTo>
                  <a:cubicBezTo>
                    <a:pt x="802" y="20"/>
                    <a:pt x="795" y="20"/>
                    <a:pt x="785" y="17"/>
                  </a:cubicBezTo>
                  <a:cubicBezTo>
                    <a:pt x="775" y="12"/>
                    <a:pt x="767" y="0"/>
                    <a:pt x="755" y="0"/>
                  </a:cubicBezTo>
                  <a:cubicBezTo>
                    <a:pt x="745" y="0"/>
                    <a:pt x="738" y="5"/>
                    <a:pt x="738" y="12"/>
                  </a:cubicBezTo>
                  <a:cubicBezTo>
                    <a:pt x="738" y="22"/>
                    <a:pt x="745" y="37"/>
                    <a:pt x="733" y="49"/>
                  </a:cubicBezTo>
                  <a:cubicBezTo>
                    <a:pt x="723" y="59"/>
                    <a:pt x="708" y="86"/>
                    <a:pt x="686" y="74"/>
                  </a:cubicBezTo>
                  <a:cubicBezTo>
                    <a:pt x="664" y="64"/>
                    <a:pt x="661" y="69"/>
                    <a:pt x="649" y="57"/>
                  </a:cubicBezTo>
                  <a:cubicBezTo>
                    <a:pt x="637" y="44"/>
                    <a:pt x="634" y="44"/>
                    <a:pt x="617" y="44"/>
                  </a:cubicBezTo>
                  <a:cubicBezTo>
                    <a:pt x="602" y="44"/>
                    <a:pt x="592" y="44"/>
                    <a:pt x="585" y="34"/>
                  </a:cubicBezTo>
                  <a:cubicBezTo>
                    <a:pt x="575" y="27"/>
                    <a:pt x="568" y="39"/>
                    <a:pt x="563" y="44"/>
                  </a:cubicBezTo>
                  <a:cubicBezTo>
                    <a:pt x="560" y="47"/>
                    <a:pt x="587" y="59"/>
                    <a:pt x="585" y="76"/>
                  </a:cubicBezTo>
                  <a:cubicBezTo>
                    <a:pt x="582" y="94"/>
                    <a:pt x="585" y="101"/>
                    <a:pt x="568" y="111"/>
                  </a:cubicBezTo>
                  <a:cubicBezTo>
                    <a:pt x="548" y="123"/>
                    <a:pt x="521" y="121"/>
                    <a:pt x="516" y="131"/>
                  </a:cubicBezTo>
                  <a:cubicBezTo>
                    <a:pt x="511" y="141"/>
                    <a:pt x="501" y="138"/>
                    <a:pt x="491" y="133"/>
                  </a:cubicBezTo>
                  <a:cubicBezTo>
                    <a:pt x="481" y="128"/>
                    <a:pt x="476" y="131"/>
                    <a:pt x="467" y="138"/>
                  </a:cubicBezTo>
                  <a:cubicBezTo>
                    <a:pt x="457" y="148"/>
                    <a:pt x="452" y="163"/>
                    <a:pt x="444" y="175"/>
                  </a:cubicBezTo>
                  <a:cubicBezTo>
                    <a:pt x="437" y="188"/>
                    <a:pt x="422" y="188"/>
                    <a:pt x="420" y="205"/>
                  </a:cubicBezTo>
                  <a:cubicBezTo>
                    <a:pt x="420" y="222"/>
                    <a:pt x="420" y="284"/>
                    <a:pt x="412" y="291"/>
                  </a:cubicBezTo>
                  <a:cubicBezTo>
                    <a:pt x="405" y="296"/>
                    <a:pt x="397" y="291"/>
                    <a:pt x="392" y="286"/>
                  </a:cubicBezTo>
                  <a:cubicBezTo>
                    <a:pt x="387" y="281"/>
                    <a:pt x="373" y="274"/>
                    <a:pt x="373" y="274"/>
                  </a:cubicBezTo>
                  <a:cubicBezTo>
                    <a:pt x="365" y="286"/>
                    <a:pt x="365" y="286"/>
                    <a:pt x="365" y="286"/>
                  </a:cubicBezTo>
                  <a:cubicBezTo>
                    <a:pt x="380" y="303"/>
                    <a:pt x="380" y="303"/>
                    <a:pt x="380" y="303"/>
                  </a:cubicBezTo>
                  <a:cubicBezTo>
                    <a:pt x="380" y="303"/>
                    <a:pt x="387" y="313"/>
                    <a:pt x="378" y="313"/>
                  </a:cubicBezTo>
                  <a:cubicBezTo>
                    <a:pt x="368" y="313"/>
                    <a:pt x="358" y="313"/>
                    <a:pt x="353" y="303"/>
                  </a:cubicBezTo>
                  <a:cubicBezTo>
                    <a:pt x="350" y="293"/>
                    <a:pt x="348" y="281"/>
                    <a:pt x="333" y="281"/>
                  </a:cubicBezTo>
                  <a:cubicBezTo>
                    <a:pt x="318" y="281"/>
                    <a:pt x="281" y="291"/>
                    <a:pt x="281" y="291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10" y="242"/>
                    <a:pt x="197" y="242"/>
                  </a:cubicBezTo>
                  <a:cubicBezTo>
                    <a:pt x="185" y="242"/>
                    <a:pt x="180" y="247"/>
                    <a:pt x="173" y="254"/>
                  </a:cubicBezTo>
                  <a:cubicBezTo>
                    <a:pt x="165" y="261"/>
                    <a:pt x="165" y="264"/>
                    <a:pt x="153" y="284"/>
                  </a:cubicBezTo>
                  <a:cubicBezTo>
                    <a:pt x="143" y="303"/>
                    <a:pt x="138" y="321"/>
                    <a:pt x="143" y="336"/>
                  </a:cubicBezTo>
                  <a:cubicBezTo>
                    <a:pt x="145" y="353"/>
                    <a:pt x="145" y="353"/>
                    <a:pt x="136" y="370"/>
                  </a:cubicBezTo>
                  <a:cubicBezTo>
                    <a:pt x="126" y="390"/>
                    <a:pt x="113" y="417"/>
                    <a:pt x="113" y="417"/>
                  </a:cubicBezTo>
                  <a:cubicBezTo>
                    <a:pt x="103" y="415"/>
                    <a:pt x="103" y="415"/>
                    <a:pt x="103" y="415"/>
                  </a:cubicBezTo>
                  <a:cubicBezTo>
                    <a:pt x="94" y="444"/>
                    <a:pt x="81" y="484"/>
                    <a:pt x="71" y="493"/>
                  </a:cubicBezTo>
                  <a:cubicBezTo>
                    <a:pt x="54" y="511"/>
                    <a:pt x="42" y="508"/>
                    <a:pt x="22" y="530"/>
                  </a:cubicBezTo>
                  <a:cubicBezTo>
                    <a:pt x="0" y="550"/>
                    <a:pt x="10" y="555"/>
                    <a:pt x="10" y="565"/>
                  </a:cubicBezTo>
                  <a:cubicBezTo>
                    <a:pt x="10" y="575"/>
                    <a:pt x="5" y="605"/>
                    <a:pt x="5" y="622"/>
                  </a:cubicBezTo>
                  <a:cubicBezTo>
                    <a:pt x="5" y="642"/>
                    <a:pt x="22" y="637"/>
                    <a:pt x="42" y="647"/>
                  </a:cubicBezTo>
                  <a:cubicBezTo>
                    <a:pt x="62" y="657"/>
                    <a:pt x="71" y="664"/>
                    <a:pt x="89" y="681"/>
                  </a:cubicBezTo>
                  <a:cubicBezTo>
                    <a:pt x="103" y="698"/>
                    <a:pt x="113" y="730"/>
                    <a:pt x="143" y="760"/>
                  </a:cubicBezTo>
                  <a:cubicBezTo>
                    <a:pt x="170" y="787"/>
                    <a:pt x="143" y="810"/>
                    <a:pt x="123" y="829"/>
                  </a:cubicBezTo>
                  <a:cubicBezTo>
                    <a:pt x="103" y="849"/>
                    <a:pt x="67" y="832"/>
                    <a:pt x="49" y="839"/>
                  </a:cubicBezTo>
                  <a:cubicBezTo>
                    <a:pt x="30" y="844"/>
                    <a:pt x="39" y="854"/>
                    <a:pt x="44" y="859"/>
                  </a:cubicBezTo>
                  <a:cubicBezTo>
                    <a:pt x="49" y="866"/>
                    <a:pt x="59" y="879"/>
                    <a:pt x="59" y="894"/>
                  </a:cubicBezTo>
                  <a:cubicBezTo>
                    <a:pt x="59" y="908"/>
                    <a:pt x="62" y="911"/>
                    <a:pt x="76" y="930"/>
                  </a:cubicBezTo>
                  <a:cubicBezTo>
                    <a:pt x="89" y="953"/>
                    <a:pt x="89" y="955"/>
                    <a:pt x="89" y="965"/>
                  </a:cubicBezTo>
                  <a:cubicBezTo>
                    <a:pt x="89" y="975"/>
                    <a:pt x="81" y="967"/>
                    <a:pt x="71" y="977"/>
                  </a:cubicBezTo>
                  <a:cubicBezTo>
                    <a:pt x="64" y="987"/>
                    <a:pt x="62" y="995"/>
                    <a:pt x="62" y="1019"/>
                  </a:cubicBezTo>
                  <a:cubicBezTo>
                    <a:pt x="62" y="1042"/>
                    <a:pt x="59" y="1051"/>
                    <a:pt x="44" y="1074"/>
                  </a:cubicBezTo>
                  <a:cubicBezTo>
                    <a:pt x="30" y="1096"/>
                    <a:pt x="47" y="1098"/>
                    <a:pt x="47" y="1118"/>
                  </a:cubicBezTo>
                  <a:cubicBezTo>
                    <a:pt x="47" y="1135"/>
                    <a:pt x="35" y="1143"/>
                    <a:pt x="22" y="1155"/>
                  </a:cubicBezTo>
                  <a:cubicBezTo>
                    <a:pt x="12" y="1165"/>
                    <a:pt x="20" y="1182"/>
                    <a:pt x="20" y="1199"/>
                  </a:cubicBezTo>
                  <a:cubicBezTo>
                    <a:pt x="20" y="1219"/>
                    <a:pt x="39" y="1212"/>
                    <a:pt x="76" y="1209"/>
                  </a:cubicBezTo>
                  <a:cubicBezTo>
                    <a:pt x="113" y="1204"/>
                    <a:pt x="106" y="1224"/>
                    <a:pt x="150" y="1244"/>
                  </a:cubicBezTo>
                  <a:cubicBezTo>
                    <a:pt x="195" y="1264"/>
                    <a:pt x="197" y="1284"/>
                    <a:pt x="205" y="1291"/>
                  </a:cubicBezTo>
                  <a:cubicBezTo>
                    <a:pt x="212" y="1298"/>
                    <a:pt x="210" y="1409"/>
                    <a:pt x="210" y="1424"/>
                  </a:cubicBezTo>
                  <a:cubicBezTo>
                    <a:pt x="210" y="1441"/>
                    <a:pt x="215" y="1469"/>
                    <a:pt x="202" y="1491"/>
                  </a:cubicBezTo>
                  <a:cubicBezTo>
                    <a:pt x="192" y="1513"/>
                    <a:pt x="183" y="1501"/>
                    <a:pt x="170" y="1501"/>
                  </a:cubicBezTo>
                  <a:cubicBezTo>
                    <a:pt x="155" y="1501"/>
                    <a:pt x="148" y="1503"/>
                    <a:pt x="136" y="1503"/>
                  </a:cubicBezTo>
                  <a:cubicBezTo>
                    <a:pt x="126" y="1503"/>
                    <a:pt x="111" y="1518"/>
                    <a:pt x="111" y="1525"/>
                  </a:cubicBezTo>
                  <a:cubicBezTo>
                    <a:pt x="111" y="1533"/>
                    <a:pt x="113" y="1555"/>
                    <a:pt x="126" y="1558"/>
                  </a:cubicBezTo>
                  <a:cubicBezTo>
                    <a:pt x="136" y="1563"/>
                    <a:pt x="158" y="1577"/>
                    <a:pt x="170" y="1590"/>
                  </a:cubicBezTo>
                  <a:cubicBezTo>
                    <a:pt x="183" y="1599"/>
                    <a:pt x="185" y="1607"/>
                    <a:pt x="185" y="1624"/>
                  </a:cubicBezTo>
                  <a:cubicBezTo>
                    <a:pt x="185" y="1641"/>
                    <a:pt x="173" y="1636"/>
                    <a:pt x="163" y="1656"/>
                  </a:cubicBezTo>
                  <a:cubicBezTo>
                    <a:pt x="150" y="1676"/>
                    <a:pt x="173" y="1664"/>
                    <a:pt x="195" y="1676"/>
                  </a:cubicBezTo>
                  <a:cubicBezTo>
                    <a:pt x="217" y="1688"/>
                    <a:pt x="212" y="1681"/>
                    <a:pt x="217" y="1669"/>
                  </a:cubicBezTo>
                  <a:cubicBezTo>
                    <a:pt x="225" y="1654"/>
                    <a:pt x="230" y="1661"/>
                    <a:pt x="244" y="1661"/>
                  </a:cubicBezTo>
                  <a:cubicBezTo>
                    <a:pt x="262" y="1661"/>
                    <a:pt x="249" y="1646"/>
                    <a:pt x="259" y="1636"/>
                  </a:cubicBezTo>
                  <a:cubicBezTo>
                    <a:pt x="269" y="1626"/>
                    <a:pt x="274" y="1622"/>
                    <a:pt x="296" y="1622"/>
                  </a:cubicBezTo>
                  <a:cubicBezTo>
                    <a:pt x="318" y="1622"/>
                    <a:pt x="321" y="1634"/>
                    <a:pt x="326" y="1639"/>
                  </a:cubicBezTo>
                  <a:cubicBezTo>
                    <a:pt x="333" y="1646"/>
                    <a:pt x="333" y="1651"/>
                    <a:pt x="328" y="1666"/>
                  </a:cubicBezTo>
                  <a:cubicBezTo>
                    <a:pt x="321" y="1681"/>
                    <a:pt x="326" y="1681"/>
                    <a:pt x="326" y="1713"/>
                  </a:cubicBezTo>
                  <a:cubicBezTo>
                    <a:pt x="326" y="1745"/>
                    <a:pt x="331" y="1718"/>
                    <a:pt x="345" y="1708"/>
                  </a:cubicBezTo>
                  <a:cubicBezTo>
                    <a:pt x="363" y="1698"/>
                    <a:pt x="355" y="1718"/>
                    <a:pt x="365" y="1745"/>
                  </a:cubicBezTo>
                  <a:cubicBezTo>
                    <a:pt x="375" y="1775"/>
                    <a:pt x="350" y="1755"/>
                    <a:pt x="350" y="1770"/>
                  </a:cubicBezTo>
                  <a:cubicBezTo>
                    <a:pt x="350" y="1785"/>
                    <a:pt x="358" y="1790"/>
                    <a:pt x="375" y="1790"/>
                  </a:cubicBezTo>
                  <a:cubicBezTo>
                    <a:pt x="392" y="1790"/>
                    <a:pt x="387" y="1782"/>
                    <a:pt x="402" y="1770"/>
                  </a:cubicBezTo>
                  <a:cubicBezTo>
                    <a:pt x="415" y="1755"/>
                    <a:pt x="397" y="1743"/>
                    <a:pt x="397" y="1733"/>
                  </a:cubicBezTo>
                  <a:cubicBezTo>
                    <a:pt x="397" y="1725"/>
                    <a:pt x="410" y="1718"/>
                    <a:pt x="420" y="1718"/>
                  </a:cubicBezTo>
                  <a:cubicBezTo>
                    <a:pt x="429" y="1718"/>
                    <a:pt x="432" y="1718"/>
                    <a:pt x="444" y="1730"/>
                  </a:cubicBezTo>
                  <a:cubicBezTo>
                    <a:pt x="457" y="1743"/>
                    <a:pt x="449" y="1728"/>
                    <a:pt x="459" y="1718"/>
                  </a:cubicBezTo>
                  <a:cubicBezTo>
                    <a:pt x="469" y="1708"/>
                    <a:pt x="484" y="1720"/>
                    <a:pt x="503" y="1730"/>
                  </a:cubicBezTo>
                  <a:cubicBezTo>
                    <a:pt x="521" y="1740"/>
                    <a:pt x="526" y="1738"/>
                    <a:pt x="555" y="1772"/>
                  </a:cubicBezTo>
                  <a:cubicBezTo>
                    <a:pt x="582" y="1809"/>
                    <a:pt x="565" y="1799"/>
                    <a:pt x="565" y="1834"/>
                  </a:cubicBezTo>
                  <a:cubicBezTo>
                    <a:pt x="565" y="1866"/>
                    <a:pt x="587" y="1851"/>
                    <a:pt x="607" y="1851"/>
                  </a:cubicBezTo>
                  <a:cubicBezTo>
                    <a:pt x="627" y="1851"/>
                    <a:pt x="627" y="1844"/>
                    <a:pt x="642" y="1844"/>
                  </a:cubicBezTo>
                  <a:cubicBezTo>
                    <a:pt x="659" y="1844"/>
                    <a:pt x="669" y="1849"/>
                    <a:pt x="674" y="1863"/>
                  </a:cubicBezTo>
                  <a:cubicBezTo>
                    <a:pt x="681" y="1878"/>
                    <a:pt x="689" y="1873"/>
                    <a:pt x="713" y="1881"/>
                  </a:cubicBezTo>
                  <a:cubicBezTo>
                    <a:pt x="738" y="1888"/>
                    <a:pt x="721" y="1896"/>
                    <a:pt x="726" y="1913"/>
                  </a:cubicBezTo>
                  <a:cubicBezTo>
                    <a:pt x="731" y="1930"/>
                    <a:pt x="728" y="1935"/>
                    <a:pt x="728" y="1948"/>
                  </a:cubicBezTo>
                  <a:cubicBezTo>
                    <a:pt x="728" y="1957"/>
                    <a:pt x="743" y="1955"/>
                    <a:pt x="755" y="1970"/>
                  </a:cubicBezTo>
                  <a:cubicBezTo>
                    <a:pt x="770" y="1982"/>
                    <a:pt x="805" y="1975"/>
                    <a:pt x="824" y="1980"/>
                  </a:cubicBezTo>
                  <a:cubicBezTo>
                    <a:pt x="847" y="1985"/>
                    <a:pt x="832" y="2002"/>
                    <a:pt x="847" y="2007"/>
                  </a:cubicBezTo>
                  <a:cubicBezTo>
                    <a:pt x="861" y="2012"/>
                    <a:pt x="874" y="2009"/>
                    <a:pt x="874" y="1997"/>
                  </a:cubicBezTo>
                  <a:cubicBezTo>
                    <a:pt x="874" y="1985"/>
                    <a:pt x="891" y="1977"/>
                    <a:pt x="903" y="1977"/>
                  </a:cubicBezTo>
                  <a:cubicBezTo>
                    <a:pt x="916" y="1977"/>
                    <a:pt x="916" y="1970"/>
                    <a:pt x="921" y="1955"/>
                  </a:cubicBezTo>
                  <a:cubicBezTo>
                    <a:pt x="923" y="1943"/>
                    <a:pt x="945" y="1943"/>
                    <a:pt x="953" y="1935"/>
                  </a:cubicBezTo>
                  <a:cubicBezTo>
                    <a:pt x="963" y="1925"/>
                    <a:pt x="960" y="1908"/>
                    <a:pt x="960" y="1901"/>
                  </a:cubicBezTo>
                  <a:cubicBezTo>
                    <a:pt x="960" y="1896"/>
                    <a:pt x="985" y="1903"/>
                    <a:pt x="995" y="1910"/>
                  </a:cubicBezTo>
                  <a:cubicBezTo>
                    <a:pt x="1002" y="1918"/>
                    <a:pt x="995" y="1928"/>
                    <a:pt x="995" y="1945"/>
                  </a:cubicBezTo>
                  <a:cubicBezTo>
                    <a:pt x="995" y="1962"/>
                    <a:pt x="1009" y="1990"/>
                    <a:pt x="1017" y="1997"/>
                  </a:cubicBezTo>
                  <a:cubicBezTo>
                    <a:pt x="1024" y="2004"/>
                    <a:pt x="1034" y="1995"/>
                    <a:pt x="1044" y="1995"/>
                  </a:cubicBezTo>
                  <a:cubicBezTo>
                    <a:pt x="1054" y="1995"/>
                    <a:pt x="1074" y="1995"/>
                    <a:pt x="1074" y="1995"/>
                  </a:cubicBezTo>
                  <a:cubicBezTo>
                    <a:pt x="1074" y="1995"/>
                    <a:pt x="1084" y="1972"/>
                    <a:pt x="1089" y="1967"/>
                  </a:cubicBezTo>
                  <a:cubicBezTo>
                    <a:pt x="1093" y="1962"/>
                    <a:pt x="1108" y="1962"/>
                    <a:pt x="1121" y="1962"/>
                  </a:cubicBezTo>
                  <a:cubicBezTo>
                    <a:pt x="1133" y="1962"/>
                    <a:pt x="1138" y="1962"/>
                    <a:pt x="1145" y="1972"/>
                  </a:cubicBezTo>
                  <a:cubicBezTo>
                    <a:pt x="1153" y="1980"/>
                    <a:pt x="1158" y="1982"/>
                    <a:pt x="1163" y="1990"/>
                  </a:cubicBezTo>
                  <a:cubicBezTo>
                    <a:pt x="1170" y="1995"/>
                    <a:pt x="1175" y="2009"/>
                    <a:pt x="1180" y="2014"/>
                  </a:cubicBezTo>
                  <a:cubicBezTo>
                    <a:pt x="1185" y="2022"/>
                    <a:pt x="1199" y="2027"/>
                    <a:pt x="1209" y="2027"/>
                  </a:cubicBezTo>
                  <a:cubicBezTo>
                    <a:pt x="1219" y="2027"/>
                    <a:pt x="1229" y="2027"/>
                    <a:pt x="1237" y="2034"/>
                  </a:cubicBezTo>
                  <a:cubicBezTo>
                    <a:pt x="1241" y="2039"/>
                    <a:pt x="1249" y="2046"/>
                    <a:pt x="1249" y="2058"/>
                  </a:cubicBezTo>
                  <a:cubicBezTo>
                    <a:pt x="1249" y="2068"/>
                    <a:pt x="1259" y="2071"/>
                    <a:pt x="1266" y="2078"/>
                  </a:cubicBezTo>
                  <a:cubicBezTo>
                    <a:pt x="1271" y="2083"/>
                    <a:pt x="1274" y="2078"/>
                    <a:pt x="1276" y="2088"/>
                  </a:cubicBezTo>
                  <a:cubicBezTo>
                    <a:pt x="1281" y="2098"/>
                    <a:pt x="1283" y="2105"/>
                    <a:pt x="1288" y="2113"/>
                  </a:cubicBezTo>
                  <a:cubicBezTo>
                    <a:pt x="1296" y="2118"/>
                    <a:pt x="1301" y="2100"/>
                    <a:pt x="1313" y="2128"/>
                  </a:cubicBezTo>
                  <a:cubicBezTo>
                    <a:pt x="1323" y="2152"/>
                    <a:pt x="1316" y="2185"/>
                    <a:pt x="1326" y="2212"/>
                  </a:cubicBezTo>
                  <a:cubicBezTo>
                    <a:pt x="1330" y="2224"/>
                    <a:pt x="1363" y="2222"/>
                    <a:pt x="1375" y="2209"/>
                  </a:cubicBezTo>
                  <a:cubicBezTo>
                    <a:pt x="1385" y="2199"/>
                    <a:pt x="1404" y="2194"/>
                    <a:pt x="1417" y="2194"/>
                  </a:cubicBezTo>
                  <a:cubicBezTo>
                    <a:pt x="1431" y="2194"/>
                    <a:pt x="1451" y="2189"/>
                    <a:pt x="1461" y="2180"/>
                  </a:cubicBezTo>
                  <a:cubicBezTo>
                    <a:pt x="1469" y="2172"/>
                    <a:pt x="1493" y="2170"/>
                    <a:pt x="1493" y="2170"/>
                  </a:cubicBezTo>
                  <a:cubicBezTo>
                    <a:pt x="1513" y="2123"/>
                    <a:pt x="1513" y="2123"/>
                    <a:pt x="1513" y="2123"/>
                  </a:cubicBezTo>
                  <a:cubicBezTo>
                    <a:pt x="1513" y="2123"/>
                    <a:pt x="1548" y="2138"/>
                    <a:pt x="1548" y="2143"/>
                  </a:cubicBezTo>
                  <a:cubicBezTo>
                    <a:pt x="1548" y="2147"/>
                    <a:pt x="1548" y="2172"/>
                    <a:pt x="1560" y="2185"/>
                  </a:cubicBezTo>
                  <a:cubicBezTo>
                    <a:pt x="1572" y="2194"/>
                    <a:pt x="1570" y="2185"/>
                    <a:pt x="1587" y="2202"/>
                  </a:cubicBezTo>
                  <a:cubicBezTo>
                    <a:pt x="1595" y="2209"/>
                    <a:pt x="1607" y="2219"/>
                    <a:pt x="1622" y="2229"/>
                  </a:cubicBezTo>
                  <a:cubicBezTo>
                    <a:pt x="1627" y="2209"/>
                    <a:pt x="1634" y="2217"/>
                    <a:pt x="1649" y="2217"/>
                  </a:cubicBezTo>
                  <a:cubicBezTo>
                    <a:pt x="1664" y="2217"/>
                    <a:pt x="1668" y="2207"/>
                    <a:pt x="1693" y="2199"/>
                  </a:cubicBezTo>
                  <a:cubicBezTo>
                    <a:pt x="1703" y="2197"/>
                    <a:pt x="1718" y="2204"/>
                    <a:pt x="1725" y="2204"/>
                  </a:cubicBezTo>
                  <a:cubicBezTo>
                    <a:pt x="1735" y="2204"/>
                    <a:pt x="1743" y="2192"/>
                    <a:pt x="1748" y="2199"/>
                  </a:cubicBezTo>
                  <a:cubicBezTo>
                    <a:pt x="1755" y="2204"/>
                    <a:pt x="1767" y="2217"/>
                    <a:pt x="1775" y="2212"/>
                  </a:cubicBezTo>
                  <a:cubicBezTo>
                    <a:pt x="1780" y="2207"/>
                    <a:pt x="1777" y="2194"/>
                    <a:pt x="1770" y="2187"/>
                  </a:cubicBezTo>
                  <a:cubicBezTo>
                    <a:pt x="1762" y="2182"/>
                    <a:pt x="1785" y="2182"/>
                    <a:pt x="1795" y="2182"/>
                  </a:cubicBezTo>
                  <a:cubicBezTo>
                    <a:pt x="1807" y="2182"/>
                    <a:pt x="1797" y="2172"/>
                    <a:pt x="1804" y="2165"/>
                  </a:cubicBezTo>
                  <a:cubicBezTo>
                    <a:pt x="1812" y="2160"/>
                    <a:pt x="1822" y="2155"/>
                    <a:pt x="1822" y="2155"/>
                  </a:cubicBezTo>
                  <a:cubicBezTo>
                    <a:pt x="1824" y="2140"/>
                    <a:pt x="1824" y="2140"/>
                    <a:pt x="1824" y="2140"/>
                  </a:cubicBezTo>
                  <a:cubicBezTo>
                    <a:pt x="1854" y="2140"/>
                    <a:pt x="1854" y="2140"/>
                    <a:pt x="1854" y="2140"/>
                  </a:cubicBezTo>
                  <a:cubicBezTo>
                    <a:pt x="1854" y="2135"/>
                    <a:pt x="1856" y="2133"/>
                    <a:pt x="1856" y="2133"/>
                  </a:cubicBezTo>
                  <a:cubicBezTo>
                    <a:pt x="1856" y="2133"/>
                    <a:pt x="1851" y="2120"/>
                    <a:pt x="1851" y="2113"/>
                  </a:cubicBezTo>
                  <a:cubicBezTo>
                    <a:pt x="1851" y="2103"/>
                    <a:pt x="1846" y="2081"/>
                    <a:pt x="1834" y="2076"/>
                  </a:cubicBezTo>
                  <a:cubicBezTo>
                    <a:pt x="1824" y="2071"/>
                    <a:pt x="1819" y="2061"/>
                    <a:pt x="1819" y="2044"/>
                  </a:cubicBezTo>
                  <a:cubicBezTo>
                    <a:pt x="1819" y="2024"/>
                    <a:pt x="1871" y="2049"/>
                    <a:pt x="1871" y="2044"/>
                  </a:cubicBezTo>
                  <a:cubicBezTo>
                    <a:pt x="1871" y="2041"/>
                    <a:pt x="1886" y="2019"/>
                    <a:pt x="1901" y="2004"/>
                  </a:cubicBezTo>
                  <a:cubicBezTo>
                    <a:pt x="1915" y="1992"/>
                    <a:pt x="1908" y="1987"/>
                    <a:pt x="1915" y="1972"/>
                  </a:cubicBezTo>
                  <a:cubicBezTo>
                    <a:pt x="1923" y="1957"/>
                    <a:pt x="1930" y="1948"/>
                    <a:pt x="1930" y="1940"/>
                  </a:cubicBezTo>
                  <a:cubicBezTo>
                    <a:pt x="1930" y="1933"/>
                    <a:pt x="1903" y="1930"/>
                    <a:pt x="1886" y="1930"/>
                  </a:cubicBezTo>
                  <a:cubicBezTo>
                    <a:pt x="1868" y="1930"/>
                    <a:pt x="1881" y="1910"/>
                    <a:pt x="1888" y="1908"/>
                  </a:cubicBezTo>
                  <a:cubicBezTo>
                    <a:pt x="1898" y="1906"/>
                    <a:pt x="1903" y="1903"/>
                    <a:pt x="1898" y="1893"/>
                  </a:cubicBezTo>
                  <a:cubicBezTo>
                    <a:pt x="1896" y="1883"/>
                    <a:pt x="1905" y="1863"/>
                    <a:pt x="1913" y="1851"/>
                  </a:cubicBezTo>
                  <a:cubicBezTo>
                    <a:pt x="1918" y="1841"/>
                    <a:pt x="1935" y="1849"/>
                    <a:pt x="1948" y="1836"/>
                  </a:cubicBezTo>
                  <a:cubicBezTo>
                    <a:pt x="1957" y="1826"/>
                    <a:pt x="1970" y="1807"/>
                    <a:pt x="1972" y="1792"/>
                  </a:cubicBezTo>
                  <a:cubicBezTo>
                    <a:pt x="1975" y="1780"/>
                    <a:pt x="1930" y="1770"/>
                    <a:pt x="1928" y="1758"/>
                  </a:cubicBezTo>
                  <a:cubicBezTo>
                    <a:pt x="1925" y="1745"/>
                    <a:pt x="1935" y="1743"/>
                    <a:pt x="1950" y="1743"/>
                  </a:cubicBezTo>
                  <a:cubicBezTo>
                    <a:pt x="1965" y="1743"/>
                    <a:pt x="1957" y="1733"/>
                    <a:pt x="1957" y="1718"/>
                  </a:cubicBezTo>
                  <a:cubicBezTo>
                    <a:pt x="1957" y="1706"/>
                    <a:pt x="1962" y="1706"/>
                    <a:pt x="1972" y="1701"/>
                  </a:cubicBezTo>
                  <a:cubicBezTo>
                    <a:pt x="1982" y="1698"/>
                    <a:pt x="1985" y="1688"/>
                    <a:pt x="1987" y="1678"/>
                  </a:cubicBezTo>
                  <a:cubicBezTo>
                    <a:pt x="1990" y="1671"/>
                    <a:pt x="2002" y="1659"/>
                    <a:pt x="1987" y="1644"/>
                  </a:cubicBezTo>
                  <a:cubicBezTo>
                    <a:pt x="1972" y="1631"/>
                    <a:pt x="1992" y="1634"/>
                    <a:pt x="2004" y="1626"/>
                  </a:cubicBezTo>
                  <a:cubicBezTo>
                    <a:pt x="2017" y="1619"/>
                    <a:pt x="2051" y="1651"/>
                    <a:pt x="2061" y="1664"/>
                  </a:cubicBezTo>
                  <a:cubicBezTo>
                    <a:pt x="2073" y="1673"/>
                    <a:pt x="2083" y="1644"/>
                    <a:pt x="2076" y="1636"/>
                  </a:cubicBezTo>
                  <a:cubicBezTo>
                    <a:pt x="2066" y="1629"/>
                    <a:pt x="2054" y="1607"/>
                    <a:pt x="2054" y="1590"/>
                  </a:cubicBezTo>
                  <a:cubicBezTo>
                    <a:pt x="2054" y="1572"/>
                    <a:pt x="2009" y="1513"/>
                    <a:pt x="1992" y="1496"/>
                  </a:cubicBezTo>
                  <a:cubicBezTo>
                    <a:pt x="1977" y="1481"/>
                    <a:pt x="1965" y="1466"/>
                    <a:pt x="1970" y="1456"/>
                  </a:cubicBezTo>
                  <a:cubicBezTo>
                    <a:pt x="1975" y="1446"/>
                    <a:pt x="1980" y="1444"/>
                    <a:pt x="1992" y="1444"/>
                  </a:cubicBezTo>
                  <a:cubicBezTo>
                    <a:pt x="2004" y="1444"/>
                    <a:pt x="2012" y="1439"/>
                    <a:pt x="2012" y="1429"/>
                  </a:cubicBezTo>
                  <a:cubicBezTo>
                    <a:pt x="2012" y="1419"/>
                    <a:pt x="2019" y="1409"/>
                    <a:pt x="2027" y="1409"/>
                  </a:cubicBezTo>
                  <a:cubicBezTo>
                    <a:pt x="2032" y="1409"/>
                    <a:pt x="2039" y="1404"/>
                    <a:pt x="2041" y="1392"/>
                  </a:cubicBezTo>
                  <a:cubicBezTo>
                    <a:pt x="2046" y="1380"/>
                    <a:pt x="2032" y="1370"/>
                    <a:pt x="2017" y="1355"/>
                  </a:cubicBezTo>
                  <a:cubicBezTo>
                    <a:pt x="2002" y="1340"/>
                    <a:pt x="2012" y="1338"/>
                    <a:pt x="2012" y="1326"/>
                  </a:cubicBezTo>
                  <a:cubicBezTo>
                    <a:pt x="2012" y="1313"/>
                    <a:pt x="2002" y="1311"/>
                    <a:pt x="1992" y="1303"/>
                  </a:cubicBezTo>
                  <a:cubicBezTo>
                    <a:pt x="1982" y="1293"/>
                    <a:pt x="1990" y="1281"/>
                    <a:pt x="1994" y="1279"/>
                  </a:cubicBezTo>
                  <a:cubicBezTo>
                    <a:pt x="1999" y="1274"/>
                    <a:pt x="2014" y="1276"/>
                    <a:pt x="2022" y="1284"/>
                  </a:cubicBezTo>
                  <a:cubicBezTo>
                    <a:pt x="2029" y="1291"/>
                    <a:pt x="2041" y="1288"/>
                    <a:pt x="2059" y="1293"/>
                  </a:cubicBezTo>
                  <a:cubicBezTo>
                    <a:pt x="2078" y="1296"/>
                    <a:pt x="2100" y="1269"/>
                    <a:pt x="2110" y="1259"/>
                  </a:cubicBezTo>
                  <a:cubicBezTo>
                    <a:pt x="2120" y="1249"/>
                    <a:pt x="2128" y="1239"/>
                    <a:pt x="2128" y="1227"/>
                  </a:cubicBezTo>
                  <a:cubicBezTo>
                    <a:pt x="2128" y="1212"/>
                    <a:pt x="2155" y="1227"/>
                    <a:pt x="2157" y="1222"/>
                  </a:cubicBezTo>
                  <a:cubicBezTo>
                    <a:pt x="2162" y="1219"/>
                    <a:pt x="2180" y="1244"/>
                    <a:pt x="2189" y="1254"/>
                  </a:cubicBezTo>
                  <a:cubicBezTo>
                    <a:pt x="2197" y="1264"/>
                    <a:pt x="2197" y="1251"/>
                    <a:pt x="2209" y="1249"/>
                  </a:cubicBezTo>
                  <a:cubicBezTo>
                    <a:pt x="2219" y="1246"/>
                    <a:pt x="2212" y="1237"/>
                    <a:pt x="2202" y="1222"/>
                  </a:cubicBezTo>
                  <a:cubicBezTo>
                    <a:pt x="2192" y="1207"/>
                    <a:pt x="2204" y="1195"/>
                    <a:pt x="2209" y="1182"/>
                  </a:cubicBezTo>
                  <a:cubicBezTo>
                    <a:pt x="2217" y="1167"/>
                    <a:pt x="2209" y="1162"/>
                    <a:pt x="2197" y="1150"/>
                  </a:cubicBezTo>
                  <a:cubicBezTo>
                    <a:pt x="2187" y="1140"/>
                    <a:pt x="2182" y="1128"/>
                    <a:pt x="2182" y="1123"/>
                  </a:cubicBezTo>
                  <a:cubicBezTo>
                    <a:pt x="2182" y="1118"/>
                    <a:pt x="2189" y="1098"/>
                    <a:pt x="2194" y="1091"/>
                  </a:cubicBezTo>
                  <a:cubicBezTo>
                    <a:pt x="2199" y="1081"/>
                    <a:pt x="2187" y="1064"/>
                    <a:pt x="2175" y="1054"/>
                  </a:cubicBezTo>
                  <a:cubicBezTo>
                    <a:pt x="2165" y="1044"/>
                    <a:pt x="2170" y="1037"/>
                    <a:pt x="2177" y="1029"/>
                  </a:cubicBezTo>
                  <a:cubicBezTo>
                    <a:pt x="2185" y="1024"/>
                    <a:pt x="2224" y="1019"/>
                    <a:pt x="2234" y="1019"/>
                  </a:cubicBezTo>
                  <a:cubicBezTo>
                    <a:pt x="2244" y="1017"/>
                    <a:pt x="2244" y="987"/>
                    <a:pt x="2244" y="987"/>
                  </a:cubicBezTo>
                  <a:cubicBezTo>
                    <a:pt x="2271" y="950"/>
                    <a:pt x="2271" y="950"/>
                    <a:pt x="2271" y="950"/>
                  </a:cubicBezTo>
                  <a:cubicBezTo>
                    <a:pt x="2268" y="938"/>
                    <a:pt x="2264" y="926"/>
                    <a:pt x="2268" y="918"/>
                  </a:cubicBezTo>
                  <a:cubicBezTo>
                    <a:pt x="2276" y="913"/>
                    <a:pt x="2268" y="903"/>
                    <a:pt x="2268" y="889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94" name="Freeform 44"/>
            <p:cNvSpPr>
              <a:spLocks noChangeArrowheads="1"/>
            </p:cNvSpPr>
            <p:nvPr/>
          </p:nvSpPr>
          <p:spPr bwMode="auto">
            <a:xfrm>
              <a:off x="1425" y="2462"/>
              <a:ext cx="18" cy="9"/>
            </a:xfrm>
            <a:custGeom>
              <a:avLst/>
              <a:gdLst>
                <a:gd name="T0" fmla="*/ 0 w 80"/>
                <a:gd name="T1" fmla="*/ 0 h 38"/>
                <a:gd name="T2" fmla="*/ 0 w 80"/>
                <a:gd name="T3" fmla="*/ 0 h 38"/>
                <a:gd name="T4" fmla="*/ 0 w 80"/>
                <a:gd name="T5" fmla="*/ 0 h 38"/>
                <a:gd name="T6" fmla="*/ 0 w 8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8">
                  <a:moveTo>
                    <a:pt x="10" y="5"/>
                  </a:moveTo>
                  <a:lnTo>
                    <a:pt x="10" y="5"/>
                  </a:lnTo>
                  <a:cubicBezTo>
                    <a:pt x="10" y="5"/>
                    <a:pt x="15" y="7"/>
                    <a:pt x="24" y="12"/>
                  </a:cubicBezTo>
                  <a:cubicBezTo>
                    <a:pt x="79" y="37"/>
                    <a:pt x="0" y="0"/>
                    <a:pt x="10" y="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Freeform 45"/>
            <p:cNvSpPr>
              <a:spLocks noChangeArrowheads="1"/>
            </p:cNvSpPr>
            <p:nvPr/>
          </p:nvSpPr>
          <p:spPr bwMode="auto">
            <a:xfrm>
              <a:off x="1177" y="1592"/>
              <a:ext cx="1291" cy="1873"/>
            </a:xfrm>
            <a:custGeom>
              <a:avLst/>
              <a:gdLst>
                <a:gd name="T0" fmla="*/ 3 w 5695"/>
                <a:gd name="T1" fmla="*/ 3 h 8260"/>
                <a:gd name="T2" fmla="*/ 3 w 5695"/>
                <a:gd name="T3" fmla="*/ 3 h 8260"/>
                <a:gd name="T4" fmla="*/ 3 w 5695"/>
                <a:gd name="T5" fmla="*/ 3 h 8260"/>
                <a:gd name="T6" fmla="*/ 3 w 5695"/>
                <a:gd name="T7" fmla="*/ 3 h 8260"/>
                <a:gd name="T8" fmla="*/ 3 w 5695"/>
                <a:gd name="T9" fmla="*/ 2 h 8260"/>
                <a:gd name="T10" fmla="*/ 3 w 5695"/>
                <a:gd name="T11" fmla="*/ 2 h 8260"/>
                <a:gd name="T12" fmla="*/ 3 w 5695"/>
                <a:gd name="T13" fmla="*/ 2 h 8260"/>
                <a:gd name="T14" fmla="*/ 3 w 5695"/>
                <a:gd name="T15" fmla="*/ 2 h 8260"/>
                <a:gd name="T16" fmla="*/ 3 w 5695"/>
                <a:gd name="T17" fmla="*/ 1 h 8260"/>
                <a:gd name="T18" fmla="*/ 3 w 5695"/>
                <a:gd name="T19" fmla="*/ 0 h 8260"/>
                <a:gd name="T20" fmla="*/ 2 w 5695"/>
                <a:gd name="T21" fmla="*/ 0 h 8260"/>
                <a:gd name="T22" fmla="*/ 2 w 5695"/>
                <a:gd name="T23" fmla="*/ 0 h 8260"/>
                <a:gd name="T24" fmla="*/ 2 w 5695"/>
                <a:gd name="T25" fmla="*/ 0 h 8260"/>
                <a:gd name="T26" fmla="*/ 2 w 5695"/>
                <a:gd name="T27" fmla="*/ 0 h 8260"/>
                <a:gd name="T28" fmla="*/ 2 w 5695"/>
                <a:gd name="T29" fmla="*/ 0 h 8260"/>
                <a:gd name="T30" fmla="*/ 2 w 5695"/>
                <a:gd name="T31" fmla="*/ 1 h 8260"/>
                <a:gd name="T32" fmla="*/ 2 w 5695"/>
                <a:gd name="T33" fmla="*/ 1 h 8260"/>
                <a:gd name="T34" fmla="*/ 2 w 5695"/>
                <a:gd name="T35" fmla="*/ 1 h 8260"/>
                <a:gd name="T36" fmla="*/ 2 w 5695"/>
                <a:gd name="T37" fmla="*/ 1 h 8260"/>
                <a:gd name="T38" fmla="*/ 1 w 5695"/>
                <a:gd name="T39" fmla="*/ 1 h 8260"/>
                <a:gd name="T40" fmla="*/ 1 w 5695"/>
                <a:gd name="T41" fmla="*/ 1 h 8260"/>
                <a:gd name="T42" fmla="*/ 2 w 5695"/>
                <a:gd name="T43" fmla="*/ 1 h 8260"/>
                <a:gd name="T44" fmla="*/ 2 w 5695"/>
                <a:gd name="T45" fmla="*/ 2 h 8260"/>
                <a:gd name="T46" fmla="*/ 2 w 5695"/>
                <a:gd name="T47" fmla="*/ 2 h 8260"/>
                <a:gd name="T48" fmla="*/ 2 w 5695"/>
                <a:gd name="T49" fmla="*/ 2 h 8260"/>
                <a:gd name="T50" fmla="*/ 1 w 5695"/>
                <a:gd name="T51" fmla="*/ 2 h 8260"/>
                <a:gd name="T52" fmla="*/ 1 w 5695"/>
                <a:gd name="T53" fmla="*/ 2 h 8260"/>
                <a:gd name="T54" fmla="*/ 1 w 5695"/>
                <a:gd name="T55" fmla="*/ 2 h 8260"/>
                <a:gd name="T56" fmla="*/ 1 w 5695"/>
                <a:gd name="T57" fmla="*/ 2 h 8260"/>
                <a:gd name="T58" fmla="*/ 1 w 5695"/>
                <a:gd name="T59" fmla="*/ 2 h 8260"/>
                <a:gd name="T60" fmla="*/ 1 w 5695"/>
                <a:gd name="T61" fmla="*/ 2 h 8260"/>
                <a:gd name="T62" fmla="*/ 1 w 5695"/>
                <a:gd name="T63" fmla="*/ 2 h 8260"/>
                <a:gd name="T64" fmla="*/ 0 w 5695"/>
                <a:gd name="T65" fmla="*/ 2 h 8260"/>
                <a:gd name="T66" fmla="*/ 0 w 5695"/>
                <a:gd name="T67" fmla="*/ 2 h 8260"/>
                <a:gd name="T68" fmla="*/ 0 w 5695"/>
                <a:gd name="T69" fmla="*/ 2 h 8260"/>
                <a:gd name="T70" fmla="*/ 0 w 5695"/>
                <a:gd name="T71" fmla="*/ 2 h 8260"/>
                <a:gd name="T72" fmla="*/ 0 w 5695"/>
                <a:gd name="T73" fmla="*/ 3 h 8260"/>
                <a:gd name="T74" fmla="*/ 0 w 5695"/>
                <a:gd name="T75" fmla="*/ 3 h 8260"/>
                <a:gd name="T76" fmla="*/ 0 w 5695"/>
                <a:gd name="T77" fmla="*/ 3 h 8260"/>
                <a:gd name="T78" fmla="*/ 0 w 5695"/>
                <a:gd name="T79" fmla="*/ 5 h 8260"/>
                <a:gd name="T80" fmla="*/ 1 w 5695"/>
                <a:gd name="T81" fmla="*/ 5 h 8260"/>
                <a:gd name="T82" fmla="*/ 1 w 5695"/>
                <a:gd name="T83" fmla="*/ 5 h 8260"/>
                <a:gd name="T84" fmla="*/ 1 w 5695"/>
                <a:gd name="T85" fmla="*/ 5 h 8260"/>
                <a:gd name="T86" fmla="*/ 1 w 5695"/>
                <a:gd name="T87" fmla="*/ 5 h 8260"/>
                <a:gd name="T88" fmla="*/ 1 w 5695"/>
                <a:gd name="T89" fmla="*/ 5 h 8260"/>
                <a:gd name="T90" fmla="*/ 2 w 5695"/>
                <a:gd name="T91" fmla="*/ 5 h 8260"/>
                <a:gd name="T92" fmla="*/ 2 w 5695"/>
                <a:gd name="T93" fmla="*/ 5 h 8260"/>
                <a:gd name="T94" fmla="*/ 2 w 5695"/>
                <a:gd name="T95" fmla="*/ 5 h 8260"/>
                <a:gd name="T96" fmla="*/ 2 w 5695"/>
                <a:gd name="T97" fmla="*/ 5 h 8260"/>
                <a:gd name="T98" fmla="*/ 2 w 5695"/>
                <a:gd name="T99" fmla="*/ 5 h 8260"/>
                <a:gd name="T100" fmla="*/ 3 w 5695"/>
                <a:gd name="T101" fmla="*/ 5 h 8260"/>
                <a:gd name="T102" fmla="*/ 3 w 5695"/>
                <a:gd name="T103" fmla="*/ 5 h 8260"/>
                <a:gd name="T104" fmla="*/ 3 w 5695"/>
                <a:gd name="T105" fmla="*/ 5 h 8260"/>
                <a:gd name="T106" fmla="*/ 3 w 5695"/>
                <a:gd name="T107" fmla="*/ 4 h 8260"/>
                <a:gd name="T108" fmla="*/ 3 w 5695"/>
                <a:gd name="T109" fmla="*/ 3 h 8260"/>
                <a:gd name="T110" fmla="*/ 1 w 5695"/>
                <a:gd name="T111" fmla="*/ 4 h 8260"/>
                <a:gd name="T112" fmla="*/ 2 w 5695"/>
                <a:gd name="T113" fmla="*/ 4 h 8260"/>
                <a:gd name="T114" fmla="*/ 2 w 5695"/>
                <a:gd name="T115" fmla="*/ 1 h 82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95" h="8260">
                  <a:moveTo>
                    <a:pt x="5640" y="5626"/>
                  </a:moveTo>
                  <a:lnTo>
                    <a:pt x="5640" y="5626"/>
                  </a:lnTo>
                  <a:cubicBezTo>
                    <a:pt x="5640" y="5601"/>
                    <a:pt x="5640" y="5589"/>
                    <a:pt x="5621" y="5571"/>
                  </a:cubicBezTo>
                  <a:cubicBezTo>
                    <a:pt x="5603" y="5552"/>
                    <a:pt x="5603" y="5557"/>
                    <a:pt x="5603" y="5530"/>
                  </a:cubicBezTo>
                  <a:cubicBezTo>
                    <a:pt x="5603" y="5502"/>
                    <a:pt x="5591" y="5495"/>
                    <a:pt x="5534" y="5468"/>
                  </a:cubicBezTo>
                  <a:cubicBezTo>
                    <a:pt x="5480" y="5443"/>
                    <a:pt x="5546" y="5411"/>
                    <a:pt x="5581" y="5394"/>
                  </a:cubicBezTo>
                  <a:cubicBezTo>
                    <a:pt x="5616" y="5377"/>
                    <a:pt x="5660" y="5394"/>
                    <a:pt x="5667" y="5349"/>
                  </a:cubicBezTo>
                  <a:cubicBezTo>
                    <a:pt x="5675" y="5302"/>
                    <a:pt x="5593" y="5293"/>
                    <a:pt x="5566" y="5266"/>
                  </a:cubicBezTo>
                  <a:cubicBezTo>
                    <a:pt x="5541" y="5241"/>
                    <a:pt x="5537" y="5236"/>
                    <a:pt x="5522" y="5253"/>
                  </a:cubicBezTo>
                  <a:cubicBezTo>
                    <a:pt x="5504" y="5268"/>
                    <a:pt x="5497" y="5229"/>
                    <a:pt x="5497" y="5209"/>
                  </a:cubicBezTo>
                  <a:cubicBezTo>
                    <a:pt x="5497" y="5186"/>
                    <a:pt x="5490" y="5189"/>
                    <a:pt x="5460" y="5162"/>
                  </a:cubicBezTo>
                  <a:cubicBezTo>
                    <a:pt x="5433" y="5135"/>
                    <a:pt x="5450" y="5130"/>
                    <a:pt x="5450" y="5102"/>
                  </a:cubicBezTo>
                  <a:cubicBezTo>
                    <a:pt x="5450" y="5075"/>
                    <a:pt x="5440" y="5058"/>
                    <a:pt x="5393" y="5051"/>
                  </a:cubicBezTo>
                  <a:cubicBezTo>
                    <a:pt x="5349" y="5041"/>
                    <a:pt x="5347" y="5001"/>
                    <a:pt x="5359" y="4972"/>
                  </a:cubicBezTo>
                  <a:cubicBezTo>
                    <a:pt x="5369" y="4945"/>
                    <a:pt x="5324" y="4952"/>
                    <a:pt x="5292" y="4917"/>
                  </a:cubicBezTo>
                  <a:cubicBezTo>
                    <a:pt x="5258" y="4885"/>
                    <a:pt x="5208" y="4868"/>
                    <a:pt x="5216" y="4824"/>
                  </a:cubicBezTo>
                  <a:cubicBezTo>
                    <a:pt x="5225" y="4779"/>
                    <a:pt x="5191" y="4764"/>
                    <a:pt x="5147" y="4720"/>
                  </a:cubicBezTo>
                  <a:cubicBezTo>
                    <a:pt x="5102" y="4675"/>
                    <a:pt x="5154" y="4629"/>
                    <a:pt x="5179" y="4579"/>
                  </a:cubicBezTo>
                  <a:cubicBezTo>
                    <a:pt x="5201" y="4530"/>
                    <a:pt x="5159" y="4471"/>
                    <a:pt x="5122" y="4433"/>
                  </a:cubicBezTo>
                  <a:cubicBezTo>
                    <a:pt x="5085" y="4397"/>
                    <a:pt x="5067" y="4399"/>
                    <a:pt x="5055" y="4367"/>
                  </a:cubicBezTo>
                  <a:cubicBezTo>
                    <a:pt x="5045" y="4332"/>
                    <a:pt x="5040" y="4340"/>
                    <a:pt x="5001" y="4315"/>
                  </a:cubicBezTo>
                  <a:cubicBezTo>
                    <a:pt x="4961" y="4290"/>
                    <a:pt x="5001" y="4236"/>
                    <a:pt x="5001" y="4187"/>
                  </a:cubicBezTo>
                  <a:cubicBezTo>
                    <a:pt x="5001" y="4137"/>
                    <a:pt x="5013" y="4135"/>
                    <a:pt x="4979" y="4103"/>
                  </a:cubicBezTo>
                  <a:cubicBezTo>
                    <a:pt x="4947" y="4068"/>
                    <a:pt x="4966" y="4031"/>
                    <a:pt x="5011" y="4006"/>
                  </a:cubicBezTo>
                  <a:cubicBezTo>
                    <a:pt x="5055" y="3982"/>
                    <a:pt x="5053" y="3965"/>
                    <a:pt x="5040" y="3908"/>
                  </a:cubicBezTo>
                  <a:cubicBezTo>
                    <a:pt x="5028" y="3851"/>
                    <a:pt x="5077" y="3876"/>
                    <a:pt x="5055" y="3831"/>
                  </a:cubicBezTo>
                  <a:cubicBezTo>
                    <a:pt x="5033" y="3784"/>
                    <a:pt x="5072" y="3745"/>
                    <a:pt x="5110" y="3678"/>
                  </a:cubicBezTo>
                  <a:cubicBezTo>
                    <a:pt x="5147" y="3609"/>
                    <a:pt x="5092" y="3592"/>
                    <a:pt x="5092" y="3547"/>
                  </a:cubicBezTo>
                  <a:cubicBezTo>
                    <a:pt x="5092" y="3503"/>
                    <a:pt x="5035" y="3459"/>
                    <a:pt x="4998" y="3459"/>
                  </a:cubicBezTo>
                  <a:cubicBezTo>
                    <a:pt x="4961" y="3459"/>
                    <a:pt x="4932" y="3441"/>
                    <a:pt x="4912" y="3419"/>
                  </a:cubicBezTo>
                  <a:cubicBezTo>
                    <a:pt x="4892" y="3399"/>
                    <a:pt x="4887" y="3392"/>
                    <a:pt x="4870" y="3409"/>
                  </a:cubicBezTo>
                  <a:cubicBezTo>
                    <a:pt x="4853" y="3426"/>
                    <a:pt x="4833" y="3407"/>
                    <a:pt x="4803" y="3377"/>
                  </a:cubicBezTo>
                  <a:cubicBezTo>
                    <a:pt x="4774" y="3347"/>
                    <a:pt x="4791" y="3370"/>
                    <a:pt x="4715" y="3370"/>
                  </a:cubicBezTo>
                  <a:cubicBezTo>
                    <a:pt x="4636" y="3370"/>
                    <a:pt x="4645" y="3350"/>
                    <a:pt x="4645" y="3315"/>
                  </a:cubicBezTo>
                  <a:cubicBezTo>
                    <a:pt x="4645" y="3291"/>
                    <a:pt x="4650" y="3283"/>
                    <a:pt x="4643" y="3266"/>
                  </a:cubicBezTo>
                  <a:cubicBezTo>
                    <a:pt x="4640" y="3259"/>
                    <a:pt x="4638" y="3251"/>
                    <a:pt x="4631" y="3241"/>
                  </a:cubicBezTo>
                  <a:cubicBezTo>
                    <a:pt x="4606" y="3204"/>
                    <a:pt x="4793" y="2915"/>
                    <a:pt x="4833" y="2851"/>
                  </a:cubicBezTo>
                  <a:cubicBezTo>
                    <a:pt x="4870" y="2785"/>
                    <a:pt x="5001" y="2730"/>
                    <a:pt x="5048" y="2730"/>
                  </a:cubicBezTo>
                  <a:cubicBezTo>
                    <a:pt x="5092" y="2730"/>
                    <a:pt x="5129" y="2723"/>
                    <a:pt x="5154" y="2698"/>
                  </a:cubicBezTo>
                  <a:cubicBezTo>
                    <a:pt x="5179" y="2673"/>
                    <a:pt x="5213" y="2639"/>
                    <a:pt x="5275" y="2577"/>
                  </a:cubicBezTo>
                  <a:cubicBezTo>
                    <a:pt x="5339" y="2513"/>
                    <a:pt x="5258" y="2333"/>
                    <a:pt x="5258" y="2293"/>
                  </a:cubicBezTo>
                  <a:cubicBezTo>
                    <a:pt x="5258" y="2254"/>
                    <a:pt x="5262" y="2061"/>
                    <a:pt x="5228" y="2027"/>
                  </a:cubicBezTo>
                  <a:cubicBezTo>
                    <a:pt x="5196" y="1995"/>
                    <a:pt x="5203" y="1965"/>
                    <a:pt x="5213" y="1911"/>
                  </a:cubicBezTo>
                  <a:cubicBezTo>
                    <a:pt x="5225" y="1854"/>
                    <a:pt x="5176" y="1814"/>
                    <a:pt x="5142" y="1780"/>
                  </a:cubicBezTo>
                  <a:cubicBezTo>
                    <a:pt x="5110" y="1748"/>
                    <a:pt x="4961" y="1313"/>
                    <a:pt x="4919" y="1239"/>
                  </a:cubicBezTo>
                  <a:cubicBezTo>
                    <a:pt x="4880" y="1165"/>
                    <a:pt x="4855" y="1035"/>
                    <a:pt x="4821" y="933"/>
                  </a:cubicBezTo>
                  <a:cubicBezTo>
                    <a:pt x="4786" y="832"/>
                    <a:pt x="4766" y="667"/>
                    <a:pt x="4749" y="649"/>
                  </a:cubicBezTo>
                  <a:cubicBezTo>
                    <a:pt x="4734" y="632"/>
                    <a:pt x="4739" y="583"/>
                    <a:pt x="4761" y="563"/>
                  </a:cubicBezTo>
                  <a:cubicBezTo>
                    <a:pt x="4781" y="541"/>
                    <a:pt x="4761" y="383"/>
                    <a:pt x="4717" y="321"/>
                  </a:cubicBezTo>
                  <a:cubicBezTo>
                    <a:pt x="4673" y="259"/>
                    <a:pt x="4623" y="212"/>
                    <a:pt x="4547" y="203"/>
                  </a:cubicBezTo>
                  <a:cubicBezTo>
                    <a:pt x="4468" y="193"/>
                    <a:pt x="4445" y="185"/>
                    <a:pt x="4438" y="171"/>
                  </a:cubicBezTo>
                  <a:cubicBezTo>
                    <a:pt x="4431" y="153"/>
                    <a:pt x="4408" y="141"/>
                    <a:pt x="4371" y="148"/>
                  </a:cubicBezTo>
                  <a:cubicBezTo>
                    <a:pt x="4334" y="156"/>
                    <a:pt x="4332" y="121"/>
                    <a:pt x="4332" y="96"/>
                  </a:cubicBezTo>
                  <a:cubicBezTo>
                    <a:pt x="4332" y="72"/>
                    <a:pt x="4305" y="67"/>
                    <a:pt x="4273" y="32"/>
                  </a:cubicBezTo>
                  <a:cubicBezTo>
                    <a:pt x="4238" y="0"/>
                    <a:pt x="4179" y="0"/>
                    <a:pt x="4127" y="49"/>
                  </a:cubicBezTo>
                  <a:cubicBezTo>
                    <a:pt x="4117" y="59"/>
                    <a:pt x="4105" y="69"/>
                    <a:pt x="4095" y="74"/>
                  </a:cubicBezTo>
                  <a:cubicBezTo>
                    <a:pt x="4063" y="94"/>
                    <a:pt x="4031" y="91"/>
                    <a:pt x="3971" y="104"/>
                  </a:cubicBezTo>
                  <a:cubicBezTo>
                    <a:pt x="3897" y="124"/>
                    <a:pt x="3554" y="146"/>
                    <a:pt x="3377" y="166"/>
                  </a:cubicBezTo>
                  <a:cubicBezTo>
                    <a:pt x="3258" y="180"/>
                    <a:pt x="3098" y="188"/>
                    <a:pt x="2945" y="190"/>
                  </a:cubicBezTo>
                  <a:cubicBezTo>
                    <a:pt x="2950" y="207"/>
                    <a:pt x="2960" y="259"/>
                    <a:pt x="2957" y="282"/>
                  </a:cubicBezTo>
                  <a:cubicBezTo>
                    <a:pt x="2952" y="309"/>
                    <a:pt x="2957" y="341"/>
                    <a:pt x="2940" y="361"/>
                  </a:cubicBezTo>
                  <a:cubicBezTo>
                    <a:pt x="2925" y="380"/>
                    <a:pt x="2925" y="356"/>
                    <a:pt x="2908" y="385"/>
                  </a:cubicBezTo>
                  <a:cubicBezTo>
                    <a:pt x="2893" y="412"/>
                    <a:pt x="2875" y="412"/>
                    <a:pt x="2888" y="427"/>
                  </a:cubicBezTo>
                  <a:cubicBezTo>
                    <a:pt x="2900" y="444"/>
                    <a:pt x="2895" y="447"/>
                    <a:pt x="2908" y="464"/>
                  </a:cubicBezTo>
                  <a:cubicBezTo>
                    <a:pt x="2920" y="479"/>
                    <a:pt x="2940" y="484"/>
                    <a:pt x="2945" y="499"/>
                  </a:cubicBezTo>
                  <a:cubicBezTo>
                    <a:pt x="2947" y="516"/>
                    <a:pt x="2960" y="519"/>
                    <a:pt x="2960" y="536"/>
                  </a:cubicBezTo>
                  <a:cubicBezTo>
                    <a:pt x="2960" y="551"/>
                    <a:pt x="2967" y="561"/>
                    <a:pt x="2967" y="570"/>
                  </a:cubicBezTo>
                  <a:cubicBezTo>
                    <a:pt x="2967" y="583"/>
                    <a:pt x="2967" y="588"/>
                    <a:pt x="2964" y="600"/>
                  </a:cubicBezTo>
                  <a:cubicBezTo>
                    <a:pt x="2960" y="612"/>
                    <a:pt x="2964" y="612"/>
                    <a:pt x="2945" y="627"/>
                  </a:cubicBezTo>
                  <a:cubicBezTo>
                    <a:pt x="2925" y="642"/>
                    <a:pt x="2915" y="662"/>
                    <a:pt x="2915" y="662"/>
                  </a:cubicBezTo>
                  <a:cubicBezTo>
                    <a:pt x="2915" y="662"/>
                    <a:pt x="2900" y="671"/>
                    <a:pt x="2895" y="699"/>
                  </a:cubicBezTo>
                  <a:cubicBezTo>
                    <a:pt x="2893" y="726"/>
                    <a:pt x="2893" y="733"/>
                    <a:pt x="2893" y="756"/>
                  </a:cubicBezTo>
                  <a:cubicBezTo>
                    <a:pt x="2893" y="775"/>
                    <a:pt x="2913" y="785"/>
                    <a:pt x="2900" y="802"/>
                  </a:cubicBezTo>
                  <a:cubicBezTo>
                    <a:pt x="2888" y="817"/>
                    <a:pt x="2880" y="822"/>
                    <a:pt x="2873" y="842"/>
                  </a:cubicBezTo>
                  <a:cubicBezTo>
                    <a:pt x="2866" y="862"/>
                    <a:pt x="2848" y="876"/>
                    <a:pt x="2853" y="889"/>
                  </a:cubicBezTo>
                  <a:cubicBezTo>
                    <a:pt x="2856" y="901"/>
                    <a:pt x="2848" y="938"/>
                    <a:pt x="2873" y="953"/>
                  </a:cubicBezTo>
                  <a:cubicBezTo>
                    <a:pt x="2895" y="968"/>
                    <a:pt x="2910" y="983"/>
                    <a:pt x="2927" y="993"/>
                  </a:cubicBezTo>
                  <a:cubicBezTo>
                    <a:pt x="2927" y="993"/>
                    <a:pt x="2987" y="1020"/>
                    <a:pt x="2987" y="1037"/>
                  </a:cubicBezTo>
                  <a:cubicBezTo>
                    <a:pt x="2987" y="1052"/>
                    <a:pt x="2992" y="1064"/>
                    <a:pt x="2979" y="1076"/>
                  </a:cubicBezTo>
                  <a:cubicBezTo>
                    <a:pt x="2967" y="1089"/>
                    <a:pt x="2957" y="1089"/>
                    <a:pt x="2947" y="1103"/>
                  </a:cubicBezTo>
                  <a:cubicBezTo>
                    <a:pt x="2940" y="1121"/>
                    <a:pt x="2925" y="1111"/>
                    <a:pt x="2937" y="1136"/>
                  </a:cubicBezTo>
                  <a:cubicBezTo>
                    <a:pt x="2947" y="1160"/>
                    <a:pt x="2900" y="1239"/>
                    <a:pt x="2900" y="1239"/>
                  </a:cubicBezTo>
                  <a:cubicBezTo>
                    <a:pt x="2900" y="1239"/>
                    <a:pt x="2888" y="1267"/>
                    <a:pt x="2888" y="1284"/>
                  </a:cubicBezTo>
                  <a:cubicBezTo>
                    <a:pt x="2888" y="1299"/>
                    <a:pt x="2888" y="1311"/>
                    <a:pt x="2861" y="1326"/>
                  </a:cubicBezTo>
                  <a:cubicBezTo>
                    <a:pt x="2833" y="1343"/>
                    <a:pt x="2873" y="1323"/>
                    <a:pt x="2833" y="1343"/>
                  </a:cubicBezTo>
                  <a:cubicBezTo>
                    <a:pt x="2794" y="1363"/>
                    <a:pt x="2789" y="1363"/>
                    <a:pt x="2777" y="1387"/>
                  </a:cubicBezTo>
                  <a:cubicBezTo>
                    <a:pt x="2764" y="1410"/>
                    <a:pt x="2757" y="1397"/>
                    <a:pt x="2750" y="1429"/>
                  </a:cubicBezTo>
                  <a:cubicBezTo>
                    <a:pt x="2742" y="1462"/>
                    <a:pt x="2732" y="1454"/>
                    <a:pt x="2725" y="1486"/>
                  </a:cubicBezTo>
                  <a:cubicBezTo>
                    <a:pt x="2718" y="1518"/>
                    <a:pt x="2718" y="1531"/>
                    <a:pt x="2718" y="1545"/>
                  </a:cubicBezTo>
                  <a:cubicBezTo>
                    <a:pt x="2718" y="1560"/>
                    <a:pt x="2718" y="1560"/>
                    <a:pt x="2718" y="1560"/>
                  </a:cubicBezTo>
                  <a:cubicBezTo>
                    <a:pt x="2718" y="1560"/>
                    <a:pt x="2671" y="1572"/>
                    <a:pt x="2653" y="1585"/>
                  </a:cubicBezTo>
                  <a:cubicBezTo>
                    <a:pt x="2638" y="1597"/>
                    <a:pt x="2599" y="1632"/>
                    <a:pt x="2599" y="1632"/>
                  </a:cubicBezTo>
                  <a:cubicBezTo>
                    <a:pt x="2542" y="1661"/>
                    <a:pt x="2552" y="1674"/>
                    <a:pt x="2528" y="1674"/>
                  </a:cubicBezTo>
                  <a:cubicBezTo>
                    <a:pt x="2505" y="1674"/>
                    <a:pt x="2513" y="1699"/>
                    <a:pt x="2500" y="1699"/>
                  </a:cubicBezTo>
                  <a:cubicBezTo>
                    <a:pt x="2483" y="1696"/>
                    <a:pt x="2523" y="1748"/>
                    <a:pt x="2503" y="1740"/>
                  </a:cubicBezTo>
                  <a:cubicBezTo>
                    <a:pt x="2471" y="1731"/>
                    <a:pt x="2468" y="1743"/>
                    <a:pt x="2468" y="1743"/>
                  </a:cubicBezTo>
                  <a:cubicBezTo>
                    <a:pt x="2446" y="1765"/>
                    <a:pt x="2446" y="1765"/>
                    <a:pt x="2446" y="1765"/>
                  </a:cubicBezTo>
                  <a:cubicBezTo>
                    <a:pt x="2446" y="1765"/>
                    <a:pt x="2392" y="1740"/>
                    <a:pt x="2364" y="1748"/>
                  </a:cubicBezTo>
                  <a:cubicBezTo>
                    <a:pt x="2315" y="1758"/>
                    <a:pt x="2313" y="1760"/>
                    <a:pt x="2300" y="1760"/>
                  </a:cubicBezTo>
                  <a:cubicBezTo>
                    <a:pt x="2291" y="1760"/>
                    <a:pt x="2283" y="1795"/>
                    <a:pt x="2276" y="1807"/>
                  </a:cubicBezTo>
                  <a:cubicBezTo>
                    <a:pt x="2268" y="1819"/>
                    <a:pt x="2273" y="1827"/>
                    <a:pt x="2253" y="1834"/>
                  </a:cubicBezTo>
                  <a:cubicBezTo>
                    <a:pt x="2234" y="1847"/>
                    <a:pt x="2229" y="1837"/>
                    <a:pt x="2229" y="1856"/>
                  </a:cubicBezTo>
                  <a:cubicBezTo>
                    <a:pt x="2229" y="1876"/>
                    <a:pt x="2177" y="1864"/>
                    <a:pt x="2172" y="1886"/>
                  </a:cubicBezTo>
                  <a:cubicBezTo>
                    <a:pt x="2169" y="1911"/>
                    <a:pt x="2202" y="1948"/>
                    <a:pt x="2197" y="1968"/>
                  </a:cubicBezTo>
                  <a:cubicBezTo>
                    <a:pt x="2192" y="1987"/>
                    <a:pt x="2152" y="2000"/>
                    <a:pt x="2211" y="2034"/>
                  </a:cubicBezTo>
                  <a:cubicBezTo>
                    <a:pt x="2273" y="2071"/>
                    <a:pt x="2293" y="2081"/>
                    <a:pt x="2332" y="2126"/>
                  </a:cubicBezTo>
                  <a:cubicBezTo>
                    <a:pt x="2332" y="2126"/>
                    <a:pt x="2367" y="2145"/>
                    <a:pt x="2379" y="2190"/>
                  </a:cubicBezTo>
                  <a:cubicBezTo>
                    <a:pt x="2392" y="2234"/>
                    <a:pt x="2377" y="2249"/>
                    <a:pt x="2411" y="2261"/>
                  </a:cubicBezTo>
                  <a:cubicBezTo>
                    <a:pt x="2448" y="2274"/>
                    <a:pt x="2451" y="2269"/>
                    <a:pt x="2476" y="2288"/>
                  </a:cubicBezTo>
                  <a:cubicBezTo>
                    <a:pt x="2500" y="2308"/>
                    <a:pt x="2523" y="2318"/>
                    <a:pt x="2540" y="2328"/>
                  </a:cubicBezTo>
                  <a:cubicBezTo>
                    <a:pt x="2555" y="2340"/>
                    <a:pt x="2560" y="2348"/>
                    <a:pt x="2574" y="2365"/>
                  </a:cubicBezTo>
                  <a:cubicBezTo>
                    <a:pt x="2592" y="2380"/>
                    <a:pt x="2594" y="2397"/>
                    <a:pt x="2606" y="2404"/>
                  </a:cubicBezTo>
                  <a:cubicBezTo>
                    <a:pt x="2619" y="2412"/>
                    <a:pt x="2611" y="2417"/>
                    <a:pt x="2626" y="2444"/>
                  </a:cubicBezTo>
                  <a:cubicBezTo>
                    <a:pt x="2641" y="2471"/>
                    <a:pt x="2634" y="2488"/>
                    <a:pt x="2653" y="2503"/>
                  </a:cubicBezTo>
                  <a:cubicBezTo>
                    <a:pt x="2673" y="2520"/>
                    <a:pt x="2634" y="2496"/>
                    <a:pt x="2673" y="2520"/>
                  </a:cubicBezTo>
                  <a:cubicBezTo>
                    <a:pt x="2713" y="2543"/>
                    <a:pt x="2723" y="2530"/>
                    <a:pt x="2732" y="2555"/>
                  </a:cubicBezTo>
                  <a:cubicBezTo>
                    <a:pt x="2745" y="2580"/>
                    <a:pt x="2742" y="2570"/>
                    <a:pt x="2745" y="2595"/>
                  </a:cubicBezTo>
                  <a:cubicBezTo>
                    <a:pt x="2750" y="2619"/>
                    <a:pt x="2742" y="2619"/>
                    <a:pt x="2745" y="2641"/>
                  </a:cubicBezTo>
                  <a:cubicBezTo>
                    <a:pt x="2750" y="2666"/>
                    <a:pt x="2750" y="2666"/>
                    <a:pt x="2742" y="2683"/>
                  </a:cubicBezTo>
                  <a:cubicBezTo>
                    <a:pt x="2732" y="2698"/>
                    <a:pt x="2718" y="2713"/>
                    <a:pt x="2713" y="2725"/>
                  </a:cubicBezTo>
                  <a:cubicBezTo>
                    <a:pt x="2703" y="2765"/>
                    <a:pt x="2698" y="2723"/>
                    <a:pt x="2703" y="2765"/>
                  </a:cubicBezTo>
                  <a:cubicBezTo>
                    <a:pt x="2705" y="2809"/>
                    <a:pt x="2723" y="2804"/>
                    <a:pt x="2718" y="2824"/>
                  </a:cubicBezTo>
                  <a:cubicBezTo>
                    <a:pt x="2713" y="2844"/>
                    <a:pt x="2698" y="2844"/>
                    <a:pt x="2685" y="2866"/>
                  </a:cubicBezTo>
                  <a:cubicBezTo>
                    <a:pt x="2673" y="2886"/>
                    <a:pt x="2671" y="2896"/>
                    <a:pt x="2653" y="2905"/>
                  </a:cubicBezTo>
                  <a:cubicBezTo>
                    <a:pt x="2638" y="2913"/>
                    <a:pt x="2641" y="2920"/>
                    <a:pt x="2619" y="2933"/>
                  </a:cubicBezTo>
                  <a:cubicBezTo>
                    <a:pt x="2594" y="2945"/>
                    <a:pt x="2611" y="2945"/>
                    <a:pt x="2574" y="2948"/>
                  </a:cubicBezTo>
                  <a:cubicBezTo>
                    <a:pt x="2540" y="2952"/>
                    <a:pt x="2560" y="2948"/>
                    <a:pt x="2510" y="2948"/>
                  </a:cubicBezTo>
                  <a:cubicBezTo>
                    <a:pt x="2463" y="2948"/>
                    <a:pt x="2500" y="2945"/>
                    <a:pt x="2463" y="2948"/>
                  </a:cubicBezTo>
                  <a:cubicBezTo>
                    <a:pt x="2429" y="2952"/>
                    <a:pt x="2419" y="2952"/>
                    <a:pt x="2399" y="2957"/>
                  </a:cubicBezTo>
                  <a:cubicBezTo>
                    <a:pt x="2399" y="2957"/>
                    <a:pt x="2434" y="2943"/>
                    <a:pt x="2384" y="2948"/>
                  </a:cubicBezTo>
                  <a:cubicBezTo>
                    <a:pt x="2335" y="2952"/>
                    <a:pt x="2320" y="2957"/>
                    <a:pt x="2291" y="2948"/>
                  </a:cubicBezTo>
                  <a:cubicBezTo>
                    <a:pt x="2261" y="2938"/>
                    <a:pt x="2246" y="2920"/>
                    <a:pt x="2231" y="2933"/>
                  </a:cubicBezTo>
                  <a:cubicBezTo>
                    <a:pt x="2177" y="2972"/>
                    <a:pt x="2241" y="2962"/>
                    <a:pt x="2177" y="2972"/>
                  </a:cubicBezTo>
                  <a:cubicBezTo>
                    <a:pt x="2113" y="2982"/>
                    <a:pt x="2157" y="2997"/>
                    <a:pt x="2113" y="2982"/>
                  </a:cubicBezTo>
                  <a:cubicBezTo>
                    <a:pt x="2068" y="2967"/>
                    <a:pt x="2044" y="2972"/>
                    <a:pt x="2034" y="3007"/>
                  </a:cubicBezTo>
                  <a:cubicBezTo>
                    <a:pt x="2024" y="3041"/>
                    <a:pt x="2034" y="3041"/>
                    <a:pt x="2024" y="3061"/>
                  </a:cubicBezTo>
                  <a:cubicBezTo>
                    <a:pt x="2014" y="3081"/>
                    <a:pt x="2014" y="3056"/>
                    <a:pt x="2014" y="3081"/>
                  </a:cubicBezTo>
                  <a:cubicBezTo>
                    <a:pt x="2014" y="3105"/>
                    <a:pt x="2014" y="3125"/>
                    <a:pt x="2014" y="3125"/>
                  </a:cubicBezTo>
                  <a:cubicBezTo>
                    <a:pt x="2014" y="3125"/>
                    <a:pt x="2039" y="3145"/>
                    <a:pt x="2034" y="3160"/>
                  </a:cubicBezTo>
                  <a:cubicBezTo>
                    <a:pt x="2029" y="3175"/>
                    <a:pt x="2054" y="3145"/>
                    <a:pt x="2029" y="3175"/>
                  </a:cubicBezTo>
                  <a:cubicBezTo>
                    <a:pt x="1989" y="3204"/>
                    <a:pt x="1974" y="3209"/>
                    <a:pt x="1930" y="3204"/>
                  </a:cubicBezTo>
                  <a:cubicBezTo>
                    <a:pt x="1886" y="3199"/>
                    <a:pt x="1955" y="3194"/>
                    <a:pt x="1886" y="3199"/>
                  </a:cubicBezTo>
                  <a:cubicBezTo>
                    <a:pt x="1817" y="3204"/>
                    <a:pt x="1802" y="3214"/>
                    <a:pt x="1782" y="3234"/>
                  </a:cubicBezTo>
                  <a:cubicBezTo>
                    <a:pt x="1762" y="3254"/>
                    <a:pt x="1757" y="3259"/>
                    <a:pt x="1757" y="3278"/>
                  </a:cubicBezTo>
                  <a:cubicBezTo>
                    <a:pt x="1757" y="3298"/>
                    <a:pt x="1757" y="3298"/>
                    <a:pt x="1757" y="3298"/>
                  </a:cubicBezTo>
                  <a:cubicBezTo>
                    <a:pt x="1757" y="3298"/>
                    <a:pt x="1767" y="3333"/>
                    <a:pt x="1762" y="3355"/>
                  </a:cubicBezTo>
                  <a:cubicBezTo>
                    <a:pt x="1757" y="3377"/>
                    <a:pt x="1733" y="3367"/>
                    <a:pt x="1733" y="3367"/>
                  </a:cubicBezTo>
                  <a:cubicBezTo>
                    <a:pt x="1693" y="3377"/>
                    <a:pt x="1673" y="3382"/>
                    <a:pt x="1659" y="3397"/>
                  </a:cubicBezTo>
                  <a:cubicBezTo>
                    <a:pt x="1644" y="3412"/>
                    <a:pt x="1634" y="3436"/>
                    <a:pt x="1639" y="3451"/>
                  </a:cubicBezTo>
                  <a:cubicBezTo>
                    <a:pt x="1644" y="3466"/>
                    <a:pt x="1673" y="3441"/>
                    <a:pt x="1644" y="3466"/>
                  </a:cubicBezTo>
                  <a:cubicBezTo>
                    <a:pt x="1614" y="3491"/>
                    <a:pt x="1599" y="3505"/>
                    <a:pt x="1575" y="3501"/>
                  </a:cubicBezTo>
                  <a:cubicBezTo>
                    <a:pt x="1510" y="3491"/>
                    <a:pt x="1580" y="3481"/>
                    <a:pt x="1510" y="3491"/>
                  </a:cubicBezTo>
                  <a:cubicBezTo>
                    <a:pt x="1441" y="3501"/>
                    <a:pt x="1422" y="3496"/>
                    <a:pt x="1402" y="3510"/>
                  </a:cubicBezTo>
                  <a:cubicBezTo>
                    <a:pt x="1382" y="3525"/>
                    <a:pt x="1382" y="3525"/>
                    <a:pt x="1372" y="3545"/>
                  </a:cubicBezTo>
                  <a:cubicBezTo>
                    <a:pt x="1362" y="3565"/>
                    <a:pt x="1367" y="3570"/>
                    <a:pt x="1352" y="3584"/>
                  </a:cubicBezTo>
                  <a:cubicBezTo>
                    <a:pt x="1338" y="3599"/>
                    <a:pt x="1343" y="3612"/>
                    <a:pt x="1328" y="3619"/>
                  </a:cubicBezTo>
                  <a:cubicBezTo>
                    <a:pt x="1263" y="3649"/>
                    <a:pt x="1239" y="3659"/>
                    <a:pt x="1239" y="3659"/>
                  </a:cubicBezTo>
                  <a:cubicBezTo>
                    <a:pt x="1199" y="3659"/>
                    <a:pt x="1229" y="3644"/>
                    <a:pt x="1199" y="3659"/>
                  </a:cubicBezTo>
                  <a:cubicBezTo>
                    <a:pt x="1170" y="3673"/>
                    <a:pt x="1175" y="3668"/>
                    <a:pt x="1185" y="3693"/>
                  </a:cubicBezTo>
                  <a:cubicBezTo>
                    <a:pt x="1195" y="3718"/>
                    <a:pt x="1185" y="3668"/>
                    <a:pt x="1195" y="3718"/>
                  </a:cubicBezTo>
                  <a:cubicBezTo>
                    <a:pt x="1204" y="3767"/>
                    <a:pt x="1224" y="3767"/>
                    <a:pt x="1214" y="3792"/>
                  </a:cubicBezTo>
                  <a:cubicBezTo>
                    <a:pt x="1204" y="3816"/>
                    <a:pt x="1180" y="3841"/>
                    <a:pt x="1180" y="3841"/>
                  </a:cubicBezTo>
                  <a:cubicBezTo>
                    <a:pt x="1115" y="3846"/>
                    <a:pt x="1175" y="3876"/>
                    <a:pt x="1115" y="3846"/>
                  </a:cubicBezTo>
                  <a:cubicBezTo>
                    <a:pt x="1051" y="3816"/>
                    <a:pt x="1041" y="3819"/>
                    <a:pt x="1027" y="3821"/>
                  </a:cubicBezTo>
                  <a:cubicBezTo>
                    <a:pt x="958" y="3836"/>
                    <a:pt x="992" y="3856"/>
                    <a:pt x="958" y="3836"/>
                  </a:cubicBezTo>
                  <a:cubicBezTo>
                    <a:pt x="923" y="3816"/>
                    <a:pt x="903" y="3816"/>
                    <a:pt x="888" y="3811"/>
                  </a:cubicBezTo>
                  <a:cubicBezTo>
                    <a:pt x="814" y="3792"/>
                    <a:pt x="814" y="3787"/>
                    <a:pt x="785" y="3792"/>
                  </a:cubicBezTo>
                  <a:cubicBezTo>
                    <a:pt x="701" y="3807"/>
                    <a:pt x="691" y="3807"/>
                    <a:pt x="671" y="3811"/>
                  </a:cubicBezTo>
                  <a:cubicBezTo>
                    <a:pt x="651" y="3816"/>
                    <a:pt x="726" y="3811"/>
                    <a:pt x="622" y="3826"/>
                  </a:cubicBezTo>
                  <a:cubicBezTo>
                    <a:pt x="518" y="3841"/>
                    <a:pt x="493" y="3846"/>
                    <a:pt x="493" y="3846"/>
                  </a:cubicBezTo>
                  <a:cubicBezTo>
                    <a:pt x="521" y="3881"/>
                    <a:pt x="521" y="3881"/>
                    <a:pt x="521" y="3881"/>
                  </a:cubicBezTo>
                  <a:cubicBezTo>
                    <a:pt x="513" y="3913"/>
                    <a:pt x="513" y="3913"/>
                    <a:pt x="513" y="3913"/>
                  </a:cubicBezTo>
                  <a:cubicBezTo>
                    <a:pt x="439" y="4031"/>
                    <a:pt x="439" y="4031"/>
                    <a:pt x="439" y="4031"/>
                  </a:cubicBezTo>
                  <a:cubicBezTo>
                    <a:pt x="439" y="4031"/>
                    <a:pt x="380" y="4016"/>
                    <a:pt x="365" y="4016"/>
                  </a:cubicBezTo>
                  <a:cubicBezTo>
                    <a:pt x="360" y="4016"/>
                    <a:pt x="345" y="4026"/>
                    <a:pt x="321" y="4029"/>
                  </a:cubicBezTo>
                  <a:cubicBezTo>
                    <a:pt x="281" y="4029"/>
                    <a:pt x="284" y="3999"/>
                    <a:pt x="276" y="4001"/>
                  </a:cubicBezTo>
                  <a:cubicBezTo>
                    <a:pt x="271" y="4004"/>
                    <a:pt x="271" y="4021"/>
                    <a:pt x="256" y="4031"/>
                  </a:cubicBezTo>
                  <a:cubicBezTo>
                    <a:pt x="247" y="4041"/>
                    <a:pt x="239" y="4046"/>
                    <a:pt x="229" y="4066"/>
                  </a:cubicBezTo>
                  <a:cubicBezTo>
                    <a:pt x="217" y="4095"/>
                    <a:pt x="212" y="4113"/>
                    <a:pt x="207" y="4118"/>
                  </a:cubicBezTo>
                  <a:cubicBezTo>
                    <a:pt x="197" y="4133"/>
                    <a:pt x="200" y="4197"/>
                    <a:pt x="200" y="4211"/>
                  </a:cubicBezTo>
                  <a:cubicBezTo>
                    <a:pt x="200" y="4226"/>
                    <a:pt x="163" y="4261"/>
                    <a:pt x="163" y="4261"/>
                  </a:cubicBezTo>
                  <a:cubicBezTo>
                    <a:pt x="163" y="4261"/>
                    <a:pt x="175" y="4290"/>
                    <a:pt x="165" y="4310"/>
                  </a:cubicBezTo>
                  <a:cubicBezTo>
                    <a:pt x="143" y="4352"/>
                    <a:pt x="138" y="4370"/>
                    <a:pt x="140" y="4382"/>
                  </a:cubicBezTo>
                  <a:cubicBezTo>
                    <a:pt x="143" y="4387"/>
                    <a:pt x="172" y="4392"/>
                    <a:pt x="167" y="4414"/>
                  </a:cubicBezTo>
                  <a:cubicBezTo>
                    <a:pt x="160" y="4446"/>
                    <a:pt x="165" y="4475"/>
                    <a:pt x="165" y="4488"/>
                  </a:cubicBezTo>
                  <a:cubicBezTo>
                    <a:pt x="165" y="4498"/>
                    <a:pt x="175" y="4535"/>
                    <a:pt x="165" y="4557"/>
                  </a:cubicBezTo>
                  <a:cubicBezTo>
                    <a:pt x="155" y="4574"/>
                    <a:pt x="148" y="4602"/>
                    <a:pt x="148" y="4609"/>
                  </a:cubicBezTo>
                  <a:cubicBezTo>
                    <a:pt x="148" y="4624"/>
                    <a:pt x="133" y="4631"/>
                    <a:pt x="128" y="4651"/>
                  </a:cubicBezTo>
                  <a:cubicBezTo>
                    <a:pt x="123" y="4670"/>
                    <a:pt x="118" y="4651"/>
                    <a:pt x="103" y="4680"/>
                  </a:cubicBezTo>
                  <a:cubicBezTo>
                    <a:pt x="89" y="4710"/>
                    <a:pt x="84" y="4705"/>
                    <a:pt x="69" y="4720"/>
                  </a:cubicBezTo>
                  <a:cubicBezTo>
                    <a:pt x="24" y="4764"/>
                    <a:pt x="0" y="4769"/>
                    <a:pt x="15" y="4789"/>
                  </a:cubicBezTo>
                  <a:cubicBezTo>
                    <a:pt x="29" y="4809"/>
                    <a:pt x="54" y="4809"/>
                    <a:pt x="74" y="4834"/>
                  </a:cubicBezTo>
                  <a:cubicBezTo>
                    <a:pt x="94" y="4858"/>
                    <a:pt x="108" y="4853"/>
                    <a:pt x="123" y="4863"/>
                  </a:cubicBezTo>
                  <a:cubicBezTo>
                    <a:pt x="138" y="4873"/>
                    <a:pt x="148" y="4863"/>
                    <a:pt x="143" y="4898"/>
                  </a:cubicBezTo>
                  <a:cubicBezTo>
                    <a:pt x="138" y="4932"/>
                    <a:pt x="138" y="4917"/>
                    <a:pt x="128" y="4952"/>
                  </a:cubicBezTo>
                  <a:cubicBezTo>
                    <a:pt x="118" y="4987"/>
                    <a:pt x="113" y="4996"/>
                    <a:pt x="108" y="5016"/>
                  </a:cubicBezTo>
                  <a:cubicBezTo>
                    <a:pt x="103" y="5036"/>
                    <a:pt x="113" y="5036"/>
                    <a:pt x="108" y="5056"/>
                  </a:cubicBezTo>
                  <a:cubicBezTo>
                    <a:pt x="103" y="5075"/>
                    <a:pt x="276" y="5791"/>
                    <a:pt x="276" y="5791"/>
                  </a:cubicBezTo>
                  <a:cubicBezTo>
                    <a:pt x="276" y="5791"/>
                    <a:pt x="651" y="6778"/>
                    <a:pt x="967" y="7555"/>
                  </a:cubicBezTo>
                  <a:cubicBezTo>
                    <a:pt x="967" y="7553"/>
                    <a:pt x="970" y="7550"/>
                    <a:pt x="970" y="7545"/>
                  </a:cubicBezTo>
                  <a:cubicBezTo>
                    <a:pt x="982" y="7506"/>
                    <a:pt x="1041" y="7533"/>
                    <a:pt x="1073" y="7533"/>
                  </a:cubicBezTo>
                  <a:cubicBezTo>
                    <a:pt x="1108" y="7533"/>
                    <a:pt x="1108" y="7447"/>
                    <a:pt x="1175" y="7447"/>
                  </a:cubicBezTo>
                  <a:cubicBezTo>
                    <a:pt x="1182" y="7447"/>
                    <a:pt x="1190" y="7447"/>
                    <a:pt x="1197" y="7449"/>
                  </a:cubicBezTo>
                  <a:cubicBezTo>
                    <a:pt x="1239" y="7459"/>
                    <a:pt x="1234" y="7503"/>
                    <a:pt x="1259" y="7558"/>
                  </a:cubicBezTo>
                  <a:cubicBezTo>
                    <a:pt x="1286" y="7622"/>
                    <a:pt x="1310" y="7634"/>
                    <a:pt x="1355" y="7634"/>
                  </a:cubicBezTo>
                  <a:cubicBezTo>
                    <a:pt x="1397" y="7634"/>
                    <a:pt x="1387" y="7652"/>
                    <a:pt x="1387" y="7694"/>
                  </a:cubicBezTo>
                  <a:cubicBezTo>
                    <a:pt x="1387" y="7733"/>
                    <a:pt x="1436" y="7743"/>
                    <a:pt x="1488" y="7733"/>
                  </a:cubicBezTo>
                  <a:cubicBezTo>
                    <a:pt x="1538" y="7723"/>
                    <a:pt x="1510" y="7743"/>
                    <a:pt x="1510" y="7807"/>
                  </a:cubicBezTo>
                  <a:cubicBezTo>
                    <a:pt x="1510" y="7869"/>
                    <a:pt x="1528" y="7866"/>
                    <a:pt x="1538" y="7894"/>
                  </a:cubicBezTo>
                  <a:cubicBezTo>
                    <a:pt x="1550" y="7921"/>
                    <a:pt x="1515" y="7943"/>
                    <a:pt x="1508" y="7965"/>
                  </a:cubicBezTo>
                  <a:cubicBezTo>
                    <a:pt x="1498" y="7987"/>
                    <a:pt x="1496" y="8042"/>
                    <a:pt x="1540" y="8054"/>
                  </a:cubicBezTo>
                  <a:cubicBezTo>
                    <a:pt x="1587" y="8066"/>
                    <a:pt x="1599" y="8032"/>
                    <a:pt x="1629" y="8002"/>
                  </a:cubicBezTo>
                  <a:cubicBezTo>
                    <a:pt x="1656" y="7975"/>
                    <a:pt x="1686" y="7985"/>
                    <a:pt x="1725" y="8027"/>
                  </a:cubicBezTo>
                  <a:cubicBezTo>
                    <a:pt x="1765" y="8066"/>
                    <a:pt x="1767" y="8071"/>
                    <a:pt x="1794" y="8071"/>
                  </a:cubicBezTo>
                  <a:cubicBezTo>
                    <a:pt x="1824" y="8071"/>
                    <a:pt x="1812" y="8054"/>
                    <a:pt x="1812" y="8042"/>
                  </a:cubicBezTo>
                  <a:cubicBezTo>
                    <a:pt x="1812" y="8027"/>
                    <a:pt x="1856" y="7935"/>
                    <a:pt x="1856" y="7913"/>
                  </a:cubicBezTo>
                  <a:cubicBezTo>
                    <a:pt x="1856" y="7891"/>
                    <a:pt x="1864" y="7879"/>
                    <a:pt x="1873" y="7889"/>
                  </a:cubicBezTo>
                  <a:cubicBezTo>
                    <a:pt x="1883" y="7901"/>
                    <a:pt x="1893" y="7869"/>
                    <a:pt x="1910" y="7851"/>
                  </a:cubicBezTo>
                  <a:cubicBezTo>
                    <a:pt x="1930" y="7834"/>
                    <a:pt x="1970" y="7822"/>
                    <a:pt x="2009" y="7822"/>
                  </a:cubicBezTo>
                  <a:cubicBezTo>
                    <a:pt x="2046" y="7822"/>
                    <a:pt x="2031" y="7807"/>
                    <a:pt x="2031" y="7785"/>
                  </a:cubicBezTo>
                  <a:cubicBezTo>
                    <a:pt x="2031" y="7762"/>
                    <a:pt x="2039" y="7750"/>
                    <a:pt x="2054" y="7750"/>
                  </a:cubicBezTo>
                  <a:cubicBezTo>
                    <a:pt x="2071" y="7750"/>
                    <a:pt x="2063" y="7760"/>
                    <a:pt x="2076" y="7748"/>
                  </a:cubicBezTo>
                  <a:cubicBezTo>
                    <a:pt x="2088" y="7735"/>
                    <a:pt x="2088" y="7748"/>
                    <a:pt x="2100" y="7760"/>
                  </a:cubicBezTo>
                  <a:cubicBezTo>
                    <a:pt x="2113" y="7770"/>
                    <a:pt x="2135" y="7760"/>
                    <a:pt x="2152" y="7743"/>
                  </a:cubicBezTo>
                  <a:cubicBezTo>
                    <a:pt x="2169" y="7726"/>
                    <a:pt x="2207" y="7735"/>
                    <a:pt x="2251" y="7750"/>
                  </a:cubicBezTo>
                  <a:cubicBezTo>
                    <a:pt x="2296" y="7765"/>
                    <a:pt x="2293" y="7760"/>
                    <a:pt x="2303" y="7733"/>
                  </a:cubicBezTo>
                  <a:cubicBezTo>
                    <a:pt x="2315" y="7703"/>
                    <a:pt x="2330" y="7703"/>
                    <a:pt x="2342" y="7718"/>
                  </a:cubicBezTo>
                  <a:cubicBezTo>
                    <a:pt x="2357" y="7730"/>
                    <a:pt x="2357" y="7733"/>
                    <a:pt x="2377" y="7711"/>
                  </a:cubicBezTo>
                  <a:cubicBezTo>
                    <a:pt x="2399" y="7689"/>
                    <a:pt x="2426" y="7713"/>
                    <a:pt x="2426" y="7735"/>
                  </a:cubicBezTo>
                  <a:cubicBezTo>
                    <a:pt x="2426" y="7755"/>
                    <a:pt x="2439" y="7760"/>
                    <a:pt x="2463" y="7785"/>
                  </a:cubicBezTo>
                  <a:cubicBezTo>
                    <a:pt x="2490" y="7809"/>
                    <a:pt x="2493" y="7809"/>
                    <a:pt x="2493" y="7834"/>
                  </a:cubicBezTo>
                  <a:cubicBezTo>
                    <a:pt x="2493" y="7856"/>
                    <a:pt x="2530" y="7861"/>
                    <a:pt x="2557" y="7834"/>
                  </a:cubicBezTo>
                  <a:cubicBezTo>
                    <a:pt x="2587" y="7805"/>
                    <a:pt x="2611" y="7839"/>
                    <a:pt x="2636" y="7864"/>
                  </a:cubicBezTo>
                  <a:cubicBezTo>
                    <a:pt x="2661" y="7889"/>
                    <a:pt x="2685" y="7851"/>
                    <a:pt x="2713" y="7824"/>
                  </a:cubicBezTo>
                  <a:cubicBezTo>
                    <a:pt x="2740" y="7797"/>
                    <a:pt x="2762" y="7792"/>
                    <a:pt x="2804" y="7777"/>
                  </a:cubicBezTo>
                  <a:cubicBezTo>
                    <a:pt x="2846" y="7762"/>
                    <a:pt x="2782" y="7713"/>
                    <a:pt x="2762" y="7694"/>
                  </a:cubicBezTo>
                  <a:cubicBezTo>
                    <a:pt x="2742" y="7674"/>
                    <a:pt x="2762" y="7654"/>
                    <a:pt x="2791" y="7654"/>
                  </a:cubicBezTo>
                  <a:cubicBezTo>
                    <a:pt x="2821" y="7654"/>
                    <a:pt x="2858" y="7679"/>
                    <a:pt x="2873" y="7716"/>
                  </a:cubicBezTo>
                  <a:cubicBezTo>
                    <a:pt x="2888" y="7755"/>
                    <a:pt x="2905" y="7713"/>
                    <a:pt x="2935" y="7657"/>
                  </a:cubicBezTo>
                  <a:cubicBezTo>
                    <a:pt x="2967" y="7600"/>
                    <a:pt x="3016" y="7634"/>
                    <a:pt x="3061" y="7654"/>
                  </a:cubicBezTo>
                  <a:cubicBezTo>
                    <a:pt x="3078" y="7664"/>
                    <a:pt x="3095" y="7671"/>
                    <a:pt x="3112" y="7679"/>
                  </a:cubicBezTo>
                  <a:cubicBezTo>
                    <a:pt x="3130" y="7686"/>
                    <a:pt x="3147" y="7694"/>
                    <a:pt x="3164" y="7694"/>
                  </a:cubicBezTo>
                  <a:cubicBezTo>
                    <a:pt x="3194" y="7694"/>
                    <a:pt x="3189" y="7679"/>
                    <a:pt x="3214" y="7686"/>
                  </a:cubicBezTo>
                  <a:cubicBezTo>
                    <a:pt x="3236" y="7694"/>
                    <a:pt x="3236" y="7657"/>
                    <a:pt x="3310" y="7657"/>
                  </a:cubicBezTo>
                  <a:cubicBezTo>
                    <a:pt x="3387" y="7657"/>
                    <a:pt x="3441" y="7666"/>
                    <a:pt x="3465" y="7718"/>
                  </a:cubicBezTo>
                  <a:cubicBezTo>
                    <a:pt x="3493" y="7770"/>
                    <a:pt x="3490" y="7740"/>
                    <a:pt x="3505" y="7726"/>
                  </a:cubicBezTo>
                  <a:cubicBezTo>
                    <a:pt x="3520" y="7711"/>
                    <a:pt x="3656" y="7772"/>
                    <a:pt x="3685" y="7802"/>
                  </a:cubicBezTo>
                  <a:cubicBezTo>
                    <a:pt x="3715" y="7832"/>
                    <a:pt x="3727" y="7849"/>
                    <a:pt x="3727" y="7906"/>
                  </a:cubicBezTo>
                  <a:cubicBezTo>
                    <a:pt x="3727" y="7962"/>
                    <a:pt x="3806" y="7982"/>
                    <a:pt x="3863" y="8004"/>
                  </a:cubicBezTo>
                  <a:cubicBezTo>
                    <a:pt x="3920" y="8027"/>
                    <a:pt x="3937" y="8032"/>
                    <a:pt x="3967" y="8061"/>
                  </a:cubicBezTo>
                  <a:cubicBezTo>
                    <a:pt x="3994" y="8088"/>
                    <a:pt x="4011" y="8081"/>
                    <a:pt x="4063" y="8081"/>
                  </a:cubicBezTo>
                  <a:cubicBezTo>
                    <a:pt x="4115" y="8081"/>
                    <a:pt x="4154" y="8108"/>
                    <a:pt x="4186" y="8140"/>
                  </a:cubicBezTo>
                  <a:cubicBezTo>
                    <a:pt x="4216" y="8170"/>
                    <a:pt x="4233" y="8155"/>
                    <a:pt x="4293" y="8143"/>
                  </a:cubicBezTo>
                  <a:cubicBezTo>
                    <a:pt x="4352" y="8131"/>
                    <a:pt x="4369" y="8170"/>
                    <a:pt x="4389" y="8190"/>
                  </a:cubicBezTo>
                  <a:cubicBezTo>
                    <a:pt x="4408" y="8209"/>
                    <a:pt x="4445" y="8194"/>
                    <a:pt x="4478" y="8204"/>
                  </a:cubicBezTo>
                  <a:cubicBezTo>
                    <a:pt x="4510" y="8214"/>
                    <a:pt x="4569" y="8259"/>
                    <a:pt x="4589" y="8241"/>
                  </a:cubicBezTo>
                  <a:cubicBezTo>
                    <a:pt x="4606" y="8222"/>
                    <a:pt x="4593" y="8209"/>
                    <a:pt x="4593" y="8170"/>
                  </a:cubicBezTo>
                  <a:cubicBezTo>
                    <a:pt x="4593" y="8131"/>
                    <a:pt x="4608" y="8131"/>
                    <a:pt x="4621" y="8118"/>
                  </a:cubicBezTo>
                  <a:cubicBezTo>
                    <a:pt x="4633" y="8106"/>
                    <a:pt x="4569" y="8096"/>
                    <a:pt x="4547" y="8074"/>
                  </a:cubicBezTo>
                  <a:cubicBezTo>
                    <a:pt x="4525" y="8051"/>
                    <a:pt x="4510" y="8039"/>
                    <a:pt x="4495" y="8039"/>
                  </a:cubicBezTo>
                  <a:cubicBezTo>
                    <a:pt x="4480" y="8039"/>
                    <a:pt x="4468" y="8029"/>
                    <a:pt x="4468" y="8007"/>
                  </a:cubicBezTo>
                  <a:cubicBezTo>
                    <a:pt x="4468" y="7987"/>
                    <a:pt x="4441" y="7992"/>
                    <a:pt x="4421" y="8012"/>
                  </a:cubicBezTo>
                  <a:cubicBezTo>
                    <a:pt x="4399" y="8032"/>
                    <a:pt x="4453" y="7935"/>
                    <a:pt x="4453" y="7889"/>
                  </a:cubicBezTo>
                  <a:cubicBezTo>
                    <a:pt x="4453" y="7839"/>
                    <a:pt x="4460" y="7755"/>
                    <a:pt x="4441" y="7691"/>
                  </a:cubicBezTo>
                  <a:cubicBezTo>
                    <a:pt x="4423" y="7627"/>
                    <a:pt x="4418" y="7607"/>
                    <a:pt x="4418" y="7570"/>
                  </a:cubicBezTo>
                  <a:cubicBezTo>
                    <a:pt x="4418" y="7535"/>
                    <a:pt x="4381" y="7526"/>
                    <a:pt x="4349" y="7494"/>
                  </a:cubicBezTo>
                  <a:cubicBezTo>
                    <a:pt x="4317" y="7459"/>
                    <a:pt x="4356" y="7402"/>
                    <a:pt x="4399" y="7360"/>
                  </a:cubicBezTo>
                  <a:cubicBezTo>
                    <a:pt x="4441" y="7316"/>
                    <a:pt x="4448" y="7289"/>
                    <a:pt x="4448" y="7244"/>
                  </a:cubicBezTo>
                  <a:cubicBezTo>
                    <a:pt x="4448" y="7197"/>
                    <a:pt x="4480" y="7183"/>
                    <a:pt x="4515" y="7170"/>
                  </a:cubicBezTo>
                  <a:cubicBezTo>
                    <a:pt x="4547" y="7155"/>
                    <a:pt x="4593" y="7084"/>
                    <a:pt x="4628" y="7027"/>
                  </a:cubicBezTo>
                  <a:cubicBezTo>
                    <a:pt x="4663" y="6970"/>
                    <a:pt x="4811" y="6741"/>
                    <a:pt x="4863" y="6649"/>
                  </a:cubicBezTo>
                  <a:cubicBezTo>
                    <a:pt x="4900" y="6583"/>
                    <a:pt x="5035" y="6437"/>
                    <a:pt x="5152" y="6311"/>
                  </a:cubicBezTo>
                  <a:cubicBezTo>
                    <a:pt x="5198" y="6263"/>
                    <a:pt x="5240" y="6216"/>
                    <a:pt x="5272" y="6179"/>
                  </a:cubicBezTo>
                  <a:cubicBezTo>
                    <a:pt x="5381" y="6055"/>
                    <a:pt x="5467" y="6083"/>
                    <a:pt x="5569" y="6041"/>
                  </a:cubicBezTo>
                  <a:cubicBezTo>
                    <a:pt x="5667" y="5999"/>
                    <a:pt x="5694" y="5693"/>
                    <a:pt x="5672" y="5670"/>
                  </a:cubicBezTo>
                  <a:cubicBezTo>
                    <a:pt x="5653" y="5651"/>
                    <a:pt x="5640" y="5651"/>
                    <a:pt x="5640" y="5626"/>
                  </a:cubicBezTo>
                  <a:close/>
                  <a:moveTo>
                    <a:pt x="1629" y="6041"/>
                  </a:moveTo>
                  <a:lnTo>
                    <a:pt x="1629" y="6041"/>
                  </a:lnTo>
                  <a:cubicBezTo>
                    <a:pt x="1631" y="6045"/>
                    <a:pt x="1636" y="6055"/>
                    <a:pt x="1644" y="6060"/>
                  </a:cubicBezTo>
                  <a:cubicBezTo>
                    <a:pt x="1644" y="6063"/>
                    <a:pt x="1646" y="6063"/>
                    <a:pt x="1646" y="6065"/>
                  </a:cubicBezTo>
                  <a:cubicBezTo>
                    <a:pt x="1639" y="6060"/>
                    <a:pt x="1634" y="6048"/>
                    <a:pt x="1629" y="6041"/>
                  </a:cubicBezTo>
                  <a:close/>
                  <a:moveTo>
                    <a:pt x="2108" y="4757"/>
                  </a:moveTo>
                  <a:lnTo>
                    <a:pt x="2108" y="4757"/>
                  </a:lnTo>
                  <a:close/>
                  <a:moveTo>
                    <a:pt x="2875" y="6273"/>
                  </a:moveTo>
                  <a:lnTo>
                    <a:pt x="2875" y="6273"/>
                  </a:lnTo>
                  <a:lnTo>
                    <a:pt x="2875" y="6274"/>
                  </a:lnTo>
                  <a:cubicBezTo>
                    <a:pt x="2875" y="6274"/>
                    <a:pt x="2875" y="6277"/>
                    <a:pt x="2875" y="6279"/>
                  </a:cubicBezTo>
                  <a:cubicBezTo>
                    <a:pt x="2875" y="6274"/>
                    <a:pt x="2875" y="6273"/>
                    <a:pt x="2875" y="6273"/>
                  </a:cubicBezTo>
                  <a:close/>
                  <a:moveTo>
                    <a:pt x="3120" y="1476"/>
                  </a:moveTo>
                  <a:lnTo>
                    <a:pt x="3120" y="14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" name="Freeform 46"/>
            <p:cNvSpPr>
              <a:spLocks noChangeArrowheads="1"/>
            </p:cNvSpPr>
            <p:nvPr/>
          </p:nvSpPr>
          <p:spPr bwMode="auto">
            <a:xfrm>
              <a:off x="320" y="1689"/>
              <a:ext cx="969" cy="1062"/>
            </a:xfrm>
            <a:custGeom>
              <a:avLst/>
              <a:gdLst>
                <a:gd name="T0" fmla="*/ 0 w 4272"/>
                <a:gd name="T1" fmla="*/ 0 h 4666"/>
                <a:gd name="T2" fmla="*/ 0 w 4272"/>
                <a:gd name="T3" fmla="*/ 0 h 4666"/>
                <a:gd name="T4" fmla="*/ 0 w 4272"/>
                <a:gd name="T5" fmla="*/ 0 h 4666"/>
                <a:gd name="T6" fmla="*/ 0 w 4272"/>
                <a:gd name="T7" fmla="*/ 0 h 4666"/>
                <a:gd name="T8" fmla="*/ 2 w 4272"/>
                <a:gd name="T9" fmla="*/ 0 h 4666"/>
                <a:gd name="T10" fmla="*/ 2 w 4272"/>
                <a:gd name="T11" fmla="*/ 0 h 4666"/>
                <a:gd name="T12" fmla="*/ 2 w 4272"/>
                <a:gd name="T13" fmla="*/ 0 h 4666"/>
                <a:gd name="T14" fmla="*/ 2 w 4272"/>
                <a:gd name="T15" fmla="*/ 0 h 4666"/>
                <a:gd name="T16" fmla="*/ 2 w 4272"/>
                <a:gd name="T17" fmla="*/ 0 h 4666"/>
                <a:gd name="T18" fmla="*/ 2 w 4272"/>
                <a:gd name="T19" fmla="*/ 0 h 4666"/>
                <a:gd name="T20" fmla="*/ 2 w 4272"/>
                <a:gd name="T21" fmla="*/ 0 h 4666"/>
                <a:gd name="T22" fmla="*/ 2 w 4272"/>
                <a:gd name="T23" fmla="*/ 0 h 4666"/>
                <a:gd name="T24" fmla="*/ 2 w 4272"/>
                <a:gd name="T25" fmla="*/ 1 h 4666"/>
                <a:gd name="T26" fmla="*/ 2 w 4272"/>
                <a:gd name="T27" fmla="*/ 0 h 4666"/>
                <a:gd name="T28" fmla="*/ 2 w 4272"/>
                <a:gd name="T29" fmla="*/ 0 h 4666"/>
                <a:gd name="T30" fmla="*/ 2 w 4272"/>
                <a:gd name="T31" fmla="*/ 0 h 4666"/>
                <a:gd name="T32" fmla="*/ 1 w 4272"/>
                <a:gd name="T33" fmla="*/ 1 h 4666"/>
                <a:gd name="T34" fmla="*/ 1 w 4272"/>
                <a:gd name="T35" fmla="*/ 1 h 4666"/>
                <a:gd name="T36" fmla="*/ 1 w 4272"/>
                <a:gd name="T37" fmla="*/ 1 h 4666"/>
                <a:gd name="T38" fmla="*/ 1 w 4272"/>
                <a:gd name="T39" fmla="*/ 1 h 4666"/>
                <a:gd name="T40" fmla="*/ 1 w 4272"/>
                <a:gd name="T41" fmla="*/ 1 h 4666"/>
                <a:gd name="T42" fmla="*/ 1 w 4272"/>
                <a:gd name="T43" fmla="*/ 0 h 4666"/>
                <a:gd name="T44" fmla="*/ 1 w 4272"/>
                <a:gd name="T45" fmla="*/ 0 h 4666"/>
                <a:gd name="T46" fmla="*/ 1 w 4272"/>
                <a:gd name="T47" fmla="*/ 0 h 4666"/>
                <a:gd name="T48" fmla="*/ 0 w 4272"/>
                <a:gd name="T49" fmla="*/ 0 h 4666"/>
                <a:gd name="T50" fmla="*/ 0 w 4272"/>
                <a:gd name="T51" fmla="*/ 0 h 4666"/>
                <a:gd name="T52" fmla="*/ 0 w 4272"/>
                <a:gd name="T53" fmla="*/ 0 h 4666"/>
                <a:gd name="T54" fmla="*/ 0 w 4272"/>
                <a:gd name="T55" fmla="*/ 0 h 4666"/>
                <a:gd name="T56" fmla="*/ 0 w 4272"/>
                <a:gd name="T57" fmla="*/ 1 h 4666"/>
                <a:gd name="T58" fmla="*/ 0 w 4272"/>
                <a:gd name="T59" fmla="*/ 1 h 4666"/>
                <a:gd name="T60" fmla="*/ 0 w 4272"/>
                <a:gd name="T61" fmla="*/ 2 h 4666"/>
                <a:gd name="T62" fmla="*/ 0 w 4272"/>
                <a:gd name="T63" fmla="*/ 2 h 4666"/>
                <a:gd name="T64" fmla="*/ 0 w 4272"/>
                <a:gd name="T65" fmla="*/ 2 h 4666"/>
                <a:gd name="T66" fmla="*/ 0 w 4272"/>
                <a:gd name="T67" fmla="*/ 2 h 4666"/>
                <a:gd name="T68" fmla="*/ 0 w 4272"/>
                <a:gd name="T69" fmla="*/ 3 h 4666"/>
                <a:gd name="T70" fmla="*/ 2 w 4272"/>
                <a:gd name="T71" fmla="*/ 2 h 4666"/>
                <a:gd name="T72" fmla="*/ 2 w 4272"/>
                <a:gd name="T73" fmla="*/ 2 h 4666"/>
                <a:gd name="T74" fmla="*/ 2 w 4272"/>
                <a:gd name="T75" fmla="*/ 2 h 4666"/>
                <a:gd name="T76" fmla="*/ 2 w 4272"/>
                <a:gd name="T77" fmla="*/ 2 h 4666"/>
                <a:gd name="T78" fmla="*/ 2 w 4272"/>
                <a:gd name="T79" fmla="*/ 2 h 4666"/>
                <a:gd name="T80" fmla="*/ 2 w 4272"/>
                <a:gd name="T81" fmla="*/ 2 h 4666"/>
                <a:gd name="T82" fmla="*/ 2 w 4272"/>
                <a:gd name="T83" fmla="*/ 1 h 4666"/>
                <a:gd name="T84" fmla="*/ 2 w 4272"/>
                <a:gd name="T85" fmla="*/ 1 h 4666"/>
                <a:gd name="T86" fmla="*/ 2 w 4272"/>
                <a:gd name="T87" fmla="*/ 1 h 4666"/>
                <a:gd name="T88" fmla="*/ 2 w 4272"/>
                <a:gd name="T89" fmla="*/ 1 h 4666"/>
                <a:gd name="T90" fmla="*/ 2 w 4272"/>
                <a:gd name="T91" fmla="*/ 0 h 4666"/>
                <a:gd name="T92" fmla="*/ 1 w 4272"/>
                <a:gd name="T93" fmla="*/ 2 h 4666"/>
                <a:gd name="T94" fmla="*/ 1 w 4272"/>
                <a:gd name="T95" fmla="*/ 1 h 4666"/>
                <a:gd name="T96" fmla="*/ 0 w 4272"/>
                <a:gd name="T97" fmla="*/ 0 h 4666"/>
                <a:gd name="T98" fmla="*/ 0 w 4272"/>
                <a:gd name="T99" fmla="*/ 0 h 4666"/>
                <a:gd name="T100" fmla="*/ 0 w 4272"/>
                <a:gd name="T101" fmla="*/ 0 h 4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72" h="4666">
                  <a:moveTo>
                    <a:pt x="279" y="371"/>
                  </a:moveTo>
                  <a:lnTo>
                    <a:pt x="279" y="371"/>
                  </a:lnTo>
                  <a:cubicBezTo>
                    <a:pt x="297" y="371"/>
                    <a:pt x="316" y="390"/>
                    <a:pt x="329" y="403"/>
                  </a:cubicBezTo>
                  <a:cubicBezTo>
                    <a:pt x="341" y="415"/>
                    <a:pt x="336" y="400"/>
                    <a:pt x="319" y="380"/>
                  </a:cubicBezTo>
                  <a:cubicBezTo>
                    <a:pt x="299" y="363"/>
                    <a:pt x="351" y="343"/>
                    <a:pt x="371" y="343"/>
                  </a:cubicBezTo>
                  <a:cubicBezTo>
                    <a:pt x="388" y="343"/>
                    <a:pt x="400" y="343"/>
                    <a:pt x="383" y="375"/>
                  </a:cubicBezTo>
                  <a:cubicBezTo>
                    <a:pt x="363" y="405"/>
                    <a:pt x="474" y="408"/>
                    <a:pt x="499" y="408"/>
                  </a:cubicBezTo>
                  <a:cubicBezTo>
                    <a:pt x="524" y="408"/>
                    <a:pt x="516" y="425"/>
                    <a:pt x="511" y="442"/>
                  </a:cubicBezTo>
                  <a:cubicBezTo>
                    <a:pt x="507" y="462"/>
                    <a:pt x="511" y="491"/>
                    <a:pt x="521" y="491"/>
                  </a:cubicBezTo>
                  <a:cubicBezTo>
                    <a:pt x="531" y="491"/>
                    <a:pt x="526" y="462"/>
                    <a:pt x="536" y="452"/>
                  </a:cubicBezTo>
                  <a:cubicBezTo>
                    <a:pt x="549" y="442"/>
                    <a:pt x="549" y="430"/>
                    <a:pt x="549" y="408"/>
                  </a:cubicBezTo>
                  <a:cubicBezTo>
                    <a:pt x="549" y="383"/>
                    <a:pt x="568" y="358"/>
                    <a:pt x="590" y="336"/>
                  </a:cubicBezTo>
                  <a:cubicBezTo>
                    <a:pt x="613" y="314"/>
                    <a:pt x="625" y="264"/>
                    <a:pt x="630" y="232"/>
                  </a:cubicBezTo>
                  <a:cubicBezTo>
                    <a:pt x="637" y="200"/>
                    <a:pt x="662" y="203"/>
                    <a:pt x="694" y="185"/>
                  </a:cubicBezTo>
                  <a:cubicBezTo>
                    <a:pt x="726" y="168"/>
                    <a:pt x="627" y="180"/>
                    <a:pt x="566" y="205"/>
                  </a:cubicBezTo>
                  <a:cubicBezTo>
                    <a:pt x="507" y="232"/>
                    <a:pt x="457" y="242"/>
                    <a:pt x="420" y="269"/>
                  </a:cubicBezTo>
                  <a:cubicBezTo>
                    <a:pt x="356" y="319"/>
                    <a:pt x="316" y="314"/>
                    <a:pt x="292" y="306"/>
                  </a:cubicBezTo>
                  <a:cubicBezTo>
                    <a:pt x="267" y="299"/>
                    <a:pt x="252" y="314"/>
                    <a:pt x="252" y="346"/>
                  </a:cubicBezTo>
                  <a:cubicBezTo>
                    <a:pt x="252" y="378"/>
                    <a:pt x="265" y="371"/>
                    <a:pt x="279" y="371"/>
                  </a:cubicBezTo>
                  <a:close/>
                  <a:moveTo>
                    <a:pt x="356" y="405"/>
                  </a:moveTo>
                  <a:lnTo>
                    <a:pt x="356" y="405"/>
                  </a:lnTo>
                  <a:cubicBezTo>
                    <a:pt x="349" y="417"/>
                    <a:pt x="349" y="427"/>
                    <a:pt x="361" y="427"/>
                  </a:cubicBezTo>
                  <a:cubicBezTo>
                    <a:pt x="371" y="427"/>
                    <a:pt x="363" y="422"/>
                    <a:pt x="363" y="410"/>
                  </a:cubicBezTo>
                  <a:cubicBezTo>
                    <a:pt x="363" y="400"/>
                    <a:pt x="361" y="395"/>
                    <a:pt x="356" y="405"/>
                  </a:cubicBezTo>
                  <a:close/>
                  <a:moveTo>
                    <a:pt x="4249" y="830"/>
                  </a:moveTo>
                  <a:lnTo>
                    <a:pt x="4249" y="830"/>
                  </a:lnTo>
                  <a:cubicBezTo>
                    <a:pt x="4249" y="830"/>
                    <a:pt x="4259" y="748"/>
                    <a:pt x="4236" y="756"/>
                  </a:cubicBezTo>
                  <a:cubicBezTo>
                    <a:pt x="4236" y="756"/>
                    <a:pt x="4207" y="765"/>
                    <a:pt x="4180" y="773"/>
                  </a:cubicBezTo>
                  <a:cubicBezTo>
                    <a:pt x="4162" y="775"/>
                    <a:pt x="4128" y="805"/>
                    <a:pt x="4113" y="803"/>
                  </a:cubicBezTo>
                  <a:cubicBezTo>
                    <a:pt x="4101" y="800"/>
                    <a:pt x="4106" y="765"/>
                    <a:pt x="4098" y="765"/>
                  </a:cubicBezTo>
                  <a:cubicBezTo>
                    <a:pt x="4081" y="765"/>
                    <a:pt x="4096" y="728"/>
                    <a:pt x="4002" y="756"/>
                  </a:cubicBezTo>
                  <a:cubicBezTo>
                    <a:pt x="4002" y="756"/>
                    <a:pt x="3933" y="738"/>
                    <a:pt x="3903" y="738"/>
                  </a:cubicBezTo>
                  <a:cubicBezTo>
                    <a:pt x="3876" y="738"/>
                    <a:pt x="3881" y="691"/>
                    <a:pt x="3849" y="672"/>
                  </a:cubicBezTo>
                  <a:cubicBezTo>
                    <a:pt x="3834" y="662"/>
                    <a:pt x="3790" y="669"/>
                    <a:pt x="3790" y="669"/>
                  </a:cubicBezTo>
                  <a:cubicBezTo>
                    <a:pt x="3790" y="669"/>
                    <a:pt x="3782" y="642"/>
                    <a:pt x="3710" y="622"/>
                  </a:cubicBezTo>
                  <a:cubicBezTo>
                    <a:pt x="3688" y="615"/>
                    <a:pt x="3659" y="637"/>
                    <a:pt x="3647" y="630"/>
                  </a:cubicBezTo>
                  <a:cubicBezTo>
                    <a:pt x="3632" y="620"/>
                    <a:pt x="3651" y="595"/>
                    <a:pt x="3664" y="566"/>
                  </a:cubicBezTo>
                  <a:cubicBezTo>
                    <a:pt x="3674" y="536"/>
                    <a:pt x="3639" y="519"/>
                    <a:pt x="3639" y="519"/>
                  </a:cubicBezTo>
                  <a:cubicBezTo>
                    <a:pt x="3639" y="519"/>
                    <a:pt x="3634" y="474"/>
                    <a:pt x="3634" y="457"/>
                  </a:cubicBezTo>
                  <a:cubicBezTo>
                    <a:pt x="3634" y="440"/>
                    <a:pt x="3651" y="427"/>
                    <a:pt x="3651" y="427"/>
                  </a:cubicBezTo>
                  <a:cubicBezTo>
                    <a:pt x="3639" y="383"/>
                    <a:pt x="3639" y="383"/>
                    <a:pt x="3639" y="383"/>
                  </a:cubicBezTo>
                  <a:cubicBezTo>
                    <a:pt x="3639" y="383"/>
                    <a:pt x="3612" y="388"/>
                    <a:pt x="3577" y="405"/>
                  </a:cubicBezTo>
                  <a:cubicBezTo>
                    <a:pt x="3543" y="422"/>
                    <a:pt x="3577" y="427"/>
                    <a:pt x="3560" y="462"/>
                  </a:cubicBezTo>
                  <a:cubicBezTo>
                    <a:pt x="3543" y="496"/>
                    <a:pt x="3560" y="462"/>
                    <a:pt x="3543" y="531"/>
                  </a:cubicBezTo>
                  <a:cubicBezTo>
                    <a:pt x="3525" y="600"/>
                    <a:pt x="3543" y="531"/>
                    <a:pt x="3486" y="531"/>
                  </a:cubicBezTo>
                  <a:cubicBezTo>
                    <a:pt x="3456" y="531"/>
                    <a:pt x="3469" y="519"/>
                    <a:pt x="3444" y="462"/>
                  </a:cubicBezTo>
                  <a:cubicBezTo>
                    <a:pt x="3444" y="462"/>
                    <a:pt x="3444" y="422"/>
                    <a:pt x="3427" y="383"/>
                  </a:cubicBezTo>
                  <a:cubicBezTo>
                    <a:pt x="3410" y="341"/>
                    <a:pt x="3427" y="383"/>
                    <a:pt x="3427" y="358"/>
                  </a:cubicBezTo>
                  <a:cubicBezTo>
                    <a:pt x="3427" y="336"/>
                    <a:pt x="3382" y="331"/>
                    <a:pt x="3370" y="314"/>
                  </a:cubicBezTo>
                  <a:cubicBezTo>
                    <a:pt x="3360" y="296"/>
                    <a:pt x="3360" y="284"/>
                    <a:pt x="3360" y="257"/>
                  </a:cubicBezTo>
                  <a:cubicBezTo>
                    <a:pt x="3360" y="227"/>
                    <a:pt x="3335" y="227"/>
                    <a:pt x="3318" y="215"/>
                  </a:cubicBezTo>
                  <a:cubicBezTo>
                    <a:pt x="3301" y="205"/>
                    <a:pt x="3274" y="210"/>
                    <a:pt x="3244" y="222"/>
                  </a:cubicBezTo>
                  <a:cubicBezTo>
                    <a:pt x="3214" y="232"/>
                    <a:pt x="3210" y="249"/>
                    <a:pt x="3182" y="291"/>
                  </a:cubicBezTo>
                  <a:cubicBezTo>
                    <a:pt x="3153" y="331"/>
                    <a:pt x="3182" y="291"/>
                    <a:pt x="3187" y="324"/>
                  </a:cubicBezTo>
                  <a:cubicBezTo>
                    <a:pt x="3192" y="358"/>
                    <a:pt x="3187" y="358"/>
                    <a:pt x="3182" y="383"/>
                  </a:cubicBezTo>
                  <a:cubicBezTo>
                    <a:pt x="3175" y="405"/>
                    <a:pt x="3175" y="410"/>
                    <a:pt x="3165" y="427"/>
                  </a:cubicBezTo>
                  <a:cubicBezTo>
                    <a:pt x="3153" y="444"/>
                    <a:pt x="3123" y="462"/>
                    <a:pt x="3106" y="509"/>
                  </a:cubicBezTo>
                  <a:cubicBezTo>
                    <a:pt x="3088" y="553"/>
                    <a:pt x="3118" y="622"/>
                    <a:pt x="3148" y="630"/>
                  </a:cubicBezTo>
                  <a:cubicBezTo>
                    <a:pt x="3175" y="635"/>
                    <a:pt x="3148" y="674"/>
                    <a:pt x="3153" y="696"/>
                  </a:cubicBezTo>
                  <a:cubicBezTo>
                    <a:pt x="3158" y="721"/>
                    <a:pt x="3175" y="743"/>
                    <a:pt x="3175" y="743"/>
                  </a:cubicBezTo>
                  <a:cubicBezTo>
                    <a:pt x="3175" y="743"/>
                    <a:pt x="3192" y="790"/>
                    <a:pt x="3192" y="812"/>
                  </a:cubicBezTo>
                  <a:cubicBezTo>
                    <a:pt x="3192" y="835"/>
                    <a:pt x="3165" y="867"/>
                    <a:pt x="3165" y="867"/>
                  </a:cubicBezTo>
                  <a:cubicBezTo>
                    <a:pt x="3165" y="867"/>
                    <a:pt x="3158" y="845"/>
                    <a:pt x="3118" y="879"/>
                  </a:cubicBezTo>
                  <a:cubicBezTo>
                    <a:pt x="3118" y="879"/>
                    <a:pt x="3093" y="899"/>
                    <a:pt x="3088" y="921"/>
                  </a:cubicBezTo>
                  <a:cubicBezTo>
                    <a:pt x="3084" y="936"/>
                    <a:pt x="3103" y="975"/>
                    <a:pt x="3079" y="993"/>
                  </a:cubicBezTo>
                  <a:cubicBezTo>
                    <a:pt x="3071" y="997"/>
                    <a:pt x="3066" y="1035"/>
                    <a:pt x="3051" y="1035"/>
                  </a:cubicBezTo>
                  <a:cubicBezTo>
                    <a:pt x="3032" y="1035"/>
                    <a:pt x="3000" y="995"/>
                    <a:pt x="2987" y="995"/>
                  </a:cubicBezTo>
                  <a:cubicBezTo>
                    <a:pt x="2973" y="995"/>
                    <a:pt x="3000" y="993"/>
                    <a:pt x="2975" y="990"/>
                  </a:cubicBezTo>
                  <a:cubicBezTo>
                    <a:pt x="2960" y="980"/>
                    <a:pt x="2960" y="980"/>
                    <a:pt x="2960" y="980"/>
                  </a:cubicBezTo>
                  <a:cubicBezTo>
                    <a:pt x="2960" y="980"/>
                    <a:pt x="2936" y="975"/>
                    <a:pt x="2933" y="975"/>
                  </a:cubicBezTo>
                  <a:cubicBezTo>
                    <a:pt x="2908" y="970"/>
                    <a:pt x="2866" y="978"/>
                    <a:pt x="2824" y="960"/>
                  </a:cubicBezTo>
                  <a:cubicBezTo>
                    <a:pt x="2824" y="960"/>
                    <a:pt x="2814" y="958"/>
                    <a:pt x="2797" y="965"/>
                  </a:cubicBezTo>
                  <a:cubicBezTo>
                    <a:pt x="2785" y="973"/>
                    <a:pt x="2768" y="990"/>
                    <a:pt x="2755" y="990"/>
                  </a:cubicBezTo>
                  <a:cubicBezTo>
                    <a:pt x="2745" y="993"/>
                    <a:pt x="2736" y="983"/>
                    <a:pt x="2728" y="983"/>
                  </a:cubicBezTo>
                  <a:cubicBezTo>
                    <a:pt x="2711" y="983"/>
                    <a:pt x="2708" y="958"/>
                    <a:pt x="2696" y="953"/>
                  </a:cubicBezTo>
                  <a:cubicBezTo>
                    <a:pt x="2684" y="946"/>
                    <a:pt x="2661" y="960"/>
                    <a:pt x="2654" y="960"/>
                  </a:cubicBezTo>
                  <a:cubicBezTo>
                    <a:pt x="2637" y="960"/>
                    <a:pt x="2597" y="857"/>
                    <a:pt x="2597" y="857"/>
                  </a:cubicBezTo>
                  <a:cubicBezTo>
                    <a:pt x="2585" y="800"/>
                    <a:pt x="2585" y="800"/>
                    <a:pt x="2585" y="800"/>
                  </a:cubicBezTo>
                  <a:cubicBezTo>
                    <a:pt x="2585" y="800"/>
                    <a:pt x="2553" y="795"/>
                    <a:pt x="2536" y="810"/>
                  </a:cubicBezTo>
                  <a:cubicBezTo>
                    <a:pt x="2528" y="817"/>
                    <a:pt x="2508" y="815"/>
                    <a:pt x="2501" y="827"/>
                  </a:cubicBezTo>
                  <a:cubicBezTo>
                    <a:pt x="2484" y="845"/>
                    <a:pt x="2479" y="879"/>
                    <a:pt x="2469" y="899"/>
                  </a:cubicBezTo>
                  <a:cubicBezTo>
                    <a:pt x="2459" y="918"/>
                    <a:pt x="2454" y="946"/>
                    <a:pt x="2452" y="951"/>
                  </a:cubicBezTo>
                  <a:cubicBezTo>
                    <a:pt x="2449" y="955"/>
                    <a:pt x="2447" y="973"/>
                    <a:pt x="2432" y="985"/>
                  </a:cubicBezTo>
                  <a:cubicBezTo>
                    <a:pt x="2417" y="995"/>
                    <a:pt x="2410" y="1012"/>
                    <a:pt x="2392" y="1020"/>
                  </a:cubicBezTo>
                  <a:cubicBezTo>
                    <a:pt x="2368" y="1032"/>
                    <a:pt x="2336" y="1035"/>
                    <a:pt x="2326" y="1035"/>
                  </a:cubicBezTo>
                  <a:cubicBezTo>
                    <a:pt x="2316" y="1040"/>
                    <a:pt x="2284" y="1040"/>
                    <a:pt x="2257" y="1040"/>
                  </a:cubicBezTo>
                  <a:cubicBezTo>
                    <a:pt x="2225" y="1037"/>
                    <a:pt x="2197" y="1030"/>
                    <a:pt x="2197" y="1030"/>
                  </a:cubicBezTo>
                  <a:cubicBezTo>
                    <a:pt x="2220" y="1099"/>
                    <a:pt x="2220" y="1099"/>
                    <a:pt x="2220" y="1099"/>
                  </a:cubicBezTo>
                  <a:cubicBezTo>
                    <a:pt x="2222" y="1150"/>
                    <a:pt x="2222" y="1150"/>
                    <a:pt x="2222" y="1150"/>
                  </a:cubicBezTo>
                  <a:cubicBezTo>
                    <a:pt x="2222" y="1150"/>
                    <a:pt x="2109" y="1128"/>
                    <a:pt x="2069" y="1150"/>
                  </a:cubicBezTo>
                  <a:cubicBezTo>
                    <a:pt x="2030" y="1173"/>
                    <a:pt x="2069" y="1150"/>
                    <a:pt x="2039" y="1173"/>
                  </a:cubicBezTo>
                  <a:cubicBezTo>
                    <a:pt x="2012" y="1197"/>
                    <a:pt x="2005" y="1197"/>
                    <a:pt x="1978" y="1207"/>
                  </a:cubicBezTo>
                  <a:cubicBezTo>
                    <a:pt x="1948" y="1220"/>
                    <a:pt x="1936" y="1212"/>
                    <a:pt x="1822" y="1197"/>
                  </a:cubicBezTo>
                  <a:cubicBezTo>
                    <a:pt x="1785" y="1190"/>
                    <a:pt x="1788" y="1185"/>
                    <a:pt x="1741" y="1230"/>
                  </a:cubicBezTo>
                  <a:cubicBezTo>
                    <a:pt x="1728" y="1244"/>
                    <a:pt x="1753" y="1254"/>
                    <a:pt x="1765" y="1281"/>
                  </a:cubicBezTo>
                  <a:cubicBezTo>
                    <a:pt x="1775" y="1311"/>
                    <a:pt x="1775" y="1370"/>
                    <a:pt x="1788" y="1415"/>
                  </a:cubicBezTo>
                  <a:cubicBezTo>
                    <a:pt x="1800" y="1464"/>
                    <a:pt x="1788" y="1437"/>
                    <a:pt x="1731" y="1476"/>
                  </a:cubicBezTo>
                  <a:cubicBezTo>
                    <a:pt x="1674" y="1518"/>
                    <a:pt x="1709" y="1484"/>
                    <a:pt x="1657" y="1467"/>
                  </a:cubicBezTo>
                  <a:cubicBezTo>
                    <a:pt x="1605" y="1449"/>
                    <a:pt x="1627" y="1459"/>
                    <a:pt x="1575" y="1415"/>
                  </a:cubicBezTo>
                  <a:cubicBezTo>
                    <a:pt x="1523" y="1368"/>
                    <a:pt x="1541" y="1363"/>
                    <a:pt x="1496" y="1323"/>
                  </a:cubicBezTo>
                  <a:cubicBezTo>
                    <a:pt x="1450" y="1281"/>
                    <a:pt x="1496" y="1323"/>
                    <a:pt x="1432" y="1316"/>
                  </a:cubicBezTo>
                  <a:cubicBezTo>
                    <a:pt x="1370" y="1311"/>
                    <a:pt x="1432" y="1316"/>
                    <a:pt x="1363" y="1277"/>
                  </a:cubicBezTo>
                  <a:cubicBezTo>
                    <a:pt x="1294" y="1237"/>
                    <a:pt x="1358" y="1254"/>
                    <a:pt x="1358" y="1220"/>
                  </a:cubicBezTo>
                  <a:cubicBezTo>
                    <a:pt x="1358" y="1185"/>
                    <a:pt x="1380" y="1180"/>
                    <a:pt x="1385" y="1155"/>
                  </a:cubicBezTo>
                  <a:cubicBezTo>
                    <a:pt x="1393" y="1133"/>
                    <a:pt x="1403" y="1121"/>
                    <a:pt x="1437" y="1081"/>
                  </a:cubicBezTo>
                  <a:cubicBezTo>
                    <a:pt x="1472" y="1042"/>
                    <a:pt x="1467" y="1047"/>
                    <a:pt x="1489" y="1007"/>
                  </a:cubicBezTo>
                  <a:cubicBezTo>
                    <a:pt x="1514" y="968"/>
                    <a:pt x="1484" y="973"/>
                    <a:pt x="1489" y="916"/>
                  </a:cubicBezTo>
                  <a:cubicBezTo>
                    <a:pt x="1489" y="916"/>
                    <a:pt x="1514" y="908"/>
                    <a:pt x="1536" y="886"/>
                  </a:cubicBezTo>
                  <a:cubicBezTo>
                    <a:pt x="1558" y="864"/>
                    <a:pt x="1570" y="817"/>
                    <a:pt x="1575" y="778"/>
                  </a:cubicBezTo>
                  <a:cubicBezTo>
                    <a:pt x="1580" y="738"/>
                    <a:pt x="1489" y="669"/>
                    <a:pt x="1462" y="630"/>
                  </a:cubicBezTo>
                  <a:cubicBezTo>
                    <a:pt x="1432" y="588"/>
                    <a:pt x="1454" y="605"/>
                    <a:pt x="1410" y="583"/>
                  </a:cubicBezTo>
                  <a:cubicBezTo>
                    <a:pt x="1363" y="561"/>
                    <a:pt x="1385" y="553"/>
                    <a:pt x="1358" y="526"/>
                  </a:cubicBezTo>
                  <a:cubicBezTo>
                    <a:pt x="1328" y="496"/>
                    <a:pt x="1353" y="501"/>
                    <a:pt x="1341" y="486"/>
                  </a:cubicBezTo>
                  <a:cubicBezTo>
                    <a:pt x="1328" y="469"/>
                    <a:pt x="1341" y="462"/>
                    <a:pt x="1341" y="422"/>
                  </a:cubicBezTo>
                  <a:cubicBezTo>
                    <a:pt x="1341" y="383"/>
                    <a:pt x="1323" y="375"/>
                    <a:pt x="1306" y="348"/>
                  </a:cubicBezTo>
                  <a:cubicBezTo>
                    <a:pt x="1289" y="319"/>
                    <a:pt x="1301" y="324"/>
                    <a:pt x="1254" y="296"/>
                  </a:cubicBezTo>
                  <a:cubicBezTo>
                    <a:pt x="1208" y="267"/>
                    <a:pt x="1254" y="274"/>
                    <a:pt x="1254" y="240"/>
                  </a:cubicBezTo>
                  <a:cubicBezTo>
                    <a:pt x="1254" y="205"/>
                    <a:pt x="1267" y="163"/>
                    <a:pt x="1267" y="79"/>
                  </a:cubicBezTo>
                  <a:cubicBezTo>
                    <a:pt x="1267" y="35"/>
                    <a:pt x="1227" y="12"/>
                    <a:pt x="1188" y="0"/>
                  </a:cubicBezTo>
                  <a:cubicBezTo>
                    <a:pt x="1141" y="10"/>
                    <a:pt x="1096" y="22"/>
                    <a:pt x="1059" y="32"/>
                  </a:cubicBezTo>
                  <a:cubicBezTo>
                    <a:pt x="976" y="57"/>
                    <a:pt x="914" y="92"/>
                    <a:pt x="773" y="126"/>
                  </a:cubicBezTo>
                  <a:cubicBezTo>
                    <a:pt x="632" y="163"/>
                    <a:pt x="721" y="161"/>
                    <a:pt x="736" y="161"/>
                  </a:cubicBezTo>
                  <a:cubicBezTo>
                    <a:pt x="748" y="161"/>
                    <a:pt x="736" y="178"/>
                    <a:pt x="724" y="190"/>
                  </a:cubicBezTo>
                  <a:cubicBezTo>
                    <a:pt x="709" y="203"/>
                    <a:pt x="714" y="212"/>
                    <a:pt x="714" y="240"/>
                  </a:cubicBezTo>
                  <a:cubicBezTo>
                    <a:pt x="714" y="267"/>
                    <a:pt x="692" y="282"/>
                    <a:pt x="692" y="321"/>
                  </a:cubicBezTo>
                  <a:cubicBezTo>
                    <a:pt x="692" y="361"/>
                    <a:pt x="672" y="341"/>
                    <a:pt x="672" y="294"/>
                  </a:cubicBezTo>
                  <a:cubicBezTo>
                    <a:pt x="672" y="247"/>
                    <a:pt x="608" y="363"/>
                    <a:pt x="585" y="385"/>
                  </a:cubicBezTo>
                  <a:cubicBezTo>
                    <a:pt x="563" y="408"/>
                    <a:pt x="546" y="496"/>
                    <a:pt x="546" y="523"/>
                  </a:cubicBezTo>
                  <a:cubicBezTo>
                    <a:pt x="546" y="551"/>
                    <a:pt x="519" y="553"/>
                    <a:pt x="492" y="580"/>
                  </a:cubicBezTo>
                  <a:cubicBezTo>
                    <a:pt x="462" y="610"/>
                    <a:pt x="457" y="654"/>
                    <a:pt x="474" y="672"/>
                  </a:cubicBezTo>
                  <a:cubicBezTo>
                    <a:pt x="492" y="689"/>
                    <a:pt x="502" y="699"/>
                    <a:pt x="502" y="711"/>
                  </a:cubicBezTo>
                  <a:cubicBezTo>
                    <a:pt x="502" y="723"/>
                    <a:pt x="502" y="723"/>
                    <a:pt x="521" y="723"/>
                  </a:cubicBezTo>
                  <a:cubicBezTo>
                    <a:pt x="541" y="723"/>
                    <a:pt x="524" y="760"/>
                    <a:pt x="511" y="800"/>
                  </a:cubicBezTo>
                  <a:cubicBezTo>
                    <a:pt x="499" y="837"/>
                    <a:pt x="477" y="798"/>
                    <a:pt x="477" y="758"/>
                  </a:cubicBezTo>
                  <a:cubicBezTo>
                    <a:pt x="477" y="718"/>
                    <a:pt x="420" y="674"/>
                    <a:pt x="373" y="674"/>
                  </a:cubicBezTo>
                  <a:cubicBezTo>
                    <a:pt x="324" y="674"/>
                    <a:pt x="312" y="632"/>
                    <a:pt x="279" y="600"/>
                  </a:cubicBezTo>
                  <a:cubicBezTo>
                    <a:pt x="245" y="566"/>
                    <a:pt x="245" y="583"/>
                    <a:pt x="245" y="598"/>
                  </a:cubicBezTo>
                  <a:cubicBezTo>
                    <a:pt x="245" y="612"/>
                    <a:pt x="270" y="632"/>
                    <a:pt x="235" y="632"/>
                  </a:cubicBezTo>
                  <a:cubicBezTo>
                    <a:pt x="200" y="632"/>
                    <a:pt x="220" y="659"/>
                    <a:pt x="235" y="691"/>
                  </a:cubicBezTo>
                  <a:cubicBezTo>
                    <a:pt x="250" y="721"/>
                    <a:pt x="242" y="760"/>
                    <a:pt x="242" y="798"/>
                  </a:cubicBezTo>
                  <a:cubicBezTo>
                    <a:pt x="242" y="832"/>
                    <a:pt x="250" y="886"/>
                    <a:pt x="284" y="990"/>
                  </a:cubicBezTo>
                  <a:cubicBezTo>
                    <a:pt x="321" y="1091"/>
                    <a:pt x="336" y="1345"/>
                    <a:pt x="336" y="1345"/>
                  </a:cubicBezTo>
                  <a:cubicBezTo>
                    <a:pt x="336" y="1345"/>
                    <a:pt x="292" y="1392"/>
                    <a:pt x="284" y="1447"/>
                  </a:cubicBezTo>
                  <a:cubicBezTo>
                    <a:pt x="277" y="1499"/>
                    <a:pt x="279" y="1491"/>
                    <a:pt x="235" y="1573"/>
                  </a:cubicBezTo>
                  <a:cubicBezTo>
                    <a:pt x="190" y="1657"/>
                    <a:pt x="193" y="1629"/>
                    <a:pt x="97" y="1699"/>
                  </a:cubicBezTo>
                  <a:cubicBezTo>
                    <a:pt x="3" y="1770"/>
                    <a:pt x="37" y="1768"/>
                    <a:pt x="37" y="1844"/>
                  </a:cubicBezTo>
                  <a:cubicBezTo>
                    <a:pt x="37" y="1923"/>
                    <a:pt x="0" y="1926"/>
                    <a:pt x="0" y="1950"/>
                  </a:cubicBezTo>
                  <a:cubicBezTo>
                    <a:pt x="0" y="1973"/>
                    <a:pt x="79" y="1970"/>
                    <a:pt x="104" y="1995"/>
                  </a:cubicBezTo>
                  <a:cubicBezTo>
                    <a:pt x="129" y="2019"/>
                    <a:pt x="139" y="2044"/>
                    <a:pt x="178" y="2066"/>
                  </a:cubicBezTo>
                  <a:cubicBezTo>
                    <a:pt x="218" y="2089"/>
                    <a:pt x="252" y="2138"/>
                    <a:pt x="287" y="2197"/>
                  </a:cubicBezTo>
                  <a:cubicBezTo>
                    <a:pt x="307" y="2234"/>
                    <a:pt x="339" y="2269"/>
                    <a:pt x="366" y="2296"/>
                  </a:cubicBezTo>
                  <a:cubicBezTo>
                    <a:pt x="385" y="2316"/>
                    <a:pt x="403" y="2330"/>
                    <a:pt x="413" y="2343"/>
                  </a:cubicBezTo>
                  <a:cubicBezTo>
                    <a:pt x="445" y="2373"/>
                    <a:pt x="400" y="2407"/>
                    <a:pt x="400" y="2437"/>
                  </a:cubicBezTo>
                  <a:cubicBezTo>
                    <a:pt x="400" y="2464"/>
                    <a:pt x="422" y="2488"/>
                    <a:pt x="408" y="2523"/>
                  </a:cubicBezTo>
                  <a:cubicBezTo>
                    <a:pt x="393" y="2558"/>
                    <a:pt x="351" y="2572"/>
                    <a:pt x="351" y="2585"/>
                  </a:cubicBezTo>
                  <a:cubicBezTo>
                    <a:pt x="351" y="2595"/>
                    <a:pt x="371" y="2624"/>
                    <a:pt x="371" y="2671"/>
                  </a:cubicBezTo>
                  <a:cubicBezTo>
                    <a:pt x="371" y="2718"/>
                    <a:pt x="403" y="2800"/>
                    <a:pt x="469" y="2846"/>
                  </a:cubicBezTo>
                  <a:cubicBezTo>
                    <a:pt x="534" y="2893"/>
                    <a:pt x="499" y="2896"/>
                    <a:pt x="482" y="2913"/>
                  </a:cubicBezTo>
                  <a:cubicBezTo>
                    <a:pt x="464" y="2933"/>
                    <a:pt x="437" y="2938"/>
                    <a:pt x="437" y="3024"/>
                  </a:cubicBezTo>
                  <a:cubicBezTo>
                    <a:pt x="437" y="3108"/>
                    <a:pt x="509" y="3143"/>
                    <a:pt x="509" y="3143"/>
                  </a:cubicBezTo>
                  <a:cubicBezTo>
                    <a:pt x="509" y="3143"/>
                    <a:pt x="519" y="3170"/>
                    <a:pt x="484" y="3204"/>
                  </a:cubicBezTo>
                  <a:cubicBezTo>
                    <a:pt x="447" y="3241"/>
                    <a:pt x="469" y="3274"/>
                    <a:pt x="469" y="3320"/>
                  </a:cubicBezTo>
                  <a:cubicBezTo>
                    <a:pt x="469" y="3367"/>
                    <a:pt x="440" y="3392"/>
                    <a:pt x="400" y="3431"/>
                  </a:cubicBezTo>
                  <a:cubicBezTo>
                    <a:pt x="363" y="3471"/>
                    <a:pt x="351" y="3483"/>
                    <a:pt x="351" y="3513"/>
                  </a:cubicBezTo>
                  <a:cubicBezTo>
                    <a:pt x="351" y="3545"/>
                    <a:pt x="378" y="3562"/>
                    <a:pt x="388" y="3599"/>
                  </a:cubicBezTo>
                  <a:cubicBezTo>
                    <a:pt x="398" y="3639"/>
                    <a:pt x="408" y="3671"/>
                    <a:pt x="432" y="3696"/>
                  </a:cubicBezTo>
                  <a:cubicBezTo>
                    <a:pt x="457" y="3718"/>
                    <a:pt x="477" y="3765"/>
                    <a:pt x="477" y="3811"/>
                  </a:cubicBezTo>
                  <a:cubicBezTo>
                    <a:pt x="477" y="3858"/>
                    <a:pt x="437" y="3918"/>
                    <a:pt x="447" y="3947"/>
                  </a:cubicBezTo>
                  <a:cubicBezTo>
                    <a:pt x="457" y="3977"/>
                    <a:pt x="482" y="3979"/>
                    <a:pt x="497" y="3992"/>
                  </a:cubicBezTo>
                  <a:cubicBezTo>
                    <a:pt x="511" y="4006"/>
                    <a:pt x="544" y="4026"/>
                    <a:pt x="576" y="4039"/>
                  </a:cubicBezTo>
                  <a:cubicBezTo>
                    <a:pt x="608" y="4051"/>
                    <a:pt x="630" y="4056"/>
                    <a:pt x="655" y="4083"/>
                  </a:cubicBezTo>
                  <a:cubicBezTo>
                    <a:pt x="679" y="4108"/>
                    <a:pt x="655" y="4157"/>
                    <a:pt x="655" y="4199"/>
                  </a:cubicBezTo>
                  <a:cubicBezTo>
                    <a:pt x="655" y="4209"/>
                    <a:pt x="655" y="4219"/>
                    <a:pt x="657" y="4229"/>
                  </a:cubicBezTo>
                  <a:cubicBezTo>
                    <a:pt x="659" y="4251"/>
                    <a:pt x="669" y="4268"/>
                    <a:pt x="689" y="4305"/>
                  </a:cubicBezTo>
                  <a:cubicBezTo>
                    <a:pt x="719" y="4357"/>
                    <a:pt x="721" y="4399"/>
                    <a:pt x="704" y="4415"/>
                  </a:cubicBezTo>
                  <a:cubicBezTo>
                    <a:pt x="684" y="4435"/>
                    <a:pt x="659" y="4509"/>
                    <a:pt x="659" y="4564"/>
                  </a:cubicBezTo>
                  <a:cubicBezTo>
                    <a:pt x="659" y="4583"/>
                    <a:pt x="657" y="4603"/>
                    <a:pt x="652" y="4618"/>
                  </a:cubicBezTo>
                  <a:cubicBezTo>
                    <a:pt x="1057" y="4655"/>
                    <a:pt x="1721" y="4665"/>
                    <a:pt x="2000" y="4618"/>
                  </a:cubicBezTo>
                  <a:cubicBezTo>
                    <a:pt x="2385" y="4556"/>
                    <a:pt x="2750" y="4155"/>
                    <a:pt x="2797" y="4125"/>
                  </a:cubicBezTo>
                  <a:cubicBezTo>
                    <a:pt x="2842" y="4098"/>
                    <a:pt x="2901" y="3821"/>
                    <a:pt x="2901" y="3821"/>
                  </a:cubicBezTo>
                  <a:cubicBezTo>
                    <a:pt x="2901" y="3821"/>
                    <a:pt x="2906" y="3760"/>
                    <a:pt x="2906" y="3730"/>
                  </a:cubicBezTo>
                  <a:cubicBezTo>
                    <a:pt x="2906" y="3703"/>
                    <a:pt x="2936" y="3668"/>
                    <a:pt x="2936" y="3639"/>
                  </a:cubicBezTo>
                  <a:cubicBezTo>
                    <a:pt x="2936" y="3609"/>
                    <a:pt x="2936" y="3599"/>
                    <a:pt x="2945" y="3582"/>
                  </a:cubicBezTo>
                  <a:cubicBezTo>
                    <a:pt x="2958" y="3565"/>
                    <a:pt x="2876" y="3535"/>
                    <a:pt x="2876" y="3535"/>
                  </a:cubicBezTo>
                  <a:cubicBezTo>
                    <a:pt x="2837" y="3483"/>
                    <a:pt x="2837" y="3483"/>
                    <a:pt x="2837" y="3483"/>
                  </a:cubicBezTo>
                  <a:cubicBezTo>
                    <a:pt x="2837" y="3483"/>
                    <a:pt x="2842" y="3439"/>
                    <a:pt x="2859" y="3409"/>
                  </a:cubicBezTo>
                  <a:cubicBezTo>
                    <a:pt x="2876" y="3380"/>
                    <a:pt x="2876" y="3392"/>
                    <a:pt x="2918" y="3375"/>
                  </a:cubicBezTo>
                  <a:cubicBezTo>
                    <a:pt x="2958" y="3357"/>
                    <a:pt x="2953" y="3365"/>
                    <a:pt x="3019" y="3347"/>
                  </a:cubicBezTo>
                  <a:cubicBezTo>
                    <a:pt x="3088" y="3330"/>
                    <a:pt x="3061" y="3323"/>
                    <a:pt x="3084" y="3313"/>
                  </a:cubicBezTo>
                  <a:cubicBezTo>
                    <a:pt x="3106" y="3301"/>
                    <a:pt x="3123" y="3278"/>
                    <a:pt x="3135" y="3261"/>
                  </a:cubicBezTo>
                  <a:cubicBezTo>
                    <a:pt x="3148" y="3244"/>
                    <a:pt x="3210" y="3187"/>
                    <a:pt x="3222" y="3157"/>
                  </a:cubicBezTo>
                  <a:cubicBezTo>
                    <a:pt x="3232" y="3128"/>
                    <a:pt x="3308" y="3059"/>
                    <a:pt x="3291" y="3024"/>
                  </a:cubicBezTo>
                  <a:cubicBezTo>
                    <a:pt x="3274" y="2992"/>
                    <a:pt x="3278" y="2985"/>
                    <a:pt x="3256" y="2940"/>
                  </a:cubicBezTo>
                  <a:cubicBezTo>
                    <a:pt x="3232" y="2893"/>
                    <a:pt x="3256" y="2910"/>
                    <a:pt x="3244" y="2888"/>
                  </a:cubicBezTo>
                  <a:cubicBezTo>
                    <a:pt x="3232" y="2864"/>
                    <a:pt x="3249" y="2837"/>
                    <a:pt x="3274" y="2802"/>
                  </a:cubicBezTo>
                  <a:cubicBezTo>
                    <a:pt x="3296" y="2767"/>
                    <a:pt x="3291" y="2733"/>
                    <a:pt x="3291" y="2733"/>
                  </a:cubicBezTo>
                  <a:cubicBezTo>
                    <a:pt x="3291" y="2733"/>
                    <a:pt x="3318" y="2711"/>
                    <a:pt x="3343" y="2642"/>
                  </a:cubicBezTo>
                  <a:cubicBezTo>
                    <a:pt x="3365" y="2572"/>
                    <a:pt x="3343" y="2602"/>
                    <a:pt x="3353" y="2585"/>
                  </a:cubicBezTo>
                  <a:cubicBezTo>
                    <a:pt x="3365" y="2567"/>
                    <a:pt x="3410" y="2538"/>
                    <a:pt x="3461" y="2525"/>
                  </a:cubicBezTo>
                  <a:cubicBezTo>
                    <a:pt x="3513" y="2516"/>
                    <a:pt x="3600" y="2555"/>
                    <a:pt x="3600" y="2555"/>
                  </a:cubicBezTo>
                  <a:cubicBezTo>
                    <a:pt x="3634" y="2565"/>
                    <a:pt x="3629" y="2508"/>
                    <a:pt x="3647" y="2516"/>
                  </a:cubicBezTo>
                  <a:cubicBezTo>
                    <a:pt x="3647" y="2516"/>
                    <a:pt x="3669" y="2550"/>
                    <a:pt x="3691" y="2585"/>
                  </a:cubicBezTo>
                  <a:cubicBezTo>
                    <a:pt x="3691" y="2585"/>
                    <a:pt x="3748" y="2595"/>
                    <a:pt x="3824" y="2577"/>
                  </a:cubicBezTo>
                  <a:cubicBezTo>
                    <a:pt x="3869" y="2521"/>
                    <a:pt x="3869" y="2521"/>
                    <a:pt x="3869" y="2521"/>
                  </a:cubicBezTo>
                  <a:cubicBezTo>
                    <a:pt x="3869" y="2521"/>
                    <a:pt x="3893" y="2508"/>
                    <a:pt x="3960" y="2508"/>
                  </a:cubicBezTo>
                  <a:cubicBezTo>
                    <a:pt x="3980" y="2508"/>
                    <a:pt x="3972" y="2469"/>
                    <a:pt x="3972" y="2469"/>
                  </a:cubicBezTo>
                  <a:cubicBezTo>
                    <a:pt x="3972" y="2469"/>
                    <a:pt x="3989" y="2446"/>
                    <a:pt x="4002" y="2395"/>
                  </a:cubicBezTo>
                  <a:cubicBezTo>
                    <a:pt x="4012" y="2343"/>
                    <a:pt x="4002" y="2348"/>
                    <a:pt x="4002" y="2313"/>
                  </a:cubicBezTo>
                  <a:cubicBezTo>
                    <a:pt x="4002" y="2281"/>
                    <a:pt x="4002" y="2274"/>
                    <a:pt x="4024" y="2256"/>
                  </a:cubicBezTo>
                  <a:cubicBezTo>
                    <a:pt x="4046" y="2239"/>
                    <a:pt x="4093" y="2200"/>
                    <a:pt x="4111" y="2178"/>
                  </a:cubicBezTo>
                  <a:cubicBezTo>
                    <a:pt x="4128" y="2153"/>
                    <a:pt x="4081" y="2113"/>
                    <a:pt x="4059" y="2074"/>
                  </a:cubicBezTo>
                  <a:cubicBezTo>
                    <a:pt x="4024" y="2017"/>
                    <a:pt x="4024" y="2017"/>
                    <a:pt x="4024" y="2017"/>
                  </a:cubicBezTo>
                  <a:cubicBezTo>
                    <a:pt x="3994" y="1970"/>
                    <a:pt x="3994" y="1970"/>
                    <a:pt x="3994" y="1970"/>
                  </a:cubicBezTo>
                  <a:cubicBezTo>
                    <a:pt x="3955" y="1931"/>
                    <a:pt x="3955" y="1931"/>
                    <a:pt x="3955" y="1931"/>
                  </a:cubicBezTo>
                  <a:cubicBezTo>
                    <a:pt x="3938" y="1931"/>
                    <a:pt x="3933" y="1901"/>
                    <a:pt x="3903" y="1879"/>
                  </a:cubicBezTo>
                  <a:cubicBezTo>
                    <a:pt x="3876" y="1856"/>
                    <a:pt x="3920" y="1849"/>
                    <a:pt x="3943" y="1814"/>
                  </a:cubicBezTo>
                  <a:cubicBezTo>
                    <a:pt x="3967" y="1780"/>
                    <a:pt x="3898" y="1758"/>
                    <a:pt x="3898" y="1758"/>
                  </a:cubicBezTo>
                  <a:cubicBezTo>
                    <a:pt x="3898" y="1758"/>
                    <a:pt x="3755" y="1741"/>
                    <a:pt x="3725" y="1741"/>
                  </a:cubicBezTo>
                  <a:cubicBezTo>
                    <a:pt x="3698" y="1741"/>
                    <a:pt x="3730" y="1718"/>
                    <a:pt x="3715" y="1662"/>
                  </a:cubicBezTo>
                  <a:cubicBezTo>
                    <a:pt x="3698" y="1602"/>
                    <a:pt x="3748" y="1615"/>
                    <a:pt x="3772" y="1602"/>
                  </a:cubicBezTo>
                  <a:cubicBezTo>
                    <a:pt x="3795" y="1592"/>
                    <a:pt x="3807" y="1585"/>
                    <a:pt x="3846" y="1580"/>
                  </a:cubicBezTo>
                  <a:cubicBezTo>
                    <a:pt x="3886" y="1575"/>
                    <a:pt x="3829" y="1541"/>
                    <a:pt x="3829" y="1541"/>
                  </a:cubicBezTo>
                  <a:cubicBezTo>
                    <a:pt x="3829" y="1541"/>
                    <a:pt x="3829" y="1471"/>
                    <a:pt x="3829" y="1449"/>
                  </a:cubicBezTo>
                  <a:cubicBezTo>
                    <a:pt x="3829" y="1425"/>
                    <a:pt x="3834" y="1368"/>
                    <a:pt x="3829" y="1345"/>
                  </a:cubicBezTo>
                  <a:cubicBezTo>
                    <a:pt x="3824" y="1323"/>
                    <a:pt x="3846" y="1289"/>
                    <a:pt x="3876" y="1247"/>
                  </a:cubicBezTo>
                  <a:cubicBezTo>
                    <a:pt x="3903" y="1207"/>
                    <a:pt x="3876" y="1247"/>
                    <a:pt x="3967" y="1207"/>
                  </a:cubicBezTo>
                  <a:cubicBezTo>
                    <a:pt x="3994" y="1195"/>
                    <a:pt x="4019" y="1180"/>
                    <a:pt x="4046" y="1163"/>
                  </a:cubicBezTo>
                  <a:cubicBezTo>
                    <a:pt x="4076" y="1145"/>
                    <a:pt x="4088" y="1138"/>
                    <a:pt x="4128" y="1121"/>
                  </a:cubicBezTo>
                  <a:cubicBezTo>
                    <a:pt x="4167" y="1104"/>
                    <a:pt x="4189" y="1077"/>
                    <a:pt x="4231" y="1030"/>
                  </a:cubicBezTo>
                  <a:cubicBezTo>
                    <a:pt x="4271" y="985"/>
                    <a:pt x="4254" y="864"/>
                    <a:pt x="4249" y="830"/>
                  </a:cubicBezTo>
                  <a:close/>
                  <a:moveTo>
                    <a:pt x="1738" y="1679"/>
                  </a:moveTo>
                  <a:lnTo>
                    <a:pt x="1738" y="1679"/>
                  </a:lnTo>
                  <a:cubicBezTo>
                    <a:pt x="1738" y="1679"/>
                    <a:pt x="1741" y="1679"/>
                    <a:pt x="1743" y="1681"/>
                  </a:cubicBezTo>
                  <a:cubicBezTo>
                    <a:pt x="1741" y="1679"/>
                    <a:pt x="1738" y="1679"/>
                    <a:pt x="1738" y="1679"/>
                  </a:cubicBezTo>
                  <a:close/>
                  <a:moveTo>
                    <a:pt x="2067" y="3634"/>
                  </a:moveTo>
                  <a:lnTo>
                    <a:pt x="2067" y="3634"/>
                  </a:lnTo>
                  <a:cubicBezTo>
                    <a:pt x="2067" y="3636"/>
                    <a:pt x="2067" y="3636"/>
                    <a:pt x="2067" y="3639"/>
                  </a:cubicBezTo>
                  <a:cubicBezTo>
                    <a:pt x="2067" y="3636"/>
                    <a:pt x="2067" y="3636"/>
                    <a:pt x="2067" y="3634"/>
                  </a:cubicBezTo>
                  <a:close/>
                  <a:moveTo>
                    <a:pt x="2358" y="1234"/>
                  </a:moveTo>
                  <a:lnTo>
                    <a:pt x="2358" y="1234"/>
                  </a:lnTo>
                  <a:cubicBezTo>
                    <a:pt x="2358" y="1237"/>
                    <a:pt x="2360" y="1239"/>
                    <a:pt x="2360" y="1242"/>
                  </a:cubicBezTo>
                  <a:cubicBezTo>
                    <a:pt x="2360" y="1239"/>
                    <a:pt x="2358" y="1237"/>
                    <a:pt x="2358" y="1234"/>
                  </a:cubicBezTo>
                  <a:close/>
                  <a:moveTo>
                    <a:pt x="324" y="430"/>
                  </a:moveTo>
                  <a:lnTo>
                    <a:pt x="324" y="430"/>
                  </a:lnTo>
                  <a:cubicBezTo>
                    <a:pt x="336" y="430"/>
                    <a:pt x="319" y="417"/>
                    <a:pt x="307" y="405"/>
                  </a:cubicBezTo>
                  <a:cubicBezTo>
                    <a:pt x="294" y="393"/>
                    <a:pt x="284" y="393"/>
                    <a:pt x="274" y="403"/>
                  </a:cubicBezTo>
                  <a:cubicBezTo>
                    <a:pt x="260" y="417"/>
                    <a:pt x="274" y="430"/>
                    <a:pt x="284" y="449"/>
                  </a:cubicBezTo>
                  <a:cubicBezTo>
                    <a:pt x="297" y="472"/>
                    <a:pt x="297" y="462"/>
                    <a:pt x="297" y="442"/>
                  </a:cubicBezTo>
                  <a:cubicBezTo>
                    <a:pt x="297" y="425"/>
                    <a:pt x="309" y="430"/>
                    <a:pt x="324" y="430"/>
                  </a:cubicBezTo>
                  <a:close/>
                  <a:moveTo>
                    <a:pt x="193" y="380"/>
                  </a:moveTo>
                  <a:lnTo>
                    <a:pt x="193" y="380"/>
                  </a:lnTo>
                  <a:cubicBezTo>
                    <a:pt x="193" y="380"/>
                    <a:pt x="208" y="395"/>
                    <a:pt x="223" y="410"/>
                  </a:cubicBezTo>
                  <a:cubicBezTo>
                    <a:pt x="240" y="427"/>
                    <a:pt x="255" y="469"/>
                    <a:pt x="270" y="477"/>
                  </a:cubicBezTo>
                  <a:cubicBezTo>
                    <a:pt x="284" y="486"/>
                    <a:pt x="277" y="469"/>
                    <a:pt x="267" y="457"/>
                  </a:cubicBezTo>
                  <a:cubicBezTo>
                    <a:pt x="255" y="447"/>
                    <a:pt x="247" y="373"/>
                    <a:pt x="242" y="361"/>
                  </a:cubicBezTo>
                  <a:cubicBezTo>
                    <a:pt x="240" y="346"/>
                    <a:pt x="225" y="331"/>
                    <a:pt x="235" y="314"/>
                  </a:cubicBezTo>
                  <a:cubicBezTo>
                    <a:pt x="245" y="296"/>
                    <a:pt x="203" y="284"/>
                    <a:pt x="203" y="284"/>
                  </a:cubicBezTo>
                  <a:cubicBezTo>
                    <a:pt x="203" y="284"/>
                    <a:pt x="176" y="321"/>
                    <a:pt x="185" y="338"/>
                  </a:cubicBezTo>
                  <a:cubicBezTo>
                    <a:pt x="195" y="358"/>
                    <a:pt x="193" y="380"/>
                    <a:pt x="193" y="3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197" name="Freeform 48"/>
            <p:cNvSpPr>
              <a:spLocks noChangeArrowheads="1"/>
            </p:cNvSpPr>
            <p:nvPr/>
          </p:nvSpPr>
          <p:spPr bwMode="auto">
            <a:xfrm>
              <a:off x="426" y="2503"/>
              <a:ext cx="662" cy="601"/>
            </a:xfrm>
            <a:custGeom>
              <a:avLst/>
              <a:gdLst>
                <a:gd name="T0" fmla="*/ 0 w 2921"/>
                <a:gd name="T1" fmla="*/ 0 h 2651"/>
                <a:gd name="T2" fmla="*/ 0 w 2921"/>
                <a:gd name="T3" fmla="*/ 0 h 2651"/>
                <a:gd name="T4" fmla="*/ 0 w 2921"/>
                <a:gd name="T5" fmla="*/ 0 h 2651"/>
                <a:gd name="T6" fmla="*/ 0 w 2921"/>
                <a:gd name="T7" fmla="*/ 0 h 2651"/>
                <a:gd name="T8" fmla="*/ 0 w 2921"/>
                <a:gd name="T9" fmla="*/ 0 h 2651"/>
                <a:gd name="T10" fmla="*/ 0 w 2921"/>
                <a:gd name="T11" fmla="*/ 0 h 2651"/>
                <a:gd name="T12" fmla="*/ 0 w 2921"/>
                <a:gd name="T13" fmla="*/ 0 h 2651"/>
                <a:gd name="T14" fmla="*/ 0 w 2921"/>
                <a:gd name="T15" fmla="*/ 0 h 2651"/>
                <a:gd name="T16" fmla="*/ 0 w 2921"/>
                <a:gd name="T17" fmla="*/ 0 h 2651"/>
                <a:gd name="T18" fmla="*/ 0 w 2921"/>
                <a:gd name="T19" fmla="*/ 0 h 2651"/>
                <a:gd name="T20" fmla="*/ 0 w 2921"/>
                <a:gd name="T21" fmla="*/ 0 h 2651"/>
                <a:gd name="T22" fmla="*/ 0 w 2921"/>
                <a:gd name="T23" fmla="*/ 0 h 2651"/>
                <a:gd name="T24" fmla="*/ 0 w 2921"/>
                <a:gd name="T25" fmla="*/ 0 h 2651"/>
                <a:gd name="T26" fmla="*/ 0 w 2921"/>
                <a:gd name="T27" fmla="*/ 0 h 2651"/>
                <a:gd name="T28" fmla="*/ 0 w 2921"/>
                <a:gd name="T29" fmla="*/ 0 h 2651"/>
                <a:gd name="T30" fmla="*/ 0 w 2921"/>
                <a:gd name="T31" fmla="*/ 0 h 2651"/>
                <a:gd name="T32" fmla="*/ 0 w 2921"/>
                <a:gd name="T33" fmla="*/ 0 h 2651"/>
                <a:gd name="T34" fmla="*/ 0 w 2921"/>
                <a:gd name="T35" fmla="*/ 0 h 2651"/>
                <a:gd name="T36" fmla="*/ 0 w 2921"/>
                <a:gd name="T37" fmla="*/ 0 h 2651"/>
                <a:gd name="T38" fmla="*/ 0 w 2921"/>
                <a:gd name="T39" fmla="*/ 0 h 2651"/>
                <a:gd name="T40" fmla="*/ 0 w 2921"/>
                <a:gd name="T41" fmla="*/ 0 h 2651"/>
                <a:gd name="T42" fmla="*/ 0 w 2921"/>
                <a:gd name="T43" fmla="*/ 0 h 2651"/>
                <a:gd name="T44" fmla="*/ 0 w 2921"/>
                <a:gd name="T45" fmla="*/ 0 h 2651"/>
                <a:gd name="T46" fmla="*/ 0 w 2921"/>
                <a:gd name="T47" fmla="*/ 0 h 2651"/>
                <a:gd name="T48" fmla="*/ 0 w 2921"/>
                <a:gd name="T49" fmla="*/ 0 h 2651"/>
                <a:gd name="T50" fmla="*/ 0 w 2921"/>
                <a:gd name="T51" fmla="*/ 0 h 2651"/>
                <a:gd name="T52" fmla="*/ 0 w 2921"/>
                <a:gd name="T53" fmla="*/ 0 h 2651"/>
                <a:gd name="T54" fmla="*/ 0 w 2921"/>
                <a:gd name="T55" fmla="*/ 0 h 2651"/>
                <a:gd name="T56" fmla="*/ 0 w 2921"/>
                <a:gd name="T57" fmla="*/ 0 h 2651"/>
                <a:gd name="T58" fmla="*/ 0 w 2921"/>
                <a:gd name="T59" fmla="*/ 0 h 2651"/>
                <a:gd name="T60" fmla="*/ 0 w 2921"/>
                <a:gd name="T61" fmla="*/ 0 h 2651"/>
                <a:gd name="T62" fmla="*/ 0 w 2921"/>
                <a:gd name="T63" fmla="*/ 0 h 2651"/>
                <a:gd name="T64" fmla="*/ 0 w 2921"/>
                <a:gd name="T65" fmla="*/ 0 h 2651"/>
                <a:gd name="T66" fmla="*/ 0 w 2921"/>
                <a:gd name="T67" fmla="*/ 0 h 2651"/>
                <a:gd name="T68" fmla="*/ 0 w 2921"/>
                <a:gd name="T69" fmla="*/ 0 h 2651"/>
                <a:gd name="T70" fmla="*/ 0 w 2921"/>
                <a:gd name="T71" fmla="*/ 0 h 2651"/>
                <a:gd name="T72" fmla="*/ 0 w 2921"/>
                <a:gd name="T73" fmla="*/ 0 h 2651"/>
                <a:gd name="T74" fmla="*/ 0 w 2921"/>
                <a:gd name="T75" fmla="*/ 0 h 2651"/>
                <a:gd name="T76" fmla="*/ 0 w 2921"/>
                <a:gd name="T77" fmla="*/ 0 h 2651"/>
                <a:gd name="T78" fmla="*/ 0 w 2921"/>
                <a:gd name="T79" fmla="*/ 0 h 2651"/>
                <a:gd name="T80" fmla="*/ 0 w 2921"/>
                <a:gd name="T81" fmla="*/ 0 h 2651"/>
                <a:gd name="T82" fmla="*/ 0 w 2921"/>
                <a:gd name="T83" fmla="*/ 0 h 2651"/>
                <a:gd name="T84" fmla="*/ 0 w 2921"/>
                <a:gd name="T85" fmla="*/ 0 h 2651"/>
                <a:gd name="T86" fmla="*/ 0 w 2921"/>
                <a:gd name="T87" fmla="*/ 0 h 2651"/>
                <a:gd name="T88" fmla="*/ 0 w 2921"/>
                <a:gd name="T89" fmla="*/ 0 h 2651"/>
                <a:gd name="T90" fmla="*/ 0 w 2921"/>
                <a:gd name="T91" fmla="*/ 0 h 2651"/>
                <a:gd name="T92" fmla="*/ 0 w 2921"/>
                <a:gd name="T93" fmla="*/ 0 h 2651"/>
                <a:gd name="T94" fmla="*/ 0 w 2921"/>
                <a:gd name="T95" fmla="*/ 0 h 2651"/>
                <a:gd name="T96" fmla="*/ 0 w 2921"/>
                <a:gd name="T97" fmla="*/ 0 h 2651"/>
                <a:gd name="T98" fmla="*/ 0 w 2921"/>
                <a:gd name="T99" fmla="*/ 0 h 2651"/>
                <a:gd name="T100" fmla="*/ 0 w 2921"/>
                <a:gd name="T101" fmla="*/ 0 h 2651"/>
                <a:gd name="T102" fmla="*/ 0 w 2921"/>
                <a:gd name="T103" fmla="*/ 0 h 2651"/>
                <a:gd name="T104" fmla="*/ 0 w 2921"/>
                <a:gd name="T105" fmla="*/ 0 h 2651"/>
                <a:gd name="T106" fmla="*/ 0 w 2921"/>
                <a:gd name="T107" fmla="*/ 0 h 2651"/>
                <a:gd name="T108" fmla="*/ 0 w 2921"/>
                <a:gd name="T109" fmla="*/ 0 h 26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921" h="2651">
                  <a:moveTo>
                    <a:pt x="2054" y="2063"/>
                  </a:moveTo>
                  <a:lnTo>
                    <a:pt x="2054" y="2063"/>
                  </a:lnTo>
                  <a:cubicBezTo>
                    <a:pt x="2064" y="2063"/>
                    <a:pt x="2074" y="2066"/>
                    <a:pt x="2086" y="2056"/>
                  </a:cubicBezTo>
                  <a:cubicBezTo>
                    <a:pt x="2096" y="2043"/>
                    <a:pt x="2120" y="2063"/>
                    <a:pt x="2135" y="2063"/>
                  </a:cubicBezTo>
                  <a:cubicBezTo>
                    <a:pt x="2150" y="2063"/>
                    <a:pt x="2160" y="2021"/>
                    <a:pt x="2160" y="1999"/>
                  </a:cubicBezTo>
                  <a:cubicBezTo>
                    <a:pt x="2160" y="1977"/>
                    <a:pt x="2170" y="1945"/>
                    <a:pt x="2185" y="1927"/>
                  </a:cubicBezTo>
                  <a:cubicBezTo>
                    <a:pt x="2199" y="1913"/>
                    <a:pt x="2212" y="1895"/>
                    <a:pt x="2217" y="1861"/>
                  </a:cubicBezTo>
                  <a:cubicBezTo>
                    <a:pt x="2222" y="1826"/>
                    <a:pt x="2306" y="1846"/>
                    <a:pt x="2325" y="1836"/>
                  </a:cubicBezTo>
                  <a:cubicBezTo>
                    <a:pt x="2345" y="1826"/>
                    <a:pt x="2338" y="1789"/>
                    <a:pt x="2343" y="1762"/>
                  </a:cubicBezTo>
                  <a:cubicBezTo>
                    <a:pt x="2347" y="1735"/>
                    <a:pt x="2340" y="1725"/>
                    <a:pt x="2340" y="1703"/>
                  </a:cubicBezTo>
                  <a:cubicBezTo>
                    <a:pt x="2340" y="1681"/>
                    <a:pt x="2370" y="1673"/>
                    <a:pt x="2389" y="1661"/>
                  </a:cubicBezTo>
                  <a:cubicBezTo>
                    <a:pt x="2407" y="1648"/>
                    <a:pt x="2397" y="1643"/>
                    <a:pt x="2384" y="1631"/>
                  </a:cubicBezTo>
                  <a:cubicBezTo>
                    <a:pt x="2372" y="1619"/>
                    <a:pt x="2367" y="1604"/>
                    <a:pt x="2382" y="1592"/>
                  </a:cubicBezTo>
                  <a:cubicBezTo>
                    <a:pt x="2394" y="1577"/>
                    <a:pt x="2419" y="1597"/>
                    <a:pt x="2446" y="1587"/>
                  </a:cubicBezTo>
                  <a:cubicBezTo>
                    <a:pt x="2476" y="1577"/>
                    <a:pt x="2434" y="1557"/>
                    <a:pt x="2441" y="1547"/>
                  </a:cubicBezTo>
                  <a:cubicBezTo>
                    <a:pt x="2449" y="1540"/>
                    <a:pt x="2441" y="1515"/>
                    <a:pt x="2441" y="1503"/>
                  </a:cubicBezTo>
                  <a:cubicBezTo>
                    <a:pt x="2441" y="1488"/>
                    <a:pt x="2476" y="1483"/>
                    <a:pt x="2491" y="1483"/>
                  </a:cubicBezTo>
                  <a:cubicBezTo>
                    <a:pt x="2503" y="1483"/>
                    <a:pt x="2491" y="1444"/>
                    <a:pt x="2476" y="1429"/>
                  </a:cubicBezTo>
                  <a:cubicBezTo>
                    <a:pt x="2464" y="1416"/>
                    <a:pt x="2476" y="1402"/>
                    <a:pt x="2476" y="1402"/>
                  </a:cubicBezTo>
                  <a:cubicBezTo>
                    <a:pt x="2476" y="1402"/>
                    <a:pt x="2503" y="1419"/>
                    <a:pt x="2525" y="1429"/>
                  </a:cubicBezTo>
                  <a:cubicBezTo>
                    <a:pt x="2545" y="1439"/>
                    <a:pt x="2535" y="1419"/>
                    <a:pt x="2540" y="1402"/>
                  </a:cubicBezTo>
                  <a:cubicBezTo>
                    <a:pt x="2547" y="1387"/>
                    <a:pt x="2552" y="1350"/>
                    <a:pt x="2552" y="1332"/>
                  </a:cubicBezTo>
                  <a:cubicBezTo>
                    <a:pt x="2552" y="1313"/>
                    <a:pt x="2594" y="1303"/>
                    <a:pt x="2612" y="1303"/>
                  </a:cubicBezTo>
                  <a:cubicBezTo>
                    <a:pt x="2631" y="1303"/>
                    <a:pt x="2636" y="1285"/>
                    <a:pt x="2649" y="1271"/>
                  </a:cubicBezTo>
                  <a:cubicBezTo>
                    <a:pt x="2663" y="1258"/>
                    <a:pt x="2654" y="1251"/>
                    <a:pt x="2641" y="1239"/>
                  </a:cubicBezTo>
                  <a:cubicBezTo>
                    <a:pt x="2626" y="1226"/>
                    <a:pt x="2634" y="1226"/>
                    <a:pt x="2644" y="1216"/>
                  </a:cubicBezTo>
                  <a:cubicBezTo>
                    <a:pt x="2654" y="1207"/>
                    <a:pt x="2639" y="1189"/>
                    <a:pt x="2639" y="1174"/>
                  </a:cubicBezTo>
                  <a:cubicBezTo>
                    <a:pt x="2639" y="1160"/>
                    <a:pt x="2654" y="1162"/>
                    <a:pt x="2673" y="1162"/>
                  </a:cubicBezTo>
                  <a:cubicBezTo>
                    <a:pt x="2693" y="1162"/>
                    <a:pt x="2698" y="1145"/>
                    <a:pt x="2688" y="1137"/>
                  </a:cubicBezTo>
                  <a:cubicBezTo>
                    <a:pt x="2681" y="1130"/>
                    <a:pt x="2691" y="1098"/>
                    <a:pt x="2691" y="1080"/>
                  </a:cubicBezTo>
                  <a:cubicBezTo>
                    <a:pt x="2691" y="1066"/>
                    <a:pt x="2691" y="1053"/>
                    <a:pt x="2676" y="1039"/>
                  </a:cubicBezTo>
                  <a:cubicBezTo>
                    <a:pt x="2661" y="1024"/>
                    <a:pt x="2683" y="1012"/>
                    <a:pt x="2701" y="1012"/>
                  </a:cubicBezTo>
                  <a:cubicBezTo>
                    <a:pt x="2718" y="1012"/>
                    <a:pt x="2718" y="999"/>
                    <a:pt x="2718" y="989"/>
                  </a:cubicBezTo>
                  <a:cubicBezTo>
                    <a:pt x="2718" y="979"/>
                    <a:pt x="2728" y="970"/>
                    <a:pt x="2735" y="977"/>
                  </a:cubicBezTo>
                  <a:cubicBezTo>
                    <a:pt x="2743" y="984"/>
                    <a:pt x="2762" y="1004"/>
                    <a:pt x="2772" y="1017"/>
                  </a:cubicBezTo>
                  <a:cubicBezTo>
                    <a:pt x="2782" y="1026"/>
                    <a:pt x="2799" y="1024"/>
                    <a:pt x="2811" y="1012"/>
                  </a:cubicBezTo>
                  <a:cubicBezTo>
                    <a:pt x="2826" y="997"/>
                    <a:pt x="2831" y="1002"/>
                    <a:pt x="2846" y="1002"/>
                  </a:cubicBezTo>
                  <a:cubicBezTo>
                    <a:pt x="2861" y="1002"/>
                    <a:pt x="2873" y="987"/>
                    <a:pt x="2896" y="987"/>
                  </a:cubicBezTo>
                  <a:cubicBezTo>
                    <a:pt x="2920" y="987"/>
                    <a:pt x="2915" y="975"/>
                    <a:pt x="2915" y="975"/>
                  </a:cubicBezTo>
                  <a:cubicBezTo>
                    <a:pt x="2915" y="975"/>
                    <a:pt x="2893" y="965"/>
                    <a:pt x="2883" y="942"/>
                  </a:cubicBezTo>
                  <a:cubicBezTo>
                    <a:pt x="2873" y="918"/>
                    <a:pt x="2863" y="913"/>
                    <a:pt x="2856" y="890"/>
                  </a:cubicBezTo>
                  <a:cubicBezTo>
                    <a:pt x="2846" y="866"/>
                    <a:pt x="2878" y="866"/>
                    <a:pt x="2876" y="834"/>
                  </a:cubicBezTo>
                  <a:cubicBezTo>
                    <a:pt x="2871" y="802"/>
                    <a:pt x="2886" y="787"/>
                    <a:pt x="2873" y="775"/>
                  </a:cubicBezTo>
                  <a:cubicBezTo>
                    <a:pt x="2861" y="762"/>
                    <a:pt x="2863" y="755"/>
                    <a:pt x="2863" y="738"/>
                  </a:cubicBezTo>
                  <a:cubicBezTo>
                    <a:pt x="2863" y="720"/>
                    <a:pt x="2849" y="718"/>
                    <a:pt x="2841" y="700"/>
                  </a:cubicBezTo>
                  <a:cubicBezTo>
                    <a:pt x="2834" y="683"/>
                    <a:pt x="2849" y="666"/>
                    <a:pt x="2856" y="658"/>
                  </a:cubicBezTo>
                  <a:cubicBezTo>
                    <a:pt x="2866" y="649"/>
                    <a:pt x="2876" y="651"/>
                    <a:pt x="2871" y="639"/>
                  </a:cubicBezTo>
                  <a:cubicBezTo>
                    <a:pt x="2868" y="629"/>
                    <a:pt x="2854" y="612"/>
                    <a:pt x="2849" y="626"/>
                  </a:cubicBezTo>
                  <a:cubicBezTo>
                    <a:pt x="2844" y="639"/>
                    <a:pt x="2836" y="634"/>
                    <a:pt x="2826" y="644"/>
                  </a:cubicBezTo>
                  <a:cubicBezTo>
                    <a:pt x="2816" y="653"/>
                    <a:pt x="2789" y="646"/>
                    <a:pt x="2775" y="634"/>
                  </a:cubicBezTo>
                  <a:cubicBezTo>
                    <a:pt x="2762" y="621"/>
                    <a:pt x="2743" y="619"/>
                    <a:pt x="2735" y="629"/>
                  </a:cubicBezTo>
                  <a:cubicBezTo>
                    <a:pt x="2725" y="636"/>
                    <a:pt x="2708" y="634"/>
                    <a:pt x="2696" y="634"/>
                  </a:cubicBezTo>
                  <a:cubicBezTo>
                    <a:pt x="2686" y="634"/>
                    <a:pt x="2678" y="612"/>
                    <a:pt x="2678" y="594"/>
                  </a:cubicBezTo>
                  <a:cubicBezTo>
                    <a:pt x="2678" y="580"/>
                    <a:pt x="2656" y="562"/>
                    <a:pt x="2651" y="547"/>
                  </a:cubicBezTo>
                  <a:cubicBezTo>
                    <a:pt x="2644" y="533"/>
                    <a:pt x="2666" y="523"/>
                    <a:pt x="2666" y="496"/>
                  </a:cubicBezTo>
                  <a:cubicBezTo>
                    <a:pt x="2666" y="468"/>
                    <a:pt x="2686" y="473"/>
                    <a:pt x="2706" y="456"/>
                  </a:cubicBezTo>
                  <a:cubicBezTo>
                    <a:pt x="2723" y="436"/>
                    <a:pt x="2708" y="421"/>
                    <a:pt x="2698" y="397"/>
                  </a:cubicBezTo>
                  <a:cubicBezTo>
                    <a:pt x="2688" y="372"/>
                    <a:pt x="2663" y="350"/>
                    <a:pt x="2619" y="330"/>
                  </a:cubicBezTo>
                  <a:cubicBezTo>
                    <a:pt x="2572" y="310"/>
                    <a:pt x="2565" y="303"/>
                    <a:pt x="2535" y="293"/>
                  </a:cubicBezTo>
                  <a:cubicBezTo>
                    <a:pt x="2508" y="283"/>
                    <a:pt x="2444" y="281"/>
                    <a:pt x="2404" y="281"/>
                  </a:cubicBezTo>
                  <a:cubicBezTo>
                    <a:pt x="2362" y="281"/>
                    <a:pt x="2372" y="335"/>
                    <a:pt x="2372" y="353"/>
                  </a:cubicBezTo>
                  <a:cubicBezTo>
                    <a:pt x="2372" y="370"/>
                    <a:pt x="2352" y="389"/>
                    <a:pt x="2328" y="389"/>
                  </a:cubicBezTo>
                  <a:cubicBezTo>
                    <a:pt x="2303" y="389"/>
                    <a:pt x="2259" y="380"/>
                    <a:pt x="2244" y="384"/>
                  </a:cubicBezTo>
                  <a:cubicBezTo>
                    <a:pt x="2229" y="392"/>
                    <a:pt x="2209" y="412"/>
                    <a:pt x="2185" y="412"/>
                  </a:cubicBezTo>
                  <a:cubicBezTo>
                    <a:pt x="2157" y="412"/>
                    <a:pt x="2103" y="414"/>
                    <a:pt x="2083" y="394"/>
                  </a:cubicBezTo>
                  <a:cubicBezTo>
                    <a:pt x="2064" y="375"/>
                    <a:pt x="2039" y="370"/>
                    <a:pt x="2012" y="370"/>
                  </a:cubicBezTo>
                  <a:cubicBezTo>
                    <a:pt x="1985" y="370"/>
                    <a:pt x="1952" y="313"/>
                    <a:pt x="1952" y="288"/>
                  </a:cubicBezTo>
                  <a:cubicBezTo>
                    <a:pt x="1952" y="261"/>
                    <a:pt x="1935" y="268"/>
                    <a:pt x="1906" y="268"/>
                  </a:cubicBezTo>
                  <a:cubicBezTo>
                    <a:pt x="1874" y="268"/>
                    <a:pt x="1844" y="246"/>
                    <a:pt x="1829" y="234"/>
                  </a:cubicBezTo>
                  <a:cubicBezTo>
                    <a:pt x="1817" y="221"/>
                    <a:pt x="1819" y="204"/>
                    <a:pt x="1829" y="194"/>
                  </a:cubicBezTo>
                  <a:cubicBezTo>
                    <a:pt x="1839" y="184"/>
                    <a:pt x="1842" y="182"/>
                    <a:pt x="1842" y="182"/>
                  </a:cubicBezTo>
                  <a:cubicBezTo>
                    <a:pt x="1854" y="167"/>
                    <a:pt x="1849" y="162"/>
                    <a:pt x="1839" y="150"/>
                  </a:cubicBezTo>
                  <a:cubicBezTo>
                    <a:pt x="1829" y="135"/>
                    <a:pt x="1819" y="120"/>
                    <a:pt x="1790" y="111"/>
                  </a:cubicBezTo>
                  <a:cubicBezTo>
                    <a:pt x="1760" y="98"/>
                    <a:pt x="1745" y="98"/>
                    <a:pt x="1745" y="88"/>
                  </a:cubicBezTo>
                  <a:cubicBezTo>
                    <a:pt x="1745" y="78"/>
                    <a:pt x="1728" y="69"/>
                    <a:pt x="1703" y="69"/>
                  </a:cubicBezTo>
                  <a:cubicBezTo>
                    <a:pt x="1681" y="69"/>
                    <a:pt x="1676" y="61"/>
                    <a:pt x="1649" y="49"/>
                  </a:cubicBezTo>
                  <a:cubicBezTo>
                    <a:pt x="1634" y="44"/>
                    <a:pt x="1617" y="44"/>
                    <a:pt x="1600" y="44"/>
                  </a:cubicBezTo>
                  <a:cubicBezTo>
                    <a:pt x="1600" y="49"/>
                    <a:pt x="1597" y="54"/>
                    <a:pt x="1592" y="59"/>
                  </a:cubicBezTo>
                  <a:cubicBezTo>
                    <a:pt x="1580" y="73"/>
                    <a:pt x="1565" y="93"/>
                    <a:pt x="1565" y="111"/>
                  </a:cubicBezTo>
                  <a:cubicBezTo>
                    <a:pt x="1565" y="128"/>
                    <a:pt x="1570" y="143"/>
                    <a:pt x="1540" y="162"/>
                  </a:cubicBezTo>
                  <a:cubicBezTo>
                    <a:pt x="1511" y="184"/>
                    <a:pt x="1469" y="197"/>
                    <a:pt x="1454" y="197"/>
                  </a:cubicBezTo>
                  <a:cubicBezTo>
                    <a:pt x="1439" y="197"/>
                    <a:pt x="1419" y="189"/>
                    <a:pt x="1419" y="189"/>
                  </a:cubicBezTo>
                  <a:cubicBezTo>
                    <a:pt x="1419" y="189"/>
                    <a:pt x="1434" y="162"/>
                    <a:pt x="1415" y="150"/>
                  </a:cubicBezTo>
                  <a:cubicBezTo>
                    <a:pt x="1397" y="138"/>
                    <a:pt x="1365" y="143"/>
                    <a:pt x="1370" y="111"/>
                  </a:cubicBezTo>
                  <a:cubicBezTo>
                    <a:pt x="1375" y="81"/>
                    <a:pt x="1363" y="44"/>
                    <a:pt x="1333" y="44"/>
                  </a:cubicBezTo>
                  <a:cubicBezTo>
                    <a:pt x="1303" y="44"/>
                    <a:pt x="1261" y="36"/>
                    <a:pt x="1251" y="17"/>
                  </a:cubicBezTo>
                  <a:cubicBezTo>
                    <a:pt x="1242" y="0"/>
                    <a:pt x="1202" y="0"/>
                    <a:pt x="1195" y="17"/>
                  </a:cubicBezTo>
                  <a:cubicBezTo>
                    <a:pt x="1187" y="31"/>
                    <a:pt x="1200" y="56"/>
                    <a:pt x="1180" y="76"/>
                  </a:cubicBezTo>
                  <a:cubicBezTo>
                    <a:pt x="1163" y="93"/>
                    <a:pt x="1138" y="91"/>
                    <a:pt x="1123" y="106"/>
                  </a:cubicBezTo>
                  <a:cubicBezTo>
                    <a:pt x="1108" y="120"/>
                    <a:pt x="1071" y="125"/>
                    <a:pt x="1071" y="143"/>
                  </a:cubicBezTo>
                  <a:cubicBezTo>
                    <a:pt x="1071" y="162"/>
                    <a:pt x="1069" y="184"/>
                    <a:pt x="1074" y="199"/>
                  </a:cubicBezTo>
                  <a:cubicBezTo>
                    <a:pt x="1076" y="217"/>
                    <a:pt x="1049" y="241"/>
                    <a:pt x="1044" y="259"/>
                  </a:cubicBezTo>
                  <a:cubicBezTo>
                    <a:pt x="1039" y="276"/>
                    <a:pt x="1059" y="313"/>
                    <a:pt x="1034" y="320"/>
                  </a:cubicBezTo>
                  <a:cubicBezTo>
                    <a:pt x="1010" y="328"/>
                    <a:pt x="945" y="350"/>
                    <a:pt x="928" y="387"/>
                  </a:cubicBezTo>
                  <a:cubicBezTo>
                    <a:pt x="911" y="421"/>
                    <a:pt x="879" y="436"/>
                    <a:pt x="879" y="451"/>
                  </a:cubicBezTo>
                  <a:cubicBezTo>
                    <a:pt x="879" y="466"/>
                    <a:pt x="869" y="463"/>
                    <a:pt x="854" y="478"/>
                  </a:cubicBezTo>
                  <a:cubicBezTo>
                    <a:pt x="837" y="496"/>
                    <a:pt x="810" y="515"/>
                    <a:pt x="805" y="505"/>
                  </a:cubicBezTo>
                  <a:cubicBezTo>
                    <a:pt x="802" y="496"/>
                    <a:pt x="800" y="473"/>
                    <a:pt x="780" y="454"/>
                  </a:cubicBezTo>
                  <a:cubicBezTo>
                    <a:pt x="760" y="434"/>
                    <a:pt x="755" y="402"/>
                    <a:pt x="728" y="402"/>
                  </a:cubicBezTo>
                  <a:cubicBezTo>
                    <a:pt x="704" y="402"/>
                    <a:pt x="686" y="394"/>
                    <a:pt x="679" y="387"/>
                  </a:cubicBezTo>
                  <a:cubicBezTo>
                    <a:pt x="671" y="380"/>
                    <a:pt x="644" y="387"/>
                    <a:pt x="632" y="387"/>
                  </a:cubicBezTo>
                  <a:cubicBezTo>
                    <a:pt x="619" y="387"/>
                    <a:pt x="605" y="387"/>
                    <a:pt x="605" y="404"/>
                  </a:cubicBezTo>
                  <a:cubicBezTo>
                    <a:pt x="605" y="421"/>
                    <a:pt x="610" y="468"/>
                    <a:pt x="597" y="468"/>
                  </a:cubicBezTo>
                  <a:cubicBezTo>
                    <a:pt x="582" y="468"/>
                    <a:pt x="565" y="473"/>
                    <a:pt x="565" y="488"/>
                  </a:cubicBezTo>
                  <a:cubicBezTo>
                    <a:pt x="565" y="501"/>
                    <a:pt x="570" y="560"/>
                    <a:pt x="558" y="560"/>
                  </a:cubicBezTo>
                  <a:cubicBezTo>
                    <a:pt x="546" y="560"/>
                    <a:pt x="546" y="538"/>
                    <a:pt x="516" y="523"/>
                  </a:cubicBezTo>
                  <a:cubicBezTo>
                    <a:pt x="486" y="505"/>
                    <a:pt x="471" y="496"/>
                    <a:pt x="462" y="496"/>
                  </a:cubicBezTo>
                  <a:cubicBezTo>
                    <a:pt x="449" y="496"/>
                    <a:pt x="432" y="473"/>
                    <a:pt x="432" y="473"/>
                  </a:cubicBezTo>
                  <a:cubicBezTo>
                    <a:pt x="432" y="473"/>
                    <a:pt x="425" y="468"/>
                    <a:pt x="400" y="481"/>
                  </a:cubicBezTo>
                  <a:cubicBezTo>
                    <a:pt x="375" y="493"/>
                    <a:pt x="346" y="510"/>
                    <a:pt x="331" y="525"/>
                  </a:cubicBezTo>
                  <a:cubicBezTo>
                    <a:pt x="318" y="538"/>
                    <a:pt x="306" y="557"/>
                    <a:pt x="306" y="567"/>
                  </a:cubicBezTo>
                  <a:cubicBezTo>
                    <a:pt x="306" y="580"/>
                    <a:pt x="306" y="582"/>
                    <a:pt x="286" y="582"/>
                  </a:cubicBezTo>
                  <a:cubicBezTo>
                    <a:pt x="269" y="582"/>
                    <a:pt x="247" y="589"/>
                    <a:pt x="244" y="604"/>
                  </a:cubicBezTo>
                  <a:cubicBezTo>
                    <a:pt x="239" y="621"/>
                    <a:pt x="225" y="636"/>
                    <a:pt x="215" y="636"/>
                  </a:cubicBezTo>
                  <a:cubicBezTo>
                    <a:pt x="210" y="636"/>
                    <a:pt x="200" y="636"/>
                    <a:pt x="190" y="639"/>
                  </a:cubicBezTo>
                  <a:cubicBezTo>
                    <a:pt x="192" y="661"/>
                    <a:pt x="202" y="678"/>
                    <a:pt x="222" y="715"/>
                  </a:cubicBezTo>
                  <a:cubicBezTo>
                    <a:pt x="252" y="767"/>
                    <a:pt x="254" y="809"/>
                    <a:pt x="237" y="826"/>
                  </a:cubicBezTo>
                  <a:cubicBezTo>
                    <a:pt x="217" y="846"/>
                    <a:pt x="192" y="920"/>
                    <a:pt x="192" y="975"/>
                  </a:cubicBezTo>
                  <a:cubicBezTo>
                    <a:pt x="192" y="1031"/>
                    <a:pt x="165" y="1076"/>
                    <a:pt x="138" y="1100"/>
                  </a:cubicBezTo>
                  <a:cubicBezTo>
                    <a:pt x="114" y="1127"/>
                    <a:pt x="111" y="1169"/>
                    <a:pt x="104" y="1197"/>
                  </a:cubicBezTo>
                  <a:cubicBezTo>
                    <a:pt x="94" y="1224"/>
                    <a:pt x="72" y="1241"/>
                    <a:pt x="72" y="1268"/>
                  </a:cubicBezTo>
                  <a:cubicBezTo>
                    <a:pt x="72" y="1295"/>
                    <a:pt x="0" y="1327"/>
                    <a:pt x="0" y="1352"/>
                  </a:cubicBezTo>
                  <a:cubicBezTo>
                    <a:pt x="0" y="1374"/>
                    <a:pt x="69" y="1394"/>
                    <a:pt x="126" y="1394"/>
                  </a:cubicBezTo>
                  <a:cubicBezTo>
                    <a:pt x="183" y="1394"/>
                    <a:pt x="170" y="1327"/>
                    <a:pt x="185" y="1283"/>
                  </a:cubicBezTo>
                  <a:cubicBezTo>
                    <a:pt x="200" y="1239"/>
                    <a:pt x="183" y="1229"/>
                    <a:pt x="165" y="1212"/>
                  </a:cubicBezTo>
                  <a:cubicBezTo>
                    <a:pt x="146" y="1194"/>
                    <a:pt x="165" y="1184"/>
                    <a:pt x="185" y="1184"/>
                  </a:cubicBezTo>
                  <a:cubicBezTo>
                    <a:pt x="207" y="1184"/>
                    <a:pt x="217" y="1167"/>
                    <a:pt x="247" y="1182"/>
                  </a:cubicBezTo>
                  <a:cubicBezTo>
                    <a:pt x="277" y="1199"/>
                    <a:pt x="286" y="1212"/>
                    <a:pt x="316" y="1182"/>
                  </a:cubicBezTo>
                  <a:cubicBezTo>
                    <a:pt x="346" y="1152"/>
                    <a:pt x="343" y="1182"/>
                    <a:pt x="355" y="1194"/>
                  </a:cubicBezTo>
                  <a:cubicBezTo>
                    <a:pt x="368" y="1207"/>
                    <a:pt x="373" y="1212"/>
                    <a:pt x="412" y="1226"/>
                  </a:cubicBezTo>
                  <a:cubicBezTo>
                    <a:pt x="452" y="1239"/>
                    <a:pt x="459" y="1281"/>
                    <a:pt x="439" y="1325"/>
                  </a:cubicBezTo>
                  <a:cubicBezTo>
                    <a:pt x="420" y="1369"/>
                    <a:pt x="462" y="1431"/>
                    <a:pt x="486" y="1483"/>
                  </a:cubicBezTo>
                  <a:cubicBezTo>
                    <a:pt x="509" y="1535"/>
                    <a:pt x="538" y="1508"/>
                    <a:pt x="553" y="1508"/>
                  </a:cubicBezTo>
                  <a:cubicBezTo>
                    <a:pt x="565" y="1508"/>
                    <a:pt x="595" y="1485"/>
                    <a:pt x="622" y="1513"/>
                  </a:cubicBezTo>
                  <a:cubicBezTo>
                    <a:pt x="647" y="1537"/>
                    <a:pt x="659" y="1552"/>
                    <a:pt x="699" y="1552"/>
                  </a:cubicBezTo>
                  <a:cubicBezTo>
                    <a:pt x="738" y="1552"/>
                    <a:pt x="797" y="1589"/>
                    <a:pt x="824" y="1616"/>
                  </a:cubicBezTo>
                  <a:cubicBezTo>
                    <a:pt x="854" y="1643"/>
                    <a:pt x="884" y="1616"/>
                    <a:pt x="906" y="1616"/>
                  </a:cubicBezTo>
                  <a:cubicBezTo>
                    <a:pt x="931" y="1616"/>
                    <a:pt x="970" y="1606"/>
                    <a:pt x="978" y="1683"/>
                  </a:cubicBezTo>
                  <a:cubicBezTo>
                    <a:pt x="985" y="1759"/>
                    <a:pt x="1064" y="1720"/>
                    <a:pt x="1101" y="1720"/>
                  </a:cubicBezTo>
                  <a:cubicBezTo>
                    <a:pt x="1138" y="1720"/>
                    <a:pt x="1118" y="1782"/>
                    <a:pt x="1118" y="1824"/>
                  </a:cubicBezTo>
                  <a:cubicBezTo>
                    <a:pt x="1118" y="1866"/>
                    <a:pt x="1158" y="1848"/>
                    <a:pt x="1185" y="1799"/>
                  </a:cubicBezTo>
                  <a:cubicBezTo>
                    <a:pt x="1215" y="1752"/>
                    <a:pt x="1264" y="1777"/>
                    <a:pt x="1296" y="1811"/>
                  </a:cubicBezTo>
                  <a:cubicBezTo>
                    <a:pt x="1328" y="1843"/>
                    <a:pt x="1340" y="1814"/>
                    <a:pt x="1340" y="1774"/>
                  </a:cubicBezTo>
                  <a:cubicBezTo>
                    <a:pt x="1340" y="1737"/>
                    <a:pt x="1387" y="1754"/>
                    <a:pt x="1437" y="1779"/>
                  </a:cubicBezTo>
                  <a:cubicBezTo>
                    <a:pt x="1488" y="1801"/>
                    <a:pt x="1535" y="1858"/>
                    <a:pt x="1555" y="1880"/>
                  </a:cubicBezTo>
                  <a:cubicBezTo>
                    <a:pt x="1575" y="1900"/>
                    <a:pt x="1503" y="1937"/>
                    <a:pt x="1503" y="1959"/>
                  </a:cubicBezTo>
                  <a:cubicBezTo>
                    <a:pt x="1503" y="1982"/>
                    <a:pt x="1488" y="1991"/>
                    <a:pt x="1447" y="1991"/>
                  </a:cubicBezTo>
                  <a:cubicBezTo>
                    <a:pt x="1405" y="1991"/>
                    <a:pt x="1429" y="2009"/>
                    <a:pt x="1407" y="2028"/>
                  </a:cubicBezTo>
                  <a:cubicBezTo>
                    <a:pt x="1385" y="2051"/>
                    <a:pt x="1316" y="2093"/>
                    <a:pt x="1316" y="2120"/>
                  </a:cubicBezTo>
                  <a:cubicBezTo>
                    <a:pt x="1316" y="2150"/>
                    <a:pt x="1365" y="2191"/>
                    <a:pt x="1407" y="2191"/>
                  </a:cubicBezTo>
                  <a:cubicBezTo>
                    <a:pt x="1449" y="2191"/>
                    <a:pt x="1466" y="2199"/>
                    <a:pt x="1476" y="2226"/>
                  </a:cubicBezTo>
                  <a:cubicBezTo>
                    <a:pt x="1483" y="2253"/>
                    <a:pt x="1491" y="2265"/>
                    <a:pt x="1518" y="2278"/>
                  </a:cubicBezTo>
                  <a:cubicBezTo>
                    <a:pt x="1545" y="2293"/>
                    <a:pt x="1538" y="2325"/>
                    <a:pt x="1567" y="2379"/>
                  </a:cubicBezTo>
                  <a:cubicBezTo>
                    <a:pt x="1597" y="2431"/>
                    <a:pt x="1622" y="2418"/>
                    <a:pt x="1639" y="2465"/>
                  </a:cubicBezTo>
                  <a:cubicBezTo>
                    <a:pt x="1656" y="2512"/>
                    <a:pt x="1647" y="2567"/>
                    <a:pt x="1735" y="2609"/>
                  </a:cubicBezTo>
                  <a:cubicBezTo>
                    <a:pt x="1824" y="2650"/>
                    <a:pt x="1842" y="2591"/>
                    <a:pt x="1864" y="2549"/>
                  </a:cubicBezTo>
                  <a:cubicBezTo>
                    <a:pt x="1888" y="2507"/>
                    <a:pt x="1930" y="2478"/>
                    <a:pt x="1957" y="2465"/>
                  </a:cubicBezTo>
                  <a:cubicBezTo>
                    <a:pt x="1985" y="2456"/>
                    <a:pt x="2044" y="2446"/>
                    <a:pt x="2059" y="2431"/>
                  </a:cubicBezTo>
                  <a:cubicBezTo>
                    <a:pt x="2074" y="2416"/>
                    <a:pt x="2091" y="2465"/>
                    <a:pt x="2101" y="2456"/>
                  </a:cubicBezTo>
                  <a:cubicBezTo>
                    <a:pt x="2111" y="2446"/>
                    <a:pt x="2111" y="2401"/>
                    <a:pt x="2111" y="2354"/>
                  </a:cubicBezTo>
                  <a:cubicBezTo>
                    <a:pt x="2111" y="2310"/>
                    <a:pt x="2086" y="2295"/>
                    <a:pt x="2049" y="2295"/>
                  </a:cubicBezTo>
                  <a:cubicBezTo>
                    <a:pt x="2012" y="2295"/>
                    <a:pt x="2009" y="2258"/>
                    <a:pt x="2009" y="2219"/>
                  </a:cubicBezTo>
                  <a:cubicBezTo>
                    <a:pt x="2009" y="2177"/>
                    <a:pt x="1957" y="2209"/>
                    <a:pt x="1957" y="2147"/>
                  </a:cubicBezTo>
                  <a:cubicBezTo>
                    <a:pt x="1957" y="2122"/>
                    <a:pt x="1980" y="2120"/>
                    <a:pt x="2009" y="2122"/>
                  </a:cubicBezTo>
                  <a:cubicBezTo>
                    <a:pt x="2014" y="2105"/>
                    <a:pt x="2024" y="2083"/>
                    <a:pt x="2032" y="2075"/>
                  </a:cubicBezTo>
                  <a:cubicBezTo>
                    <a:pt x="2046" y="2061"/>
                    <a:pt x="2044" y="2063"/>
                    <a:pt x="2054" y="2063"/>
                  </a:cubicBezTo>
                </a:path>
              </a:pathLst>
            </a:custGeom>
            <a:solidFill>
              <a:srgbClr val="E2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98" name="Freeform 49"/>
            <p:cNvSpPr>
              <a:spLocks noChangeArrowheads="1"/>
            </p:cNvSpPr>
            <p:nvPr/>
          </p:nvSpPr>
          <p:spPr bwMode="auto">
            <a:xfrm>
              <a:off x="882" y="2723"/>
              <a:ext cx="402" cy="430"/>
            </a:xfrm>
            <a:custGeom>
              <a:avLst/>
              <a:gdLst>
                <a:gd name="T0" fmla="*/ 0 w 1774"/>
                <a:gd name="T1" fmla="*/ 0 h 1896"/>
                <a:gd name="T2" fmla="*/ 0 w 1774"/>
                <a:gd name="T3" fmla="*/ 0 h 1896"/>
                <a:gd name="T4" fmla="*/ 0 w 1774"/>
                <a:gd name="T5" fmla="*/ 0 h 1896"/>
                <a:gd name="T6" fmla="*/ 0 w 1774"/>
                <a:gd name="T7" fmla="*/ 0 h 1896"/>
                <a:gd name="T8" fmla="*/ 0 w 1774"/>
                <a:gd name="T9" fmla="*/ 0 h 1896"/>
                <a:gd name="T10" fmla="*/ 0 w 1774"/>
                <a:gd name="T11" fmla="*/ 0 h 1896"/>
                <a:gd name="T12" fmla="*/ 0 w 1774"/>
                <a:gd name="T13" fmla="*/ 0 h 1896"/>
                <a:gd name="T14" fmla="*/ 0 w 1774"/>
                <a:gd name="T15" fmla="*/ 0 h 1896"/>
                <a:gd name="T16" fmla="*/ 0 w 1774"/>
                <a:gd name="T17" fmla="*/ 0 h 1896"/>
                <a:gd name="T18" fmla="*/ 0 w 1774"/>
                <a:gd name="T19" fmla="*/ 0 h 1896"/>
                <a:gd name="T20" fmla="*/ 0 w 1774"/>
                <a:gd name="T21" fmla="*/ 0 h 1896"/>
                <a:gd name="T22" fmla="*/ 0 w 1774"/>
                <a:gd name="T23" fmla="*/ 0 h 1896"/>
                <a:gd name="T24" fmla="*/ 0 w 1774"/>
                <a:gd name="T25" fmla="*/ 0 h 1896"/>
                <a:gd name="T26" fmla="*/ 0 w 1774"/>
                <a:gd name="T27" fmla="*/ 0 h 1896"/>
                <a:gd name="T28" fmla="*/ 0 w 1774"/>
                <a:gd name="T29" fmla="*/ 0 h 1896"/>
                <a:gd name="T30" fmla="*/ 0 w 1774"/>
                <a:gd name="T31" fmla="*/ 0 h 1896"/>
                <a:gd name="T32" fmla="*/ 0 w 1774"/>
                <a:gd name="T33" fmla="*/ 0 h 1896"/>
                <a:gd name="T34" fmla="*/ 0 w 1774"/>
                <a:gd name="T35" fmla="*/ 0 h 1896"/>
                <a:gd name="T36" fmla="*/ 0 w 1774"/>
                <a:gd name="T37" fmla="*/ 0 h 1896"/>
                <a:gd name="T38" fmla="*/ 0 w 1774"/>
                <a:gd name="T39" fmla="*/ 0 h 1896"/>
                <a:gd name="T40" fmla="*/ 0 w 1774"/>
                <a:gd name="T41" fmla="*/ 0 h 1896"/>
                <a:gd name="T42" fmla="*/ 0 w 1774"/>
                <a:gd name="T43" fmla="*/ 0 h 1896"/>
                <a:gd name="T44" fmla="*/ 0 w 1774"/>
                <a:gd name="T45" fmla="*/ 0 h 1896"/>
                <a:gd name="T46" fmla="*/ 0 w 1774"/>
                <a:gd name="T47" fmla="*/ 0 h 1896"/>
                <a:gd name="T48" fmla="*/ 0 w 1774"/>
                <a:gd name="T49" fmla="*/ 0 h 1896"/>
                <a:gd name="T50" fmla="*/ 0 w 1774"/>
                <a:gd name="T51" fmla="*/ 0 h 1896"/>
                <a:gd name="T52" fmla="*/ 0 w 1774"/>
                <a:gd name="T53" fmla="*/ 0 h 1896"/>
                <a:gd name="T54" fmla="*/ 0 w 1774"/>
                <a:gd name="T55" fmla="*/ 0 h 1896"/>
                <a:gd name="T56" fmla="*/ 0 w 1774"/>
                <a:gd name="T57" fmla="*/ 0 h 1896"/>
                <a:gd name="T58" fmla="*/ 0 w 1774"/>
                <a:gd name="T59" fmla="*/ 0 h 1896"/>
                <a:gd name="T60" fmla="*/ 0 w 1774"/>
                <a:gd name="T61" fmla="*/ 0 h 1896"/>
                <a:gd name="T62" fmla="*/ 0 w 1774"/>
                <a:gd name="T63" fmla="*/ 0 h 1896"/>
                <a:gd name="T64" fmla="*/ 0 w 1774"/>
                <a:gd name="T65" fmla="*/ 0 h 1896"/>
                <a:gd name="T66" fmla="*/ 0 w 1774"/>
                <a:gd name="T67" fmla="*/ 0 h 1896"/>
                <a:gd name="T68" fmla="*/ 0 w 1774"/>
                <a:gd name="T69" fmla="*/ 0 h 1896"/>
                <a:gd name="T70" fmla="*/ 0 w 1774"/>
                <a:gd name="T71" fmla="*/ 0 h 1896"/>
                <a:gd name="T72" fmla="*/ 0 w 1774"/>
                <a:gd name="T73" fmla="*/ 0 h 1896"/>
                <a:gd name="T74" fmla="*/ 0 w 1774"/>
                <a:gd name="T75" fmla="*/ 0 h 1896"/>
                <a:gd name="T76" fmla="*/ 0 w 1774"/>
                <a:gd name="T77" fmla="*/ 0 h 1896"/>
                <a:gd name="T78" fmla="*/ 0 w 1774"/>
                <a:gd name="T79" fmla="*/ 0 h 1896"/>
                <a:gd name="T80" fmla="*/ 0 w 1774"/>
                <a:gd name="T81" fmla="*/ 0 h 1896"/>
                <a:gd name="T82" fmla="*/ 0 w 1774"/>
                <a:gd name="T83" fmla="*/ 0 h 1896"/>
                <a:gd name="T84" fmla="*/ 0 w 1774"/>
                <a:gd name="T85" fmla="*/ 0 h 1896"/>
                <a:gd name="T86" fmla="*/ 0 w 1774"/>
                <a:gd name="T87" fmla="*/ 0 h 18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74" h="1896">
                  <a:moveTo>
                    <a:pt x="1111" y="1683"/>
                  </a:moveTo>
                  <a:lnTo>
                    <a:pt x="1111" y="1683"/>
                  </a:lnTo>
                  <a:cubicBezTo>
                    <a:pt x="1119" y="1683"/>
                    <a:pt x="1124" y="1671"/>
                    <a:pt x="1124" y="1648"/>
                  </a:cubicBezTo>
                  <a:cubicBezTo>
                    <a:pt x="1124" y="1629"/>
                    <a:pt x="1119" y="1619"/>
                    <a:pt x="1119" y="1602"/>
                  </a:cubicBezTo>
                  <a:cubicBezTo>
                    <a:pt x="1119" y="1582"/>
                    <a:pt x="1128" y="1592"/>
                    <a:pt x="1143" y="1577"/>
                  </a:cubicBezTo>
                  <a:cubicBezTo>
                    <a:pt x="1158" y="1562"/>
                    <a:pt x="1161" y="1575"/>
                    <a:pt x="1185" y="1567"/>
                  </a:cubicBezTo>
                  <a:cubicBezTo>
                    <a:pt x="1212" y="1560"/>
                    <a:pt x="1195" y="1577"/>
                    <a:pt x="1215" y="1570"/>
                  </a:cubicBezTo>
                  <a:cubicBezTo>
                    <a:pt x="1232" y="1562"/>
                    <a:pt x="1242" y="1560"/>
                    <a:pt x="1257" y="1560"/>
                  </a:cubicBezTo>
                  <a:cubicBezTo>
                    <a:pt x="1272" y="1560"/>
                    <a:pt x="1286" y="1565"/>
                    <a:pt x="1286" y="1545"/>
                  </a:cubicBezTo>
                  <a:cubicBezTo>
                    <a:pt x="1286" y="1525"/>
                    <a:pt x="1299" y="1508"/>
                    <a:pt x="1316" y="1508"/>
                  </a:cubicBezTo>
                  <a:cubicBezTo>
                    <a:pt x="1331" y="1508"/>
                    <a:pt x="1338" y="1500"/>
                    <a:pt x="1351" y="1488"/>
                  </a:cubicBezTo>
                  <a:cubicBezTo>
                    <a:pt x="1363" y="1476"/>
                    <a:pt x="1405" y="1468"/>
                    <a:pt x="1425" y="1468"/>
                  </a:cubicBezTo>
                  <a:cubicBezTo>
                    <a:pt x="1447" y="1468"/>
                    <a:pt x="1464" y="1456"/>
                    <a:pt x="1459" y="1434"/>
                  </a:cubicBezTo>
                  <a:cubicBezTo>
                    <a:pt x="1454" y="1414"/>
                    <a:pt x="1449" y="1380"/>
                    <a:pt x="1457" y="1362"/>
                  </a:cubicBezTo>
                  <a:cubicBezTo>
                    <a:pt x="1464" y="1345"/>
                    <a:pt x="1430" y="1303"/>
                    <a:pt x="1422" y="1281"/>
                  </a:cubicBezTo>
                  <a:cubicBezTo>
                    <a:pt x="1417" y="1261"/>
                    <a:pt x="1444" y="1253"/>
                    <a:pt x="1454" y="1231"/>
                  </a:cubicBezTo>
                  <a:cubicBezTo>
                    <a:pt x="1464" y="1211"/>
                    <a:pt x="1444" y="1199"/>
                    <a:pt x="1452" y="1177"/>
                  </a:cubicBezTo>
                  <a:cubicBezTo>
                    <a:pt x="1457" y="1155"/>
                    <a:pt x="1439" y="1128"/>
                    <a:pt x="1452" y="1115"/>
                  </a:cubicBezTo>
                  <a:cubicBezTo>
                    <a:pt x="1462" y="1105"/>
                    <a:pt x="1474" y="1123"/>
                    <a:pt x="1494" y="1123"/>
                  </a:cubicBezTo>
                  <a:cubicBezTo>
                    <a:pt x="1513" y="1123"/>
                    <a:pt x="1513" y="1123"/>
                    <a:pt x="1523" y="1133"/>
                  </a:cubicBezTo>
                  <a:cubicBezTo>
                    <a:pt x="1533" y="1140"/>
                    <a:pt x="1548" y="1145"/>
                    <a:pt x="1553" y="1135"/>
                  </a:cubicBezTo>
                  <a:cubicBezTo>
                    <a:pt x="1558" y="1123"/>
                    <a:pt x="1538" y="1086"/>
                    <a:pt x="1531" y="1086"/>
                  </a:cubicBezTo>
                  <a:cubicBezTo>
                    <a:pt x="1523" y="1086"/>
                    <a:pt x="1511" y="1076"/>
                    <a:pt x="1501" y="1049"/>
                  </a:cubicBezTo>
                  <a:cubicBezTo>
                    <a:pt x="1489" y="1021"/>
                    <a:pt x="1489" y="1024"/>
                    <a:pt x="1511" y="1009"/>
                  </a:cubicBezTo>
                  <a:cubicBezTo>
                    <a:pt x="1533" y="994"/>
                    <a:pt x="1548" y="1007"/>
                    <a:pt x="1578" y="1012"/>
                  </a:cubicBezTo>
                  <a:cubicBezTo>
                    <a:pt x="1607" y="1019"/>
                    <a:pt x="1647" y="1012"/>
                    <a:pt x="1664" y="994"/>
                  </a:cubicBezTo>
                  <a:cubicBezTo>
                    <a:pt x="1681" y="979"/>
                    <a:pt x="1659" y="960"/>
                    <a:pt x="1662" y="938"/>
                  </a:cubicBezTo>
                  <a:cubicBezTo>
                    <a:pt x="1666" y="918"/>
                    <a:pt x="1612" y="888"/>
                    <a:pt x="1593" y="888"/>
                  </a:cubicBezTo>
                  <a:cubicBezTo>
                    <a:pt x="1573" y="888"/>
                    <a:pt x="1565" y="859"/>
                    <a:pt x="1578" y="846"/>
                  </a:cubicBezTo>
                  <a:cubicBezTo>
                    <a:pt x="1590" y="834"/>
                    <a:pt x="1560" y="807"/>
                    <a:pt x="1556" y="779"/>
                  </a:cubicBezTo>
                  <a:cubicBezTo>
                    <a:pt x="1551" y="750"/>
                    <a:pt x="1556" y="755"/>
                    <a:pt x="1565" y="745"/>
                  </a:cubicBezTo>
                  <a:cubicBezTo>
                    <a:pt x="1578" y="733"/>
                    <a:pt x="1578" y="730"/>
                    <a:pt x="1593" y="730"/>
                  </a:cubicBezTo>
                  <a:cubicBezTo>
                    <a:pt x="1607" y="730"/>
                    <a:pt x="1605" y="718"/>
                    <a:pt x="1612" y="711"/>
                  </a:cubicBezTo>
                  <a:cubicBezTo>
                    <a:pt x="1622" y="703"/>
                    <a:pt x="1639" y="715"/>
                    <a:pt x="1649" y="706"/>
                  </a:cubicBezTo>
                  <a:cubicBezTo>
                    <a:pt x="1657" y="696"/>
                    <a:pt x="1642" y="686"/>
                    <a:pt x="1632" y="686"/>
                  </a:cubicBezTo>
                  <a:cubicBezTo>
                    <a:pt x="1620" y="686"/>
                    <a:pt x="1580" y="631"/>
                    <a:pt x="1570" y="631"/>
                  </a:cubicBezTo>
                  <a:cubicBezTo>
                    <a:pt x="1563" y="631"/>
                    <a:pt x="1570" y="617"/>
                    <a:pt x="1570" y="617"/>
                  </a:cubicBezTo>
                  <a:cubicBezTo>
                    <a:pt x="1570" y="617"/>
                    <a:pt x="1585" y="609"/>
                    <a:pt x="1605" y="609"/>
                  </a:cubicBezTo>
                  <a:cubicBezTo>
                    <a:pt x="1627" y="609"/>
                    <a:pt x="1625" y="582"/>
                    <a:pt x="1632" y="565"/>
                  </a:cubicBezTo>
                  <a:cubicBezTo>
                    <a:pt x="1639" y="545"/>
                    <a:pt x="1662" y="533"/>
                    <a:pt x="1662" y="533"/>
                  </a:cubicBezTo>
                  <a:cubicBezTo>
                    <a:pt x="1662" y="533"/>
                    <a:pt x="1684" y="493"/>
                    <a:pt x="1689" y="476"/>
                  </a:cubicBezTo>
                  <a:cubicBezTo>
                    <a:pt x="1694" y="459"/>
                    <a:pt x="1713" y="417"/>
                    <a:pt x="1713" y="417"/>
                  </a:cubicBezTo>
                  <a:cubicBezTo>
                    <a:pt x="1713" y="417"/>
                    <a:pt x="1699" y="407"/>
                    <a:pt x="1689" y="399"/>
                  </a:cubicBezTo>
                  <a:cubicBezTo>
                    <a:pt x="1681" y="392"/>
                    <a:pt x="1684" y="377"/>
                    <a:pt x="1694" y="370"/>
                  </a:cubicBezTo>
                  <a:cubicBezTo>
                    <a:pt x="1704" y="360"/>
                    <a:pt x="1701" y="352"/>
                    <a:pt x="1721" y="352"/>
                  </a:cubicBezTo>
                  <a:cubicBezTo>
                    <a:pt x="1741" y="352"/>
                    <a:pt x="1731" y="328"/>
                    <a:pt x="1731" y="313"/>
                  </a:cubicBezTo>
                  <a:cubicBezTo>
                    <a:pt x="1731" y="298"/>
                    <a:pt x="1741" y="293"/>
                    <a:pt x="1750" y="293"/>
                  </a:cubicBezTo>
                  <a:cubicBezTo>
                    <a:pt x="1760" y="293"/>
                    <a:pt x="1773" y="279"/>
                    <a:pt x="1773" y="266"/>
                  </a:cubicBezTo>
                  <a:cubicBezTo>
                    <a:pt x="1773" y="254"/>
                    <a:pt x="1763" y="232"/>
                    <a:pt x="1736" y="237"/>
                  </a:cubicBezTo>
                  <a:cubicBezTo>
                    <a:pt x="1708" y="242"/>
                    <a:pt x="1694" y="234"/>
                    <a:pt x="1676" y="217"/>
                  </a:cubicBezTo>
                  <a:cubicBezTo>
                    <a:pt x="1659" y="199"/>
                    <a:pt x="1659" y="197"/>
                    <a:pt x="1644" y="197"/>
                  </a:cubicBezTo>
                  <a:cubicBezTo>
                    <a:pt x="1632" y="197"/>
                    <a:pt x="1617" y="145"/>
                    <a:pt x="1617" y="145"/>
                  </a:cubicBezTo>
                  <a:cubicBezTo>
                    <a:pt x="1612" y="125"/>
                    <a:pt x="1610" y="118"/>
                    <a:pt x="1593" y="120"/>
                  </a:cubicBezTo>
                  <a:cubicBezTo>
                    <a:pt x="1575" y="120"/>
                    <a:pt x="1580" y="148"/>
                    <a:pt x="1575" y="167"/>
                  </a:cubicBezTo>
                  <a:cubicBezTo>
                    <a:pt x="1570" y="187"/>
                    <a:pt x="1543" y="187"/>
                    <a:pt x="1543" y="170"/>
                  </a:cubicBezTo>
                  <a:cubicBezTo>
                    <a:pt x="1543" y="155"/>
                    <a:pt x="1531" y="145"/>
                    <a:pt x="1521" y="145"/>
                  </a:cubicBezTo>
                  <a:cubicBezTo>
                    <a:pt x="1511" y="145"/>
                    <a:pt x="1459" y="153"/>
                    <a:pt x="1459" y="153"/>
                  </a:cubicBezTo>
                  <a:cubicBezTo>
                    <a:pt x="1459" y="153"/>
                    <a:pt x="1444" y="148"/>
                    <a:pt x="1432" y="135"/>
                  </a:cubicBezTo>
                  <a:cubicBezTo>
                    <a:pt x="1420" y="125"/>
                    <a:pt x="1405" y="123"/>
                    <a:pt x="1385" y="123"/>
                  </a:cubicBezTo>
                  <a:cubicBezTo>
                    <a:pt x="1365" y="123"/>
                    <a:pt x="1356" y="125"/>
                    <a:pt x="1343" y="113"/>
                  </a:cubicBezTo>
                  <a:cubicBezTo>
                    <a:pt x="1331" y="103"/>
                    <a:pt x="1306" y="88"/>
                    <a:pt x="1294" y="86"/>
                  </a:cubicBezTo>
                  <a:cubicBezTo>
                    <a:pt x="1279" y="81"/>
                    <a:pt x="1234" y="59"/>
                    <a:pt x="1234" y="59"/>
                  </a:cubicBezTo>
                  <a:cubicBezTo>
                    <a:pt x="1234" y="59"/>
                    <a:pt x="1217" y="61"/>
                    <a:pt x="1198" y="61"/>
                  </a:cubicBezTo>
                  <a:cubicBezTo>
                    <a:pt x="1180" y="61"/>
                    <a:pt x="1161" y="76"/>
                    <a:pt x="1146" y="91"/>
                  </a:cubicBezTo>
                  <a:cubicBezTo>
                    <a:pt x="1131" y="106"/>
                    <a:pt x="1109" y="128"/>
                    <a:pt x="1086" y="128"/>
                  </a:cubicBezTo>
                  <a:cubicBezTo>
                    <a:pt x="1064" y="128"/>
                    <a:pt x="1012" y="125"/>
                    <a:pt x="1007" y="133"/>
                  </a:cubicBezTo>
                  <a:cubicBezTo>
                    <a:pt x="1000" y="138"/>
                    <a:pt x="980" y="135"/>
                    <a:pt x="973" y="130"/>
                  </a:cubicBezTo>
                  <a:cubicBezTo>
                    <a:pt x="966" y="123"/>
                    <a:pt x="929" y="123"/>
                    <a:pt x="921" y="115"/>
                  </a:cubicBezTo>
                  <a:cubicBezTo>
                    <a:pt x="911" y="106"/>
                    <a:pt x="904" y="93"/>
                    <a:pt x="916" y="93"/>
                  </a:cubicBezTo>
                  <a:cubicBezTo>
                    <a:pt x="926" y="93"/>
                    <a:pt x="936" y="66"/>
                    <a:pt x="946" y="49"/>
                  </a:cubicBezTo>
                  <a:cubicBezTo>
                    <a:pt x="953" y="34"/>
                    <a:pt x="943" y="12"/>
                    <a:pt x="936" y="12"/>
                  </a:cubicBezTo>
                  <a:cubicBezTo>
                    <a:pt x="931" y="12"/>
                    <a:pt x="919" y="9"/>
                    <a:pt x="906" y="7"/>
                  </a:cubicBezTo>
                  <a:cubicBezTo>
                    <a:pt x="906" y="9"/>
                    <a:pt x="904" y="17"/>
                    <a:pt x="887" y="17"/>
                  </a:cubicBezTo>
                  <a:cubicBezTo>
                    <a:pt x="864" y="17"/>
                    <a:pt x="852" y="32"/>
                    <a:pt x="837" y="32"/>
                  </a:cubicBezTo>
                  <a:cubicBezTo>
                    <a:pt x="822" y="32"/>
                    <a:pt x="817" y="27"/>
                    <a:pt x="802" y="42"/>
                  </a:cubicBezTo>
                  <a:cubicBezTo>
                    <a:pt x="790" y="54"/>
                    <a:pt x="773" y="56"/>
                    <a:pt x="763" y="47"/>
                  </a:cubicBezTo>
                  <a:cubicBezTo>
                    <a:pt x="753" y="34"/>
                    <a:pt x="734" y="14"/>
                    <a:pt x="726" y="7"/>
                  </a:cubicBezTo>
                  <a:cubicBezTo>
                    <a:pt x="719" y="0"/>
                    <a:pt x="709" y="9"/>
                    <a:pt x="709" y="19"/>
                  </a:cubicBezTo>
                  <a:cubicBezTo>
                    <a:pt x="709" y="29"/>
                    <a:pt x="709" y="42"/>
                    <a:pt x="692" y="42"/>
                  </a:cubicBezTo>
                  <a:cubicBezTo>
                    <a:pt x="674" y="42"/>
                    <a:pt x="652" y="54"/>
                    <a:pt x="667" y="69"/>
                  </a:cubicBezTo>
                  <a:cubicBezTo>
                    <a:pt x="682" y="83"/>
                    <a:pt x="682" y="96"/>
                    <a:pt x="682" y="110"/>
                  </a:cubicBezTo>
                  <a:cubicBezTo>
                    <a:pt x="682" y="128"/>
                    <a:pt x="672" y="160"/>
                    <a:pt x="679" y="167"/>
                  </a:cubicBezTo>
                  <a:cubicBezTo>
                    <a:pt x="689" y="175"/>
                    <a:pt x="684" y="192"/>
                    <a:pt x="664" y="192"/>
                  </a:cubicBezTo>
                  <a:cubicBezTo>
                    <a:pt x="645" y="192"/>
                    <a:pt x="630" y="190"/>
                    <a:pt x="630" y="204"/>
                  </a:cubicBezTo>
                  <a:cubicBezTo>
                    <a:pt x="630" y="219"/>
                    <a:pt x="645" y="237"/>
                    <a:pt x="635" y="246"/>
                  </a:cubicBezTo>
                  <a:cubicBezTo>
                    <a:pt x="625" y="256"/>
                    <a:pt x="617" y="256"/>
                    <a:pt x="632" y="269"/>
                  </a:cubicBezTo>
                  <a:cubicBezTo>
                    <a:pt x="645" y="281"/>
                    <a:pt x="654" y="288"/>
                    <a:pt x="640" y="301"/>
                  </a:cubicBezTo>
                  <a:cubicBezTo>
                    <a:pt x="627" y="315"/>
                    <a:pt x="622" y="333"/>
                    <a:pt x="603" y="333"/>
                  </a:cubicBezTo>
                  <a:cubicBezTo>
                    <a:pt x="585" y="333"/>
                    <a:pt x="543" y="343"/>
                    <a:pt x="543" y="362"/>
                  </a:cubicBezTo>
                  <a:cubicBezTo>
                    <a:pt x="543" y="380"/>
                    <a:pt x="538" y="417"/>
                    <a:pt x="531" y="432"/>
                  </a:cubicBezTo>
                  <a:cubicBezTo>
                    <a:pt x="526" y="449"/>
                    <a:pt x="536" y="469"/>
                    <a:pt x="516" y="459"/>
                  </a:cubicBezTo>
                  <a:cubicBezTo>
                    <a:pt x="494" y="449"/>
                    <a:pt x="467" y="432"/>
                    <a:pt x="467" y="432"/>
                  </a:cubicBezTo>
                  <a:cubicBezTo>
                    <a:pt x="467" y="432"/>
                    <a:pt x="455" y="446"/>
                    <a:pt x="467" y="459"/>
                  </a:cubicBezTo>
                  <a:cubicBezTo>
                    <a:pt x="482" y="474"/>
                    <a:pt x="494" y="513"/>
                    <a:pt x="482" y="513"/>
                  </a:cubicBezTo>
                  <a:cubicBezTo>
                    <a:pt x="467" y="513"/>
                    <a:pt x="432" y="518"/>
                    <a:pt x="432" y="533"/>
                  </a:cubicBezTo>
                  <a:cubicBezTo>
                    <a:pt x="432" y="545"/>
                    <a:pt x="440" y="570"/>
                    <a:pt x="432" y="577"/>
                  </a:cubicBezTo>
                  <a:cubicBezTo>
                    <a:pt x="425" y="587"/>
                    <a:pt x="467" y="607"/>
                    <a:pt x="437" y="617"/>
                  </a:cubicBezTo>
                  <a:cubicBezTo>
                    <a:pt x="410" y="627"/>
                    <a:pt x="385" y="607"/>
                    <a:pt x="373" y="622"/>
                  </a:cubicBezTo>
                  <a:cubicBezTo>
                    <a:pt x="358" y="634"/>
                    <a:pt x="363" y="649"/>
                    <a:pt x="375" y="661"/>
                  </a:cubicBezTo>
                  <a:cubicBezTo>
                    <a:pt x="388" y="673"/>
                    <a:pt x="398" y="678"/>
                    <a:pt x="380" y="691"/>
                  </a:cubicBezTo>
                  <a:cubicBezTo>
                    <a:pt x="361" y="703"/>
                    <a:pt x="331" y="711"/>
                    <a:pt x="331" y="733"/>
                  </a:cubicBezTo>
                  <a:cubicBezTo>
                    <a:pt x="331" y="755"/>
                    <a:pt x="338" y="765"/>
                    <a:pt x="334" y="792"/>
                  </a:cubicBezTo>
                  <a:cubicBezTo>
                    <a:pt x="329" y="819"/>
                    <a:pt x="336" y="856"/>
                    <a:pt x="316" y="866"/>
                  </a:cubicBezTo>
                  <a:cubicBezTo>
                    <a:pt x="297" y="876"/>
                    <a:pt x="213" y="856"/>
                    <a:pt x="208" y="891"/>
                  </a:cubicBezTo>
                  <a:cubicBezTo>
                    <a:pt x="203" y="925"/>
                    <a:pt x="190" y="943"/>
                    <a:pt x="176" y="957"/>
                  </a:cubicBezTo>
                  <a:cubicBezTo>
                    <a:pt x="161" y="975"/>
                    <a:pt x="151" y="1007"/>
                    <a:pt x="151" y="1029"/>
                  </a:cubicBezTo>
                  <a:cubicBezTo>
                    <a:pt x="151" y="1051"/>
                    <a:pt x="141" y="1093"/>
                    <a:pt x="126" y="1093"/>
                  </a:cubicBezTo>
                  <a:cubicBezTo>
                    <a:pt x="111" y="1093"/>
                    <a:pt x="87" y="1073"/>
                    <a:pt x="77" y="1086"/>
                  </a:cubicBezTo>
                  <a:cubicBezTo>
                    <a:pt x="65" y="1096"/>
                    <a:pt x="55" y="1093"/>
                    <a:pt x="45" y="1093"/>
                  </a:cubicBezTo>
                  <a:cubicBezTo>
                    <a:pt x="35" y="1093"/>
                    <a:pt x="37" y="1091"/>
                    <a:pt x="23" y="1105"/>
                  </a:cubicBezTo>
                  <a:cubicBezTo>
                    <a:pt x="15" y="1113"/>
                    <a:pt x="5" y="1135"/>
                    <a:pt x="0" y="1152"/>
                  </a:cubicBezTo>
                  <a:cubicBezTo>
                    <a:pt x="42" y="1157"/>
                    <a:pt x="97" y="1182"/>
                    <a:pt x="109" y="1184"/>
                  </a:cubicBezTo>
                  <a:cubicBezTo>
                    <a:pt x="129" y="1192"/>
                    <a:pt x="198" y="1231"/>
                    <a:pt x="227" y="1241"/>
                  </a:cubicBezTo>
                  <a:cubicBezTo>
                    <a:pt x="260" y="1249"/>
                    <a:pt x="274" y="1241"/>
                    <a:pt x="274" y="1263"/>
                  </a:cubicBezTo>
                  <a:cubicBezTo>
                    <a:pt x="274" y="1288"/>
                    <a:pt x="356" y="1340"/>
                    <a:pt x="385" y="1355"/>
                  </a:cubicBezTo>
                  <a:cubicBezTo>
                    <a:pt x="413" y="1367"/>
                    <a:pt x="415" y="1362"/>
                    <a:pt x="415" y="1384"/>
                  </a:cubicBezTo>
                  <a:cubicBezTo>
                    <a:pt x="415" y="1409"/>
                    <a:pt x="437" y="1407"/>
                    <a:pt x="464" y="1407"/>
                  </a:cubicBezTo>
                  <a:cubicBezTo>
                    <a:pt x="492" y="1407"/>
                    <a:pt x="492" y="1404"/>
                    <a:pt x="506" y="1416"/>
                  </a:cubicBezTo>
                  <a:cubicBezTo>
                    <a:pt x="519" y="1431"/>
                    <a:pt x="543" y="1431"/>
                    <a:pt x="543" y="1412"/>
                  </a:cubicBezTo>
                  <a:cubicBezTo>
                    <a:pt x="543" y="1394"/>
                    <a:pt x="612" y="1421"/>
                    <a:pt x="662" y="1421"/>
                  </a:cubicBezTo>
                  <a:cubicBezTo>
                    <a:pt x="714" y="1421"/>
                    <a:pt x="729" y="1402"/>
                    <a:pt x="761" y="1387"/>
                  </a:cubicBezTo>
                  <a:cubicBezTo>
                    <a:pt x="793" y="1372"/>
                    <a:pt x="807" y="1387"/>
                    <a:pt x="807" y="1394"/>
                  </a:cubicBezTo>
                  <a:cubicBezTo>
                    <a:pt x="807" y="1399"/>
                    <a:pt x="807" y="1416"/>
                    <a:pt x="825" y="1456"/>
                  </a:cubicBezTo>
                  <a:cubicBezTo>
                    <a:pt x="842" y="1493"/>
                    <a:pt x="820" y="1523"/>
                    <a:pt x="788" y="1557"/>
                  </a:cubicBezTo>
                  <a:cubicBezTo>
                    <a:pt x="753" y="1589"/>
                    <a:pt x="687" y="1565"/>
                    <a:pt x="669" y="1582"/>
                  </a:cubicBezTo>
                  <a:cubicBezTo>
                    <a:pt x="652" y="1597"/>
                    <a:pt x="770" y="1671"/>
                    <a:pt x="812" y="1737"/>
                  </a:cubicBezTo>
                  <a:cubicBezTo>
                    <a:pt x="854" y="1804"/>
                    <a:pt x="815" y="1812"/>
                    <a:pt x="852" y="1848"/>
                  </a:cubicBezTo>
                  <a:cubicBezTo>
                    <a:pt x="887" y="1883"/>
                    <a:pt x="911" y="1895"/>
                    <a:pt x="948" y="1885"/>
                  </a:cubicBezTo>
                  <a:cubicBezTo>
                    <a:pt x="985" y="1876"/>
                    <a:pt x="1030" y="1816"/>
                    <a:pt x="1062" y="1816"/>
                  </a:cubicBezTo>
                  <a:cubicBezTo>
                    <a:pt x="1096" y="1816"/>
                    <a:pt x="1104" y="1789"/>
                    <a:pt x="1104" y="1789"/>
                  </a:cubicBezTo>
                  <a:cubicBezTo>
                    <a:pt x="1104" y="1789"/>
                    <a:pt x="1084" y="1779"/>
                    <a:pt x="1072" y="1769"/>
                  </a:cubicBezTo>
                  <a:cubicBezTo>
                    <a:pt x="1062" y="1757"/>
                    <a:pt x="1086" y="1718"/>
                    <a:pt x="1086" y="1718"/>
                  </a:cubicBezTo>
                  <a:cubicBezTo>
                    <a:pt x="1086" y="1718"/>
                    <a:pt x="1089" y="1720"/>
                    <a:pt x="1094" y="1725"/>
                  </a:cubicBezTo>
                  <a:cubicBezTo>
                    <a:pt x="1101" y="1703"/>
                    <a:pt x="1106" y="1683"/>
                    <a:pt x="1111" y="1683"/>
                  </a:cubicBezTo>
                </a:path>
              </a:pathLst>
            </a:custGeom>
            <a:solidFill>
              <a:srgbClr val="E2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99" name="Freeform 50"/>
            <p:cNvSpPr>
              <a:spLocks noChangeArrowheads="1"/>
            </p:cNvSpPr>
            <p:nvPr/>
          </p:nvSpPr>
          <p:spPr bwMode="auto">
            <a:xfrm>
              <a:off x="1130" y="2766"/>
              <a:ext cx="430" cy="594"/>
            </a:xfrm>
            <a:custGeom>
              <a:avLst/>
              <a:gdLst>
                <a:gd name="T0" fmla="*/ 0 w 1897"/>
                <a:gd name="T1" fmla="*/ 0 h 2620"/>
                <a:gd name="T2" fmla="*/ 0 w 1897"/>
                <a:gd name="T3" fmla="*/ 0 h 2620"/>
                <a:gd name="T4" fmla="*/ 0 w 1897"/>
                <a:gd name="T5" fmla="*/ 0 h 2620"/>
                <a:gd name="T6" fmla="*/ 0 w 1897"/>
                <a:gd name="T7" fmla="*/ 0 h 2620"/>
                <a:gd name="T8" fmla="*/ 0 w 1897"/>
                <a:gd name="T9" fmla="*/ 0 h 2620"/>
                <a:gd name="T10" fmla="*/ 0 w 1897"/>
                <a:gd name="T11" fmla="*/ 0 h 2620"/>
                <a:gd name="T12" fmla="*/ 0 w 1897"/>
                <a:gd name="T13" fmla="*/ 0 h 2620"/>
                <a:gd name="T14" fmla="*/ 0 w 1897"/>
                <a:gd name="T15" fmla="*/ 0 h 2620"/>
                <a:gd name="T16" fmla="*/ 0 w 1897"/>
                <a:gd name="T17" fmla="*/ 0 h 2620"/>
                <a:gd name="T18" fmla="*/ 0 w 1897"/>
                <a:gd name="T19" fmla="*/ 0 h 2620"/>
                <a:gd name="T20" fmla="*/ 0 w 1897"/>
                <a:gd name="T21" fmla="*/ 0 h 2620"/>
                <a:gd name="T22" fmla="*/ 0 w 1897"/>
                <a:gd name="T23" fmla="*/ 0 h 2620"/>
                <a:gd name="T24" fmla="*/ 0 w 1897"/>
                <a:gd name="T25" fmla="*/ 0 h 2620"/>
                <a:gd name="T26" fmla="*/ 0 w 1897"/>
                <a:gd name="T27" fmla="*/ 0 h 2620"/>
                <a:gd name="T28" fmla="*/ 0 w 1897"/>
                <a:gd name="T29" fmla="*/ 0 h 2620"/>
                <a:gd name="T30" fmla="*/ 0 w 1897"/>
                <a:gd name="T31" fmla="*/ 0 h 2620"/>
                <a:gd name="T32" fmla="*/ 0 w 1897"/>
                <a:gd name="T33" fmla="*/ 0 h 2620"/>
                <a:gd name="T34" fmla="*/ 0 w 1897"/>
                <a:gd name="T35" fmla="*/ 0 h 2620"/>
                <a:gd name="T36" fmla="*/ 0 w 1897"/>
                <a:gd name="T37" fmla="*/ 0 h 2620"/>
                <a:gd name="T38" fmla="*/ 0 w 1897"/>
                <a:gd name="T39" fmla="*/ 0 h 2620"/>
                <a:gd name="T40" fmla="*/ 0 w 1897"/>
                <a:gd name="T41" fmla="*/ 0 h 2620"/>
                <a:gd name="T42" fmla="*/ 0 w 1897"/>
                <a:gd name="T43" fmla="*/ 0 h 2620"/>
                <a:gd name="T44" fmla="*/ 0 w 1897"/>
                <a:gd name="T45" fmla="*/ 0 h 2620"/>
                <a:gd name="T46" fmla="*/ 0 w 1897"/>
                <a:gd name="T47" fmla="*/ 0 h 2620"/>
                <a:gd name="T48" fmla="*/ 0 w 1897"/>
                <a:gd name="T49" fmla="*/ 0 h 2620"/>
                <a:gd name="T50" fmla="*/ 0 w 1897"/>
                <a:gd name="T51" fmla="*/ 0 h 2620"/>
                <a:gd name="T52" fmla="*/ 0 w 1897"/>
                <a:gd name="T53" fmla="*/ 0 h 2620"/>
                <a:gd name="T54" fmla="*/ 0 w 1897"/>
                <a:gd name="T55" fmla="*/ 0 h 2620"/>
                <a:gd name="T56" fmla="*/ 0 w 1897"/>
                <a:gd name="T57" fmla="*/ 0 h 2620"/>
                <a:gd name="T58" fmla="*/ 0 w 1897"/>
                <a:gd name="T59" fmla="*/ 0 h 2620"/>
                <a:gd name="T60" fmla="*/ 0 w 1897"/>
                <a:gd name="T61" fmla="*/ 0 h 2620"/>
                <a:gd name="T62" fmla="*/ 0 w 1897"/>
                <a:gd name="T63" fmla="*/ 0 h 2620"/>
                <a:gd name="T64" fmla="*/ 0 w 1897"/>
                <a:gd name="T65" fmla="*/ 0 h 2620"/>
                <a:gd name="T66" fmla="*/ 0 w 1897"/>
                <a:gd name="T67" fmla="*/ 0 h 2620"/>
                <a:gd name="T68" fmla="*/ 0 w 1897"/>
                <a:gd name="T69" fmla="*/ 0 h 2620"/>
                <a:gd name="T70" fmla="*/ 0 w 1897"/>
                <a:gd name="T71" fmla="*/ 0 h 2620"/>
                <a:gd name="T72" fmla="*/ 0 w 1897"/>
                <a:gd name="T73" fmla="*/ 0 h 2620"/>
                <a:gd name="T74" fmla="*/ 0 w 1897"/>
                <a:gd name="T75" fmla="*/ 0 h 2620"/>
                <a:gd name="T76" fmla="*/ 0 w 1897"/>
                <a:gd name="T77" fmla="*/ 0 h 2620"/>
                <a:gd name="T78" fmla="*/ 0 w 1897"/>
                <a:gd name="T79" fmla="*/ 0 h 2620"/>
                <a:gd name="T80" fmla="*/ 0 w 1897"/>
                <a:gd name="T81" fmla="*/ 0 h 2620"/>
                <a:gd name="T82" fmla="*/ 0 w 1897"/>
                <a:gd name="T83" fmla="*/ 0 h 2620"/>
                <a:gd name="T84" fmla="*/ 0 w 1897"/>
                <a:gd name="T85" fmla="*/ 0 h 2620"/>
                <a:gd name="T86" fmla="*/ 0 w 1897"/>
                <a:gd name="T87" fmla="*/ 0 h 2620"/>
                <a:gd name="T88" fmla="*/ 0 w 1897"/>
                <a:gd name="T89" fmla="*/ 0 h 2620"/>
                <a:gd name="T90" fmla="*/ 0 w 1897"/>
                <a:gd name="T91" fmla="*/ 0 h 2620"/>
                <a:gd name="T92" fmla="*/ 0 w 1897"/>
                <a:gd name="T93" fmla="*/ 0 h 2620"/>
                <a:gd name="T94" fmla="*/ 0 w 1897"/>
                <a:gd name="T95" fmla="*/ 0 h 2620"/>
                <a:gd name="T96" fmla="*/ 0 w 1897"/>
                <a:gd name="T97" fmla="*/ 0 h 2620"/>
                <a:gd name="T98" fmla="*/ 0 w 1897"/>
                <a:gd name="T99" fmla="*/ 0 h 2620"/>
                <a:gd name="T100" fmla="*/ 0 w 1897"/>
                <a:gd name="T101" fmla="*/ 0 h 2620"/>
                <a:gd name="T102" fmla="*/ 0 w 1897"/>
                <a:gd name="T103" fmla="*/ 0 h 2620"/>
                <a:gd name="T104" fmla="*/ 0 w 1897"/>
                <a:gd name="T105" fmla="*/ 0 h 2620"/>
                <a:gd name="T106" fmla="*/ 0 w 1897"/>
                <a:gd name="T107" fmla="*/ 0 h 26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97" h="2620">
                  <a:moveTo>
                    <a:pt x="1382" y="2147"/>
                  </a:moveTo>
                  <a:lnTo>
                    <a:pt x="1382" y="2147"/>
                  </a:lnTo>
                  <a:cubicBezTo>
                    <a:pt x="1340" y="2140"/>
                    <a:pt x="1338" y="2118"/>
                    <a:pt x="1328" y="2098"/>
                  </a:cubicBezTo>
                  <a:cubicBezTo>
                    <a:pt x="1318" y="2078"/>
                    <a:pt x="1338" y="2068"/>
                    <a:pt x="1338" y="2039"/>
                  </a:cubicBezTo>
                  <a:cubicBezTo>
                    <a:pt x="1338" y="2011"/>
                    <a:pt x="1281" y="2019"/>
                    <a:pt x="1264" y="2002"/>
                  </a:cubicBezTo>
                  <a:cubicBezTo>
                    <a:pt x="1249" y="1987"/>
                    <a:pt x="1241" y="1962"/>
                    <a:pt x="1241" y="1935"/>
                  </a:cubicBezTo>
                  <a:cubicBezTo>
                    <a:pt x="1241" y="1910"/>
                    <a:pt x="1251" y="1910"/>
                    <a:pt x="1232" y="1888"/>
                  </a:cubicBezTo>
                  <a:cubicBezTo>
                    <a:pt x="1212" y="1868"/>
                    <a:pt x="1150" y="1876"/>
                    <a:pt x="1121" y="1868"/>
                  </a:cubicBezTo>
                  <a:cubicBezTo>
                    <a:pt x="1091" y="1863"/>
                    <a:pt x="1133" y="1826"/>
                    <a:pt x="1148" y="1812"/>
                  </a:cubicBezTo>
                  <a:cubicBezTo>
                    <a:pt x="1165" y="1794"/>
                    <a:pt x="1138" y="1747"/>
                    <a:pt x="1138" y="1747"/>
                  </a:cubicBezTo>
                  <a:cubicBezTo>
                    <a:pt x="1138" y="1747"/>
                    <a:pt x="1091" y="1762"/>
                    <a:pt x="1061" y="1774"/>
                  </a:cubicBezTo>
                  <a:cubicBezTo>
                    <a:pt x="1034" y="1784"/>
                    <a:pt x="1019" y="1720"/>
                    <a:pt x="1019" y="1720"/>
                  </a:cubicBezTo>
                  <a:cubicBezTo>
                    <a:pt x="1019" y="1720"/>
                    <a:pt x="1032" y="1720"/>
                    <a:pt x="1041" y="1720"/>
                  </a:cubicBezTo>
                  <a:cubicBezTo>
                    <a:pt x="1051" y="1720"/>
                    <a:pt x="1049" y="1703"/>
                    <a:pt x="1049" y="1681"/>
                  </a:cubicBezTo>
                  <a:cubicBezTo>
                    <a:pt x="1049" y="1656"/>
                    <a:pt x="1059" y="1651"/>
                    <a:pt x="1076" y="1634"/>
                  </a:cubicBezTo>
                  <a:cubicBezTo>
                    <a:pt x="1093" y="1617"/>
                    <a:pt x="1081" y="1584"/>
                    <a:pt x="1101" y="1562"/>
                  </a:cubicBezTo>
                  <a:cubicBezTo>
                    <a:pt x="1123" y="1542"/>
                    <a:pt x="1158" y="1552"/>
                    <a:pt x="1158" y="1552"/>
                  </a:cubicBezTo>
                  <a:cubicBezTo>
                    <a:pt x="1158" y="1552"/>
                    <a:pt x="1150" y="1513"/>
                    <a:pt x="1150" y="1493"/>
                  </a:cubicBezTo>
                  <a:cubicBezTo>
                    <a:pt x="1150" y="1473"/>
                    <a:pt x="1173" y="1466"/>
                    <a:pt x="1173" y="1466"/>
                  </a:cubicBezTo>
                  <a:cubicBezTo>
                    <a:pt x="1207" y="1473"/>
                    <a:pt x="1207" y="1473"/>
                    <a:pt x="1207" y="1473"/>
                  </a:cubicBezTo>
                  <a:cubicBezTo>
                    <a:pt x="1205" y="1444"/>
                    <a:pt x="1205" y="1444"/>
                    <a:pt x="1205" y="1444"/>
                  </a:cubicBezTo>
                  <a:cubicBezTo>
                    <a:pt x="1217" y="1434"/>
                    <a:pt x="1217" y="1434"/>
                    <a:pt x="1217" y="1434"/>
                  </a:cubicBezTo>
                  <a:cubicBezTo>
                    <a:pt x="1254" y="1436"/>
                    <a:pt x="1254" y="1436"/>
                    <a:pt x="1254" y="1436"/>
                  </a:cubicBezTo>
                  <a:cubicBezTo>
                    <a:pt x="1283" y="1419"/>
                    <a:pt x="1283" y="1419"/>
                    <a:pt x="1283" y="1419"/>
                  </a:cubicBezTo>
                  <a:cubicBezTo>
                    <a:pt x="1276" y="1360"/>
                    <a:pt x="1276" y="1360"/>
                    <a:pt x="1276" y="1360"/>
                  </a:cubicBezTo>
                  <a:cubicBezTo>
                    <a:pt x="1276" y="1360"/>
                    <a:pt x="1330" y="1338"/>
                    <a:pt x="1345" y="1323"/>
                  </a:cubicBezTo>
                  <a:cubicBezTo>
                    <a:pt x="1360" y="1308"/>
                    <a:pt x="1298" y="1278"/>
                    <a:pt x="1288" y="1278"/>
                  </a:cubicBezTo>
                  <a:cubicBezTo>
                    <a:pt x="1278" y="1278"/>
                    <a:pt x="1321" y="1239"/>
                    <a:pt x="1335" y="1224"/>
                  </a:cubicBezTo>
                  <a:cubicBezTo>
                    <a:pt x="1350" y="1209"/>
                    <a:pt x="1333" y="1175"/>
                    <a:pt x="1333" y="1160"/>
                  </a:cubicBezTo>
                  <a:cubicBezTo>
                    <a:pt x="1333" y="1143"/>
                    <a:pt x="1395" y="1157"/>
                    <a:pt x="1412" y="1162"/>
                  </a:cubicBezTo>
                  <a:cubicBezTo>
                    <a:pt x="1427" y="1167"/>
                    <a:pt x="1434" y="1086"/>
                    <a:pt x="1434" y="1059"/>
                  </a:cubicBezTo>
                  <a:cubicBezTo>
                    <a:pt x="1434" y="1031"/>
                    <a:pt x="1454" y="1026"/>
                    <a:pt x="1464" y="1026"/>
                  </a:cubicBezTo>
                  <a:cubicBezTo>
                    <a:pt x="1473" y="1026"/>
                    <a:pt x="1493" y="1034"/>
                    <a:pt x="1523" y="1039"/>
                  </a:cubicBezTo>
                  <a:cubicBezTo>
                    <a:pt x="1550" y="1046"/>
                    <a:pt x="1602" y="1014"/>
                    <a:pt x="1632" y="985"/>
                  </a:cubicBezTo>
                  <a:cubicBezTo>
                    <a:pt x="1659" y="957"/>
                    <a:pt x="1728" y="985"/>
                    <a:pt x="1748" y="985"/>
                  </a:cubicBezTo>
                  <a:cubicBezTo>
                    <a:pt x="1765" y="985"/>
                    <a:pt x="1780" y="990"/>
                    <a:pt x="1785" y="985"/>
                  </a:cubicBezTo>
                  <a:cubicBezTo>
                    <a:pt x="1790" y="977"/>
                    <a:pt x="1799" y="975"/>
                    <a:pt x="1807" y="975"/>
                  </a:cubicBezTo>
                  <a:cubicBezTo>
                    <a:pt x="1812" y="975"/>
                    <a:pt x="1824" y="965"/>
                    <a:pt x="1824" y="948"/>
                  </a:cubicBezTo>
                  <a:cubicBezTo>
                    <a:pt x="1824" y="930"/>
                    <a:pt x="1834" y="928"/>
                    <a:pt x="1859" y="928"/>
                  </a:cubicBezTo>
                  <a:cubicBezTo>
                    <a:pt x="1883" y="928"/>
                    <a:pt x="1888" y="925"/>
                    <a:pt x="1893" y="920"/>
                  </a:cubicBezTo>
                  <a:cubicBezTo>
                    <a:pt x="1896" y="915"/>
                    <a:pt x="1878" y="893"/>
                    <a:pt x="1861" y="888"/>
                  </a:cubicBezTo>
                  <a:cubicBezTo>
                    <a:pt x="1846" y="886"/>
                    <a:pt x="1839" y="861"/>
                    <a:pt x="1834" y="854"/>
                  </a:cubicBezTo>
                  <a:cubicBezTo>
                    <a:pt x="1827" y="849"/>
                    <a:pt x="1812" y="839"/>
                    <a:pt x="1790" y="834"/>
                  </a:cubicBezTo>
                  <a:cubicBezTo>
                    <a:pt x="1770" y="829"/>
                    <a:pt x="1765" y="817"/>
                    <a:pt x="1755" y="817"/>
                  </a:cubicBezTo>
                  <a:cubicBezTo>
                    <a:pt x="1743" y="817"/>
                    <a:pt x="1720" y="814"/>
                    <a:pt x="1720" y="802"/>
                  </a:cubicBezTo>
                  <a:cubicBezTo>
                    <a:pt x="1720" y="789"/>
                    <a:pt x="1735" y="782"/>
                    <a:pt x="1740" y="782"/>
                  </a:cubicBezTo>
                  <a:cubicBezTo>
                    <a:pt x="1743" y="782"/>
                    <a:pt x="1762" y="753"/>
                    <a:pt x="1775" y="740"/>
                  </a:cubicBezTo>
                  <a:cubicBezTo>
                    <a:pt x="1785" y="728"/>
                    <a:pt x="1795" y="718"/>
                    <a:pt x="1809" y="718"/>
                  </a:cubicBezTo>
                  <a:cubicBezTo>
                    <a:pt x="1824" y="718"/>
                    <a:pt x="1822" y="701"/>
                    <a:pt x="1829" y="693"/>
                  </a:cubicBezTo>
                  <a:cubicBezTo>
                    <a:pt x="1839" y="683"/>
                    <a:pt x="1804" y="674"/>
                    <a:pt x="1795" y="674"/>
                  </a:cubicBezTo>
                  <a:cubicBezTo>
                    <a:pt x="1785" y="674"/>
                    <a:pt x="1757" y="669"/>
                    <a:pt x="1757" y="659"/>
                  </a:cubicBezTo>
                  <a:cubicBezTo>
                    <a:pt x="1757" y="646"/>
                    <a:pt x="1767" y="639"/>
                    <a:pt x="1777" y="639"/>
                  </a:cubicBezTo>
                  <a:cubicBezTo>
                    <a:pt x="1787" y="639"/>
                    <a:pt x="1792" y="617"/>
                    <a:pt x="1792" y="597"/>
                  </a:cubicBezTo>
                  <a:cubicBezTo>
                    <a:pt x="1792" y="580"/>
                    <a:pt x="1775" y="592"/>
                    <a:pt x="1750" y="570"/>
                  </a:cubicBezTo>
                  <a:cubicBezTo>
                    <a:pt x="1728" y="545"/>
                    <a:pt x="1710" y="560"/>
                    <a:pt x="1688" y="565"/>
                  </a:cubicBezTo>
                  <a:cubicBezTo>
                    <a:pt x="1669" y="570"/>
                    <a:pt x="1651" y="550"/>
                    <a:pt x="1651" y="535"/>
                  </a:cubicBezTo>
                  <a:cubicBezTo>
                    <a:pt x="1651" y="518"/>
                    <a:pt x="1639" y="525"/>
                    <a:pt x="1639" y="511"/>
                  </a:cubicBezTo>
                  <a:cubicBezTo>
                    <a:pt x="1639" y="493"/>
                    <a:pt x="1644" y="498"/>
                    <a:pt x="1666" y="498"/>
                  </a:cubicBezTo>
                  <a:cubicBezTo>
                    <a:pt x="1688" y="498"/>
                    <a:pt x="1683" y="498"/>
                    <a:pt x="1693" y="486"/>
                  </a:cubicBezTo>
                  <a:cubicBezTo>
                    <a:pt x="1706" y="476"/>
                    <a:pt x="1693" y="474"/>
                    <a:pt x="1708" y="461"/>
                  </a:cubicBezTo>
                  <a:cubicBezTo>
                    <a:pt x="1723" y="446"/>
                    <a:pt x="1701" y="444"/>
                    <a:pt x="1701" y="429"/>
                  </a:cubicBezTo>
                  <a:cubicBezTo>
                    <a:pt x="1701" y="412"/>
                    <a:pt x="1718" y="412"/>
                    <a:pt x="1728" y="422"/>
                  </a:cubicBezTo>
                  <a:cubicBezTo>
                    <a:pt x="1738" y="432"/>
                    <a:pt x="1738" y="427"/>
                    <a:pt x="1752" y="412"/>
                  </a:cubicBezTo>
                  <a:cubicBezTo>
                    <a:pt x="1767" y="397"/>
                    <a:pt x="1755" y="380"/>
                    <a:pt x="1730" y="365"/>
                  </a:cubicBezTo>
                  <a:cubicBezTo>
                    <a:pt x="1708" y="350"/>
                    <a:pt x="1681" y="355"/>
                    <a:pt x="1664" y="365"/>
                  </a:cubicBezTo>
                  <a:cubicBezTo>
                    <a:pt x="1646" y="372"/>
                    <a:pt x="1619" y="372"/>
                    <a:pt x="1604" y="357"/>
                  </a:cubicBezTo>
                  <a:cubicBezTo>
                    <a:pt x="1587" y="343"/>
                    <a:pt x="1585" y="321"/>
                    <a:pt x="1572" y="321"/>
                  </a:cubicBezTo>
                  <a:cubicBezTo>
                    <a:pt x="1562" y="321"/>
                    <a:pt x="1548" y="311"/>
                    <a:pt x="1540" y="303"/>
                  </a:cubicBezTo>
                  <a:cubicBezTo>
                    <a:pt x="1535" y="296"/>
                    <a:pt x="1498" y="284"/>
                    <a:pt x="1488" y="293"/>
                  </a:cubicBezTo>
                  <a:cubicBezTo>
                    <a:pt x="1478" y="303"/>
                    <a:pt x="1446" y="323"/>
                    <a:pt x="1432" y="323"/>
                  </a:cubicBezTo>
                  <a:cubicBezTo>
                    <a:pt x="1417" y="323"/>
                    <a:pt x="1382" y="293"/>
                    <a:pt x="1382" y="271"/>
                  </a:cubicBezTo>
                  <a:cubicBezTo>
                    <a:pt x="1382" y="251"/>
                    <a:pt x="1382" y="246"/>
                    <a:pt x="1377" y="222"/>
                  </a:cubicBezTo>
                  <a:cubicBezTo>
                    <a:pt x="1370" y="200"/>
                    <a:pt x="1353" y="175"/>
                    <a:pt x="1343" y="150"/>
                  </a:cubicBezTo>
                  <a:cubicBezTo>
                    <a:pt x="1333" y="125"/>
                    <a:pt x="1323" y="150"/>
                    <a:pt x="1306" y="150"/>
                  </a:cubicBezTo>
                  <a:cubicBezTo>
                    <a:pt x="1288" y="150"/>
                    <a:pt x="1293" y="135"/>
                    <a:pt x="1283" y="125"/>
                  </a:cubicBezTo>
                  <a:cubicBezTo>
                    <a:pt x="1274" y="116"/>
                    <a:pt x="1269" y="108"/>
                    <a:pt x="1276" y="89"/>
                  </a:cubicBezTo>
                  <a:cubicBezTo>
                    <a:pt x="1286" y="69"/>
                    <a:pt x="1251" y="71"/>
                    <a:pt x="1232" y="71"/>
                  </a:cubicBezTo>
                  <a:cubicBezTo>
                    <a:pt x="1212" y="71"/>
                    <a:pt x="1195" y="74"/>
                    <a:pt x="1195" y="91"/>
                  </a:cubicBezTo>
                  <a:cubicBezTo>
                    <a:pt x="1195" y="108"/>
                    <a:pt x="1197" y="118"/>
                    <a:pt x="1197" y="140"/>
                  </a:cubicBezTo>
                  <a:cubicBezTo>
                    <a:pt x="1197" y="162"/>
                    <a:pt x="1150" y="145"/>
                    <a:pt x="1128" y="135"/>
                  </a:cubicBezTo>
                  <a:cubicBezTo>
                    <a:pt x="1103" y="125"/>
                    <a:pt x="1074" y="125"/>
                    <a:pt x="1066" y="108"/>
                  </a:cubicBezTo>
                  <a:cubicBezTo>
                    <a:pt x="1061" y="93"/>
                    <a:pt x="1005" y="71"/>
                    <a:pt x="1005" y="71"/>
                  </a:cubicBezTo>
                  <a:cubicBezTo>
                    <a:pt x="1005" y="71"/>
                    <a:pt x="990" y="66"/>
                    <a:pt x="982" y="76"/>
                  </a:cubicBezTo>
                  <a:cubicBezTo>
                    <a:pt x="973" y="84"/>
                    <a:pt x="945" y="59"/>
                    <a:pt x="933" y="44"/>
                  </a:cubicBezTo>
                  <a:cubicBezTo>
                    <a:pt x="921" y="32"/>
                    <a:pt x="861" y="0"/>
                    <a:pt x="861" y="0"/>
                  </a:cubicBezTo>
                  <a:cubicBezTo>
                    <a:pt x="861" y="0"/>
                    <a:pt x="856" y="7"/>
                    <a:pt x="856" y="17"/>
                  </a:cubicBezTo>
                  <a:cubicBezTo>
                    <a:pt x="856" y="27"/>
                    <a:pt x="812" y="22"/>
                    <a:pt x="795" y="29"/>
                  </a:cubicBezTo>
                  <a:cubicBezTo>
                    <a:pt x="780" y="34"/>
                    <a:pt x="718" y="37"/>
                    <a:pt x="696" y="37"/>
                  </a:cubicBezTo>
                  <a:cubicBezTo>
                    <a:pt x="686" y="37"/>
                    <a:pt x="674" y="42"/>
                    <a:pt x="664" y="49"/>
                  </a:cubicBezTo>
                  <a:cubicBezTo>
                    <a:pt x="674" y="56"/>
                    <a:pt x="679" y="69"/>
                    <a:pt x="679" y="76"/>
                  </a:cubicBezTo>
                  <a:cubicBezTo>
                    <a:pt x="679" y="89"/>
                    <a:pt x="666" y="103"/>
                    <a:pt x="656" y="103"/>
                  </a:cubicBezTo>
                  <a:cubicBezTo>
                    <a:pt x="647" y="103"/>
                    <a:pt x="637" y="108"/>
                    <a:pt x="637" y="123"/>
                  </a:cubicBezTo>
                  <a:cubicBezTo>
                    <a:pt x="637" y="138"/>
                    <a:pt x="647" y="162"/>
                    <a:pt x="627" y="162"/>
                  </a:cubicBezTo>
                  <a:cubicBezTo>
                    <a:pt x="607" y="162"/>
                    <a:pt x="610" y="170"/>
                    <a:pt x="600" y="180"/>
                  </a:cubicBezTo>
                  <a:cubicBezTo>
                    <a:pt x="590" y="187"/>
                    <a:pt x="587" y="202"/>
                    <a:pt x="595" y="209"/>
                  </a:cubicBezTo>
                  <a:cubicBezTo>
                    <a:pt x="605" y="217"/>
                    <a:pt x="619" y="227"/>
                    <a:pt x="619" y="227"/>
                  </a:cubicBezTo>
                  <a:cubicBezTo>
                    <a:pt x="619" y="227"/>
                    <a:pt x="600" y="269"/>
                    <a:pt x="595" y="286"/>
                  </a:cubicBezTo>
                  <a:cubicBezTo>
                    <a:pt x="590" y="303"/>
                    <a:pt x="568" y="343"/>
                    <a:pt x="568" y="343"/>
                  </a:cubicBezTo>
                  <a:cubicBezTo>
                    <a:pt x="568" y="343"/>
                    <a:pt x="545" y="355"/>
                    <a:pt x="538" y="375"/>
                  </a:cubicBezTo>
                  <a:cubicBezTo>
                    <a:pt x="531" y="392"/>
                    <a:pt x="533" y="419"/>
                    <a:pt x="511" y="419"/>
                  </a:cubicBezTo>
                  <a:cubicBezTo>
                    <a:pt x="491" y="419"/>
                    <a:pt x="476" y="427"/>
                    <a:pt x="476" y="427"/>
                  </a:cubicBezTo>
                  <a:cubicBezTo>
                    <a:pt x="476" y="427"/>
                    <a:pt x="469" y="441"/>
                    <a:pt x="476" y="441"/>
                  </a:cubicBezTo>
                  <a:cubicBezTo>
                    <a:pt x="486" y="441"/>
                    <a:pt x="526" y="496"/>
                    <a:pt x="538" y="496"/>
                  </a:cubicBezTo>
                  <a:cubicBezTo>
                    <a:pt x="548" y="496"/>
                    <a:pt x="563" y="506"/>
                    <a:pt x="555" y="516"/>
                  </a:cubicBezTo>
                  <a:cubicBezTo>
                    <a:pt x="545" y="525"/>
                    <a:pt x="528" y="513"/>
                    <a:pt x="518" y="521"/>
                  </a:cubicBezTo>
                  <a:cubicBezTo>
                    <a:pt x="511" y="528"/>
                    <a:pt x="513" y="540"/>
                    <a:pt x="499" y="540"/>
                  </a:cubicBezTo>
                  <a:cubicBezTo>
                    <a:pt x="484" y="540"/>
                    <a:pt x="484" y="543"/>
                    <a:pt x="471" y="555"/>
                  </a:cubicBezTo>
                  <a:cubicBezTo>
                    <a:pt x="462" y="565"/>
                    <a:pt x="457" y="560"/>
                    <a:pt x="462" y="589"/>
                  </a:cubicBezTo>
                  <a:cubicBezTo>
                    <a:pt x="466" y="617"/>
                    <a:pt x="496" y="644"/>
                    <a:pt x="484" y="656"/>
                  </a:cubicBezTo>
                  <a:cubicBezTo>
                    <a:pt x="471" y="669"/>
                    <a:pt x="479" y="698"/>
                    <a:pt x="499" y="698"/>
                  </a:cubicBezTo>
                  <a:cubicBezTo>
                    <a:pt x="518" y="698"/>
                    <a:pt x="572" y="728"/>
                    <a:pt x="568" y="748"/>
                  </a:cubicBezTo>
                  <a:cubicBezTo>
                    <a:pt x="565" y="770"/>
                    <a:pt x="587" y="789"/>
                    <a:pt x="570" y="804"/>
                  </a:cubicBezTo>
                  <a:cubicBezTo>
                    <a:pt x="553" y="822"/>
                    <a:pt x="513" y="829"/>
                    <a:pt x="484" y="822"/>
                  </a:cubicBezTo>
                  <a:cubicBezTo>
                    <a:pt x="454" y="817"/>
                    <a:pt x="439" y="804"/>
                    <a:pt x="417" y="819"/>
                  </a:cubicBezTo>
                  <a:cubicBezTo>
                    <a:pt x="395" y="834"/>
                    <a:pt x="395" y="831"/>
                    <a:pt x="407" y="859"/>
                  </a:cubicBezTo>
                  <a:cubicBezTo>
                    <a:pt x="417" y="886"/>
                    <a:pt x="429" y="896"/>
                    <a:pt x="437" y="896"/>
                  </a:cubicBezTo>
                  <a:cubicBezTo>
                    <a:pt x="444" y="896"/>
                    <a:pt x="464" y="933"/>
                    <a:pt x="459" y="945"/>
                  </a:cubicBezTo>
                  <a:cubicBezTo>
                    <a:pt x="454" y="955"/>
                    <a:pt x="439" y="950"/>
                    <a:pt x="429" y="943"/>
                  </a:cubicBezTo>
                  <a:cubicBezTo>
                    <a:pt x="419" y="933"/>
                    <a:pt x="419" y="933"/>
                    <a:pt x="400" y="933"/>
                  </a:cubicBezTo>
                  <a:cubicBezTo>
                    <a:pt x="380" y="933"/>
                    <a:pt x="368" y="915"/>
                    <a:pt x="358" y="925"/>
                  </a:cubicBezTo>
                  <a:cubicBezTo>
                    <a:pt x="345" y="938"/>
                    <a:pt x="363" y="965"/>
                    <a:pt x="358" y="987"/>
                  </a:cubicBezTo>
                  <a:cubicBezTo>
                    <a:pt x="350" y="1009"/>
                    <a:pt x="370" y="1021"/>
                    <a:pt x="360" y="1041"/>
                  </a:cubicBezTo>
                  <a:cubicBezTo>
                    <a:pt x="350" y="1063"/>
                    <a:pt x="323" y="1071"/>
                    <a:pt x="328" y="1091"/>
                  </a:cubicBezTo>
                  <a:cubicBezTo>
                    <a:pt x="336" y="1113"/>
                    <a:pt x="370" y="1155"/>
                    <a:pt x="363" y="1172"/>
                  </a:cubicBezTo>
                  <a:cubicBezTo>
                    <a:pt x="355" y="1190"/>
                    <a:pt x="360" y="1224"/>
                    <a:pt x="365" y="1244"/>
                  </a:cubicBezTo>
                  <a:cubicBezTo>
                    <a:pt x="370" y="1266"/>
                    <a:pt x="353" y="1278"/>
                    <a:pt x="331" y="1278"/>
                  </a:cubicBezTo>
                  <a:cubicBezTo>
                    <a:pt x="311" y="1278"/>
                    <a:pt x="269" y="1286"/>
                    <a:pt x="257" y="1298"/>
                  </a:cubicBezTo>
                  <a:cubicBezTo>
                    <a:pt x="244" y="1310"/>
                    <a:pt x="237" y="1318"/>
                    <a:pt x="222" y="1318"/>
                  </a:cubicBezTo>
                  <a:cubicBezTo>
                    <a:pt x="205" y="1318"/>
                    <a:pt x="192" y="1335"/>
                    <a:pt x="192" y="1355"/>
                  </a:cubicBezTo>
                  <a:cubicBezTo>
                    <a:pt x="192" y="1375"/>
                    <a:pt x="178" y="1370"/>
                    <a:pt x="163" y="1370"/>
                  </a:cubicBezTo>
                  <a:cubicBezTo>
                    <a:pt x="148" y="1370"/>
                    <a:pt x="138" y="1372"/>
                    <a:pt x="121" y="1380"/>
                  </a:cubicBezTo>
                  <a:cubicBezTo>
                    <a:pt x="101" y="1387"/>
                    <a:pt x="118" y="1370"/>
                    <a:pt x="91" y="1377"/>
                  </a:cubicBezTo>
                  <a:cubicBezTo>
                    <a:pt x="67" y="1385"/>
                    <a:pt x="64" y="1372"/>
                    <a:pt x="49" y="1387"/>
                  </a:cubicBezTo>
                  <a:cubicBezTo>
                    <a:pt x="34" y="1402"/>
                    <a:pt x="25" y="1392"/>
                    <a:pt x="25" y="1412"/>
                  </a:cubicBezTo>
                  <a:cubicBezTo>
                    <a:pt x="25" y="1429"/>
                    <a:pt x="30" y="1439"/>
                    <a:pt x="30" y="1458"/>
                  </a:cubicBezTo>
                  <a:cubicBezTo>
                    <a:pt x="30" y="1481"/>
                    <a:pt x="25" y="1493"/>
                    <a:pt x="17" y="1493"/>
                  </a:cubicBezTo>
                  <a:cubicBezTo>
                    <a:pt x="12" y="1493"/>
                    <a:pt x="7" y="1513"/>
                    <a:pt x="0" y="1535"/>
                  </a:cubicBezTo>
                  <a:cubicBezTo>
                    <a:pt x="15" y="1545"/>
                    <a:pt x="47" y="1572"/>
                    <a:pt x="62" y="1599"/>
                  </a:cubicBezTo>
                  <a:cubicBezTo>
                    <a:pt x="81" y="1634"/>
                    <a:pt x="89" y="1641"/>
                    <a:pt x="121" y="1641"/>
                  </a:cubicBezTo>
                  <a:cubicBezTo>
                    <a:pt x="155" y="1641"/>
                    <a:pt x="158" y="1661"/>
                    <a:pt x="178" y="1678"/>
                  </a:cubicBezTo>
                  <a:cubicBezTo>
                    <a:pt x="197" y="1698"/>
                    <a:pt x="225" y="1698"/>
                    <a:pt x="234" y="1745"/>
                  </a:cubicBezTo>
                  <a:cubicBezTo>
                    <a:pt x="244" y="1789"/>
                    <a:pt x="279" y="1765"/>
                    <a:pt x="318" y="1765"/>
                  </a:cubicBezTo>
                  <a:cubicBezTo>
                    <a:pt x="358" y="1765"/>
                    <a:pt x="358" y="1757"/>
                    <a:pt x="400" y="1777"/>
                  </a:cubicBezTo>
                  <a:cubicBezTo>
                    <a:pt x="444" y="1797"/>
                    <a:pt x="518" y="1767"/>
                    <a:pt x="518" y="1767"/>
                  </a:cubicBezTo>
                  <a:cubicBezTo>
                    <a:pt x="518" y="1767"/>
                    <a:pt x="513" y="1814"/>
                    <a:pt x="513" y="1841"/>
                  </a:cubicBezTo>
                  <a:cubicBezTo>
                    <a:pt x="513" y="1868"/>
                    <a:pt x="541" y="1905"/>
                    <a:pt x="541" y="1905"/>
                  </a:cubicBezTo>
                  <a:cubicBezTo>
                    <a:pt x="541" y="1905"/>
                    <a:pt x="518" y="1937"/>
                    <a:pt x="533" y="1974"/>
                  </a:cubicBezTo>
                  <a:cubicBezTo>
                    <a:pt x="548" y="2014"/>
                    <a:pt x="555" y="2063"/>
                    <a:pt x="555" y="2063"/>
                  </a:cubicBezTo>
                  <a:cubicBezTo>
                    <a:pt x="555" y="2063"/>
                    <a:pt x="629" y="2086"/>
                    <a:pt x="647" y="2105"/>
                  </a:cubicBezTo>
                  <a:cubicBezTo>
                    <a:pt x="666" y="2122"/>
                    <a:pt x="681" y="2137"/>
                    <a:pt x="718" y="2137"/>
                  </a:cubicBezTo>
                  <a:cubicBezTo>
                    <a:pt x="753" y="2137"/>
                    <a:pt x="770" y="2241"/>
                    <a:pt x="780" y="2332"/>
                  </a:cubicBezTo>
                  <a:cubicBezTo>
                    <a:pt x="787" y="2426"/>
                    <a:pt x="819" y="2396"/>
                    <a:pt x="879" y="2396"/>
                  </a:cubicBezTo>
                  <a:cubicBezTo>
                    <a:pt x="936" y="2396"/>
                    <a:pt x="908" y="2505"/>
                    <a:pt x="916" y="2562"/>
                  </a:cubicBezTo>
                  <a:cubicBezTo>
                    <a:pt x="923" y="2619"/>
                    <a:pt x="943" y="2594"/>
                    <a:pt x="982" y="2572"/>
                  </a:cubicBezTo>
                  <a:cubicBezTo>
                    <a:pt x="1022" y="2547"/>
                    <a:pt x="1029" y="2564"/>
                    <a:pt x="1046" y="2582"/>
                  </a:cubicBezTo>
                  <a:cubicBezTo>
                    <a:pt x="1064" y="2599"/>
                    <a:pt x="1066" y="2564"/>
                    <a:pt x="1098" y="2564"/>
                  </a:cubicBezTo>
                  <a:cubicBezTo>
                    <a:pt x="1133" y="2564"/>
                    <a:pt x="1143" y="2564"/>
                    <a:pt x="1143" y="2552"/>
                  </a:cubicBezTo>
                  <a:cubicBezTo>
                    <a:pt x="1143" y="2537"/>
                    <a:pt x="1143" y="2525"/>
                    <a:pt x="1160" y="2508"/>
                  </a:cubicBezTo>
                  <a:cubicBezTo>
                    <a:pt x="1175" y="2493"/>
                    <a:pt x="1182" y="2488"/>
                    <a:pt x="1163" y="2468"/>
                  </a:cubicBezTo>
                  <a:cubicBezTo>
                    <a:pt x="1143" y="2448"/>
                    <a:pt x="1168" y="2409"/>
                    <a:pt x="1180" y="2369"/>
                  </a:cubicBezTo>
                  <a:cubicBezTo>
                    <a:pt x="1192" y="2330"/>
                    <a:pt x="1251" y="2357"/>
                    <a:pt x="1283" y="2357"/>
                  </a:cubicBezTo>
                  <a:cubicBezTo>
                    <a:pt x="1318" y="2357"/>
                    <a:pt x="1318" y="2271"/>
                    <a:pt x="1385" y="2271"/>
                  </a:cubicBezTo>
                  <a:cubicBezTo>
                    <a:pt x="1392" y="2271"/>
                    <a:pt x="1400" y="2271"/>
                    <a:pt x="1407" y="2273"/>
                  </a:cubicBezTo>
                  <a:cubicBezTo>
                    <a:pt x="1409" y="2229"/>
                    <a:pt x="1412" y="2152"/>
                    <a:pt x="1382" y="2147"/>
                  </a:cubicBezTo>
                </a:path>
              </a:pathLst>
            </a:custGeom>
            <a:solidFill>
              <a:srgbClr val="E2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00" name="Freeform 51"/>
            <p:cNvSpPr>
              <a:spLocks noChangeArrowheads="1"/>
            </p:cNvSpPr>
            <p:nvPr/>
          </p:nvSpPr>
          <p:spPr bwMode="auto">
            <a:xfrm>
              <a:off x="1361" y="2959"/>
              <a:ext cx="525" cy="464"/>
            </a:xfrm>
            <a:custGeom>
              <a:avLst/>
              <a:gdLst>
                <a:gd name="T0" fmla="*/ 0 w 2314"/>
                <a:gd name="T1" fmla="*/ 0 h 2044"/>
                <a:gd name="T2" fmla="*/ 0 w 2314"/>
                <a:gd name="T3" fmla="*/ 0 h 2044"/>
                <a:gd name="T4" fmla="*/ 0 w 2314"/>
                <a:gd name="T5" fmla="*/ 0 h 2044"/>
                <a:gd name="T6" fmla="*/ 0 w 2314"/>
                <a:gd name="T7" fmla="*/ 0 h 2044"/>
                <a:gd name="T8" fmla="*/ 0 w 2314"/>
                <a:gd name="T9" fmla="*/ 0 h 2044"/>
                <a:gd name="T10" fmla="*/ 0 w 2314"/>
                <a:gd name="T11" fmla="*/ 0 h 2044"/>
                <a:gd name="T12" fmla="*/ 0 w 2314"/>
                <a:gd name="T13" fmla="*/ 0 h 2044"/>
                <a:gd name="T14" fmla="*/ 0 w 2314"/>
                <a:gd name="T15" fmla="*/ 0 h 2044"/>
                <a:gd name="T16" fmla="*/ 0 w 2314"/>
                <a:gd name="T17" fmla="*/ 0 h 2044"/>
                <a:gd name="T18" fmla="*/ 0 w 2314"/>
                <a:gd name="T19" fmla="*/ 0 h 2044"/>
                <a:gd name="T20" fmla="*/ 0 w 2314"/>
                <a:gd name="T21" fmla="*/ 0 h 2044"/>
                <a:gd name="T22" fmla="*/ 0 w 2314"/>
                <a:gd name="T23" fmla="*/ 0 h 2044"/>
                <a:gd name="T24" fmla="*/ 0 w 2314"/>
                <a:gd name="T25" fmla="*/ 0 h 2044"/>
                <a:gd name="T26" fmla="*/ 0 w 2314"/>
                <a:gd name="T27" fmla="*/ 0 h 2044"/>
                <a:gd name="T28" fmla="*/ 0 w 2314"/>
                <a:gd name="T29" fmla="*/ 0 h 2044"/>
                <a:gd name="T30" fmla="*/ 0 w 2314"/>
                <a:gd name="T31" fmla="*/ 0 h 2044"/>
                <a:gd name="T32" fmla="*/ 0 w 2314"/>
                <a:gd name="T33" fmla="*/ 0 h 2044"/>
                <a:gd name="T34" fmla="*/ 0 w 2314"/>
                <a:gd name="T35" fmla="*/ 0 h 2044"/>
                <a:gd name="T36" fmla="*/ 0 w 2314"/>
                <a:gd name="T37" fmla="*/ 0 h 2044"/>
                <a:gd name="T38" fmla="*/ 0 w 2314"/>
                <a:gd name="T39" fmla="*/ 0 h 2044"/>
                <a:gd name="T40" fmla="*/ 0 w 2314"/>
                <a:gd name="T41" fmla="*/ 0 h 2044"/>
                <a:gd name="T42" fmla="*/ 0 w 2314"/>
                <a:gd name="T43" fmla="*/ 0 h 2044"/>
                <a:gd name="T44" fmla="*/ 0 w 2314"/>
                <a:gd name="T45" fmla="*/ 0 h 2044"/>
                <a:gd name="T46" fmla="*/ 0 w 2314"/>
                <a:gd name="T47" fmla="*/ 0 h 2044"/>
                <a:gd name="T48" fmla="*/ 0 w 2314"/>
                <a:gd name="T49" fmla="*/ 0 h 2044"/>
                <a:gd name="T50" fmla="*/ 0 w 2314"/>
                <a:gd name="T51" fmla="*/ 0 h 2044"/>
                <a:gd name="T52" fmla="*/ 0 w 2314"/>
                <a:gd name="T53" fmla="*/ 0 h 2044"/>
                <a:gd name="T54" fmla="*/ 0 w 2314"/>
                <a:gd name="T55" fmla="*/ 0 h 2044"/>
                <a:gd name="T56" fmla="*/ 0 w 2314"/>
                <a:gd name="T57" fmla="*/ 0 h 2044"/>
                <a:gd name="T58" fmla="*/ 0 w 2314"/>
                <a:gd name="T59" fmla="*/ 0 h 2044"/>
                <a:gd name="T60" fmla="*/ 0 w 2314"/>
                <a:gd name="T61" fmla="*/ 0 h 2044"/>
                <a:gd name="T62" fmla="*/ 0 w 2314"/>
                <a:gd name="T63" fmla="*/ 0 h 2044"/>
                <a:gd name="T64" fmla="*/ 0 w 2314"/>
                <a:gd name="T65" fmla="*/ 0 h 2044"/>
                <a:gd name="T66" fmla="*/ 0 w 2314"/>
                <a:gd name="T67" fmla="*/ 0 h 2044"/>
                <a:gd name="T68" fmla="*/ 0 w 2314"/>
                <a:gd name="T69" fmla="*/ 0 h 2044"/>
                <a:gd name="T70" fmla="*/ 0 w 2314"/>
                <a:gd name="T71" fmla="*/ 0 h 2044"/>
                <a:gd name="T72" fmla="*/ 0 w 2314"/>
                <a:gd name="T73" fmla="*/ 0 h 2044"/>
                <a:gd name="T74" fmla="*/ 0 w 2314"/>
                <a:gd name="T75" fmla="*/ 0 h 2044"/>
                <a:gd name="T76" fmla="*/ 0 w 2314"/>
                <a:gd name="T77" fmla="*/ 0 h 2044"/>
                <a:gd name="T78" fmla="*/ 0 w 2314"/>
                <a:gd name="T79" fmla="*/ 0 h 2044"/>
                <a:gd name="T80" fmla="*/ 0 w 2314"/>
                <a:gd name="T81" fmla="*/ 0 h 2044"/>
                <a:gd name="T82" fmla="*/ 0 w 2314"/>
                <a:gd name="T83" fmla="*/ 0 h 2044"/>
                <a:gd name="T84" fmla="*/ 0 w 2314"/>
                <a:gd name="T85" fmla="*/ 0 h 2044"/>
                <a:gd name="T86" fmla="*/ 0 w 2314"/>
                <a:gd name="T87" fmla="*/ 0 h 2044"/>
                <a:gd name="T88" fmla="*/ 0 w 2314"/>
                <a:gd name="T89" fmla="*/ 0 h 2044"/>
                <a:gd name="T90" fmla="*/ 0 w 2314"/>
                <a:gd name="T91" fmla="*/ 0 h 2044"/>
                <a:gd name="T92" fmla="*/ 0 w 2314"/>
                <a:gd name="T93" fmla="*/ 0 h 2044"/>
                <a:gd name="T94" fmla="*/ 0 w 2314"/>
                <a:gd name="T95" fmla="*/ 0 h 2044"/>
                <a:gd name="T96" fmla="*/ 0 w 2314"/>
                <a:gd name="T97" fmla="*/ 0 h 2044"/>
                <a:gd name="T98" fmla="*/ 0 w 2314"/>
                <a:gd name="T99" fmla="*/ 0 h 2044"/>
                <a:gd name="T100" fmla="*/ 0 w 2314"/>
                <a:gd name="T101" fmla="*/ 0 h 2044"/>
                <a:gd name="T102" fmla="*/ 0 w 2314"/>
                <a:gd name="T103" fmla="*/ 0 h 2044"/>
                <a:gd name="T104" fmla="*/ 0 w 2314"/>
                <a:gd name="T105" fmla="*/ 0 h 20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14" h="2044">
                  <a:moveTo>
                    <a:pt x="2289" y="1563"/>
                  </a:moveTo>
                  <a:lnTo>
                    <a:pt x="2289" y="1563"/>
                  </a:lnTo>
                  <a:cubicBezTo>
                    <a:pt x="2276" y="1550"/>
                    <a:pt x="2289" y="1543"/>
                    <a:pt x="2301" y="1543"/>
                  </a:cubicBezTo>
                  <a:cubicBezTo>
                    <a:pt x="2313" y="1543"/>
                    <a:pt x="2306" y="1518"/>
                    <a:pt x="2299" y="1511"/>
                  </a:cubicBezTo>
                  <a:cubicBezTo>
                    <a:pt x="2289" y="1501"/>
                    <a:pt x="2276" y="1491"/>
                    <a:pt x="2276" y="1467"/>
                  </a:cubicBezTo>
                  <a:cubicBezTo>
                    <a:pt x="2276" y="1444"/>
                    <a:pt x="2269" y="1439"/>
                    <a:pt x="2254" y="1425"/>
                  </a:cubicBezTo>
                  <a:cubicBezTo>
                    <a:pt x="2237" y="1407"/>
                    <a:pt x="2247" y="1393"/>
                    <a:pt x="2247" y="1368"/>
                  </a:cubicBezTo>
                  <a:cubicBezTo>
                    <a:pt x="2247" y="1343"/>
                    <a:pt x="2249" y="1343"/>
                    <a:pt x="2244" y="1338"/>
                  </a:cubicBezTo>
                  <a:cubicBezTo>
                    <a:pt x="2237" y="1331"/>
                    <a:pt x="2234" y="1323"/>
                    <a:pt x="2244" y="1306"/>
                  </a:cubicBezTo>
                  <a:cubicBezTo>
                    <a:pt x="2254" y="1291"/>
                    <a:pt x="2234" y="1286"/>
                    <a:pt x="2217" y="1286"/>
                  </a:cubicBezTo>
                  <a:cubicBezTo>
                    <a:pt x="2202" y="1286"/>
                    <a:pt x="2205" y="1244"/>
                    <a:pt x="2205" y="1217"/>
                  </a:cubicBezTo>
                  <a:cubicBezTo>
                    <a:pt x="2205" y="1193"/>
                    <a:pt x="2183" y="1168"/>
                    <a:pt x="2163" y="1168"/>
                  </a:cubicBezTo>
                  <a:cubicBezTo>
                    <a:pt x="2146" y="1168"/>
                    <a:pt x="2121" y="1153"/>
                    <a:pt x="2109" y="1121"/>
                  </a:cubicBezTo>
                  <a:cubicBezTo>
                    <a:pt x="2096" y="1086"/>
                    <a:pt x="2121" y="1094"/>
                    <a:pt x="2141" y="1076"/>
                  </a:cubicBezTo>
                  <a:cubicBezTo>
                    <a:pt x="2158" y="1057"/>
                    <a:pt x="2183" y="1064"/>
                    <a:pt x="2197" y="1057"/>
                  </a:cubicBezTo>
                  <a:cubicBezTo>
                    <a:pt x="2210" y="1052"/>
                    <a:pt x="2212" y="1052"/>
                    <a:pt x="2212" y="1044"/>
                  </a:cubicBezTo>
                  <a:cubicBezTo>
                    <a:pt x="2212" y="1037"/>
                    <a:pt x="2205" y="1030"/>
                    <a:pt x="2187" y="1010"/>
                  </a:cubicBezTo>
                  <a:cubicBezTo>
                    <a:pt x="2168" y="990"/>
                    <a:pt x="2165" y="1000"/>
                    <a:pt x="2158" y="1000"/>
                  </a:cubicBezTo>
                  <a:cubicBezTo>
                    <a:pt x="2151" y="1000"/>
                    <a:pt x="2136" y="1003"/>
                    <a:pt x="2123" y="1000"/>
                  </a:cubicBezTo>
                  <a:cubicBezTo>
                    <a:pt x="2111" y="995"/>
                    <a:pt x="2111" y="993"/>
                    <a:pt x="2116" y="970"/>
                  </a:cubicBezTo>
                  <a:cubicBezTo>
                    <a:pt x="2123" y="948"/>
                    <a:pt x="2160" y="958"/>
                    <a:pt x="2160" y="916"/>
                  </a:cubicBezTo>
                  <a:cubicBezTo>
                    <a:pt x="2160" y="876"/>
                    <a:pt x="2111" y="886"/>
                    <a:pt x="2074" y="886"/>
                  </a:cubicBezTo>
                  <a:cubicBezTo>
                    <a:pt x="2037" y="886"/>
                    <a:pt x="2047" y="874"/>
                    <a:pt x="2052" y="862"/>
                  </a:cubicBezTo>
                  <a:cubicBezTo>
                    <a:pt x="2059" y="847"/>
                    <a:pt x="2032" y="827"/>
                    <a:pt x="2032" y="800"/>
                  </a:cubicBezTo>
                  <a:cubicBezTo>
                    <a:pt x="2032" y="773"/>
                    <a:pt x="2044" y="766"/>
                    <a:pt x="2071" y="761"/>
                  </a:cubicBezTo>
                  <a:cubicBezTo>
                    <a:pt x="2099" y="758"/>
                    <a:pt x="2079" y="724"/>
                    <a:pt x="2054" y="706"/>
                  </a:cubicBezTo>
                  <a:cubicBezTo>
                    <a:pt x="2029" y="691"/>
                    <a:pt x="2047" y="674"/>
                    <a:pt x="2057" y="667"/>
                  </a:cubicBezTo>
                  <a:cubicBezTo>
                    <a:pt x="2066" y="657"/>
                    <a:pt x="2071" y="649"/>
                    <a:pt x="2071" y="620"/>
                  </a:cubicBezTo>
                  <a:cubicBezTo>
                    <a:pt x="2071" y="590"/>
                    <a:pt x="2064" y="580"/>
                    <a:pt x="2039" y="580"/>
                  </a:cubicBezTo>
                  <a:cubicBezTo>
                    <a:pt x="2015" y="580"/>
                    <a:pt x="2029" y="566"/>
                    <a:pt x="2044" y="566"/>
                  </a:cubicBezTo>
                  <a:cubicBezTo>
                    <a:pt x="2062" y="566"/>
                    <a:pt x="2044" y="556"/>
                    <a:pt x="2027" y="548"/>
                  </a:cubicBezTo>
                  <a:cubicBezTo>
                    <a:pt x="2010" y="541"/>
                    <a:pt x="2032" y="521"/>
                    <a:pt x="2042" y="479"/>
                  </a:cubicBezTo>
                  <a:cubicBezTo>
                    <a:pt x="2052" y="437"/>
                    <a:pt x="2039" y="410"/>
                    <a:pt x="2039" y="410"/>
                  </a:cubicBezTo>
                  <a:cubicBezTo>
                    <a:pt x="2039" y="410"/>
                    <a:pt x="2062" y="410"/>
                    <a:pt x="2062" y="400"/>
                  </a:cubicBezTo>
                  <a:cubicBezTo>
                    <a:pt x="2062" y="388"/>
                    <a:pt x="2039" y="393"/>
                    <a:pt x="2039" y="383"/>
                  </a:cubicBezTo>
                  <a:cubicBezTo>
                    <a:pt x="2039" y="373"/>
                    <a:pt x="2057" y="356"/>
                    <a:pt x="2071" y="341"/>
                  </a:cubicBezTo>
                  <a:cubicBezTo>
                    <a:pt x="2086" y="326"/>
                    <a:pt x="2066" y="245"/>
                    <a:pt x="2066" y="245"/>
                  </a:cubicBezTo>
                  <a:cubicBezTo>
                    <a:pt x="2066" y="245"/>
                    <a:pt x="2047" y="247"/>
                    <a:pt x="2042" y="252"/>
                  </a:cubicBezTo>
                  <a:cubicBezTo>
                    <a:pt x="2034" y="259"/>
                    <a:pt x="2017" y="262"/>
                    <a:pt x="2017" y="245"/>
                  </a:cubicBezTo>
                  <a:cubicBezTo>
                    <a:pt x="2017" y="225"/>
                    <a:pt x="1980" y="250"/>
                    <a:pt x="1958" y="269"/>
                  </a:cubicBezTo>
                  <a:cubicBezTo>
                    <a:pt x="1938" y="289"/>
                    <a:pt x="1933" y="297"/>
                    <a:pt x="1918" y="297"/>
                  </a:cubicBezTo>
                  <a:cubicBezTo>
                    <a:pt x="1901" y="297"/>
                    <a:pt x="1889" y="299"/>
                    <a:pt x="1879" y="309"/>
                  </a:cubicBezTo>
                  <a:cubicBezTo>
                    <a:pt x="1869" y="319"/>
                    <a:pt x="1862" y="324"/>
                    <a:pt x="1842" y="319"/>
                  </a:cubicBezTo>
                  <a:cubicBezTo>
                    <a:pt x="1825" y="314"/>
                    <a:pt x="1827" y="321"/>
                    <a:pt x="1810" y="331"/>
                  </a:cubicBezTo>
                  <a:cubicBezTo>
                    <a:pt x="1792" y="339"/>
                    <a:pt x="1775" y="339"/>
                    <a:pt x="1758" y="339"/>
                  </a:cubicBezTo>
                  <a:cubicBezTo>
                    <a:pt x="1741" y="339"/>
                    <a:pt x="1731" y="341"/>
                    <a:pt x="1719" y="361"/>
                  </a:cubicBezTo>
                  <a:cubicBezTo>
                    <a:pt x="1709" y="380"/>
                    <a:pt x="1696" y="371"/>
                    <a:pt x="1684" y="371"/>
                  </a:cubicBezTo>
                  <a:cubicBezTo>
                    <a:pt x="1674" y="371"/>
                    <a:pt x="1667" y="366"/>
                    <a:pt x="1662" y="368"/>
                  </a:cubicBezTo>
                  <a:cubicBezTo>
                    <a:pt x="1659" y="371"/>
                    <a:pt x="1647" y="385"/>
                    <a:pt x="1632" y="393"/>
                  </a:cubicBezTo>
                  <a:cubicBezTo>
                    <a:pt x="1617" y="400"/>
                    <a:pt x="1600" y="435"/>
                    <a:pt x="1597" y="454"/>
                  </a:cubicBezTo>
                  <a:cubicBezTo>
                    <a:pt x="1592" y="474"/>
                    <a:pt x="1548" y="487"/>
                    <a:pt x="1543" y="487"/>
                  </a:cubicBezTo>
                  <a:cubicBezTo>
                    <a:pt x="1541" y="487"/>
                    <a:pt x="1511" y="494"/>
                    <a:pt x="1504" y="487"/>
                  </a:cubicBezTo>
                  <a:cubicBezTo>
                    <a:pt x="1494" y="477"/>
                    <a:pt x="1484" y="487"/>
                    <a:pt x="1477" y="494"/>
                  </a:cubicBezTo>
                  <a:cubicBezTo>
                    <a:pt x="1469" y="499"/>
                    <a:pt x="1449" y="499"/>
                    <a:pt x="1440" y="489"/>
                  </a:cubicBezTo>
                  <a:cubicBezTo>
                    <a:pt x="1430" y="479"/>
                    <a:pt x="1420" y="496"/>
                    <a:pt x="1412" y="496"/>
                  </a:cubicBezTo>
                  <a:cubicBezTo>
                    <a:pt x="1405" y="496"/>
                    <a:pt x="1365" y="499"/>
                    <a:pt x="1358" y="489"/>
                  </a:cubicBezTo>
                  <a:cubicBezTo>
                    <a:pt x="1348" y="482"/>
                    <a:pt x="1306" y="491"/>
                    <a:pt x="1291" y="487"/>
                  </a:cubicBezTo>
                  <a:cubicBezTo>
                    <a:pt x="1279" y="482"/>
                    <a:pt x="1259" y="452"/>
                    <a:pt x="1259" y="442"/>
                  </a:cubicBezTo>
                  <a:cubicBezTo>
                    <a:pt x="1259" y="432"/>
                    <a:pt x="1272" y="435"/>
                    <a:pt x="1284" y="435"/>
                  </a:cubicBezTo>
                  <a:cubicBezTo>
                    <a:pt x="1294" y="435"/>
                    <a:pt x="1269" y="410"/>
                    <a:pt x="1262" y="410"/>
                  </a:cubicBezTo>
                  <a:cubicBezTo>
                    <a:pt x="1254" y="410"/>
                    <a:pt x="1247" y="407"/>
                    <a:pt x="1235" y="395"/>
                  </a:cubicBezTo>
                  <a:cubicBezTo>
                    <a:pt x="1225" y="385"/>
                    <a:pt x="1230" y="371"/>
                    <a:pt x="1240" y="368"/>
                  </a:cubicBezTo>
                  <a:cubicBezTo>
                    <a:pt x="1250" y="363"/>
                    <a:pt x="1240" y="353"/>
                    <a:pt x="1235" y="353"/>
                  </a:cubicBezTo>
                  <a:cubicBezTo>
                    <a:pt x="1230" y="353"/>
                    <a:pt x="1222" y="346"/>
                    <a:pt x="1222" y="331"/>
                  </a:cubicBezTo>
                  <a:cubicBezTo>
                    <a:pt x="1222" y="316"/>
                    <a:pt x="1198" y="301"/>
                    <a:pt x="1185" y="301"/>
                  </a:cubicBezTo>
                  <a:cubicBezTo>
                    <a:pt x="1170" y="301"/>
                    <a:pt x="1185" y="277"/>
                    <a:pt x="1185" y="267"/>
                  </a:cubicBezTo>
                  <a:cubicBezTo>
                    <a:pt x="1185" y="254"/>
                    <a:pt x="1205" y="252"/>
                    <a:pt x="1230" y="240"/>
                  </a:cubicBezTo>
                  <a:cubicBezTo>
                    <a:pt x="1252" y="230"/>
                    <a:pt x="1188" y="153"/>
                    <a:pt x="1173" y="139"/>
                  </a:cubicBezTo>
                  <a:cubicBezTo>
                    <a:pt x="1161" y="126"/>
                    <a:pt x="1175" y="109"/>
                    <a:pt x="1178" y="92"/>
                  </a:cubicBezTo>
                  <a:cubicBezTo>
                    <a:pt x="1180" y="77"/>
                    <a:pt x="1158" y="62"/>
                    <a:pt x="1138" y="52"/>
                  </a:cubicBezTo>
                  <a:cubicBezTo>
                    <a:pt x="1126" y="45"/>
                    <a:pt x="1091" y="35"/>
                    <a:pt x="1084" y="40"/>
                  </a:cubicBezTo>
                  <a:cubicBezTo>
                    <a:pt x="1077" y="42"/>
                    <a:pt x="1064" y="50"/>
                    <a:pt x="1057" y="50"/>
                  </a:cubicBezTo>
                  <a:cubicBezTo>
                    <a:pt x="1047" y="50"/>
                    <a:pt x="1040" y="42"/>
                    <a:pt x="1032" y="52"/>
                  </a:cubicBezTo>
                  <a:cubicBezTo>
                    <a:pt x="1025" y="60"/>
                    <a:pt x="1022" y="62"/>
                    <a:pt x="1013" y="52"/>
                  </a:cubicBezTo>
                  <a:cubicBezTo>
                    <a:pt x="1000" y="42"/>
                    <a:pt x="1008" y="35"/>
                    <a:pt x="1000" y="25"/>
                  </a:cubicBezTo>
                  <a:cubicBezTo>
                    <a:pt x="993" y="13"/>
                    <a:pt x="970" y="13"/>
                    <a:pt x="958" y="20"/>
                  </a:cubicBezTo>
                  <a:cubicBezTo>
                    <a:pt x="946" y="25"/>
                    <a:pt x="941" y="22"/>
                    <a:pt x="926" y="10"/>
                  </a:cubicBezTo>
                  <a:cubicBezTo>
                    <a:pt x="909" y="0"/>
                    <a:pt x="884" y="8"/>
                    <a:pt x="869" y="15"/>
                  </a:cubicBezTo>
                  <a:cubicBezTo>
                    <a:pt x="862" y="20"/>
                    <a:pt x="845" y="27"/>
                    <a:pt x="835" y="32"/>
                  </a:cubicBezTo>
                  <a:cubicBezTo>
                    <a:pt x="837" y="35"/>
                    <a:pt x="840" y="37"/>
                    <a:pt x="842" y="37"/>
                  </a:cubicBezTo>
                  <a:cubicBezTo>
                    <a:pt x="859" y="42"/>
                    <a:pt x="877" y="64"/>
                    <a:pt x="874" y="69"/>
                  </a:cubicBezTo>
                  <a:cubicBezTo>
                    <a:pt x="869" y="74"/>
                    <a:pt x="864" y="77"/>
                    <a:pt x="840" y="77"/>
                  </a:cubicBezTo>
                  <a:cubicBezTo>
                    <a:pt x="815" y="77"/>
                    <a:pt x="805" y="79"/>
                    <a:pt x="805" y="97"/>
                  </a:cubicBezTo>
                  <a:cubicBezTo>
                    <a:pt x="805" y="114"/>
                    <a:pt x="793" y="124"/>
                    <a:pt x="788" y="124"/>
                  </a:cubicBezTo>
                  <a:cubicBezTo>
                    <a:pt x="780" y="124"/>
                    <a:pt x="771" y="126"/>
                    <a:pt x="766" y="134"/>
                  </a:cubicBezTo>
                  <a:cubicBezTo>
                    <a:pt x="761" y="139"/>
                    <a:pt x="746" y="134"/>
                    <a:pt x="729" y="134"/>
                  </a:cubicBezTo>
                  <a:cubicBezTo>
                    <a:pt x="709" y="134"/>
                    <a:pt x="640" y="106"/>
                    <a:pt x="613" y="134"/>
                  </a:cubicBezTo>
                  <a:cubicBezTo>
                    <a:pt x="583" y="163"/>
                    <a:pt x="531" y="195"/>
                    <a:pt x="504" y="188"/>
                  </a:cubicBezTo>
                  <a:cubicBezTo>
                    <a:pt x="474" y="183"/>
                    <a:pt x="454" y="175"/>
                    <a:pt x="445" y="175"/>
                  </a:cubicBezTo>
                  <a:cubicBezTo>
                    <a:pt x="435" y="175"/>
                    <a:pt x="415" y="180"/>
                    <a:pt x="415" y="208"/>
                  </a:cubicBezTo>
                  <a:cubicBezTo>
                    <a:pt x="415" y="235"/>
                    <a:pt x="408" y="316"/>
                    <a:pt x="393" y="311"/>
                  </a:cubicBezTo>
                  <a:cubicBezTo>
                    <a:pt x="376" y="306"/>
                    <a:pt x="314" y="292"/>
                    <a:pt x="314" y="309"/>
                  </a:cubicBezTo>
                  <a:cubicBezTo>
                    <a:pt x="314" y="324"/>
                    <a:pt x="331" y="358"/>
                    <a:pt x="316" y="373"/>
                  </a:cubicBezTo>
                  <a:cubicBezTo>
                    <a:pt x="302" y="388"/>
                    <a:pt x="259" y="427"/>
                    <a:pt x="269" y="427"/>
                  </a:cubicBezTo>
                  <a:cubicBezTo>
                    <a:pt x="279" y="427"/>
                    <a:pt x="341" y="457"/>
                    <a:pt x="326" y="472"/>
                  </a:cubicBezTo>
                  <a:cubicBezTo>
                    <a:pt x="311" y="487"/>
                    <a:pt x="257" y="509"/>
                    <a:pt x="257" y="509"/>
                  </a:cubicBezTo>
                  <a:cubicBezTo>
                    <a:pt x="264" y="568"/>
                    <a:pt x="264" y="568"/>
                    <a:pt x="264" y="568"/>
                  </a:cubicBezTo>
                  <a:cubicBezTo>
                    <a:pt x="235" y="585"/>
                    <a:pt x="235" y="585"/>
                    <a:pt x="235" y="585"/>
                  </a:cubicBezTo>
                  <a:cubicBezTo>
                    <a:pt x="198" y="583"/>
                    <a:pt x="198" y="583"/>
                    <a:pt x="198" y="583"/>
                  </a:cubicBezTo>
                  <a:cubicBezTo>
                    <a:pt x="186" y="593"/>
                    <a:pt x="186" y="593"/>
                    <a:pt x="186" y="593"/>
                  </a:cubicBezTo>
                  <a:cubicBezTo>
                    <a:pt x="188" y="622"/>
                    <a:pt x="188" y="622"/>
                    <a:pt x="188" y="622"/>
                  </a:cubicBezTo>
                  <a:cubicBezTo>
                    <a:pt x="154" y="615"/>
                    <a:pt x="154" y="615"/>
                    <a:pt x="154" y="615"/>
                  </a:cubicBezTo>
                  <a:cubicBezTo>
                    <a:pt x="154" y="615"/>
                    <a:pt x="131" y="622"/>
                    <a:pt x="131" y="642"/>
                  </a:cubicBezTo>
                  <a:cubicBezTo>
                    <a:pt x="131" y="662"/>
                    <a:pt x="139" y="701"/>
                    <a:pt x="139" y="701"/>
                  </a:cubicBezTo>
                  <a:cubicBezTo>
                    <a:pt x="139" y="701"/>
                    <a:pt x="104" y="691"/>
                    <a:pt x="82" y="711"/>
                  </a:cubicBezTo>
                  <a:cubicBezTo>
                    <a:pt x="62" y="733"/>
                    <a:pt x="74" y="766"/>
                    <a:pt x="57" y="783"/>
                  </a:cubicBezTo>
                  <a:cubicBezTo>
                    <a:pt x="40" y="800"/>
                    <a:pt x="30" y="805"/>
                    <a:pt x="30" y="830"/>
                  </a:cubicBezTo>
                  <a:cubicBezTo>
                    <a:pt x="30" y="852"/>
                    <a:pt x="32" y="869"/>
                    <a:pt x="22" y="869"/>
                  </a:cubicBezTo>
                  <a:cubicBezTo>
                    <a:pt x="13" y="869"/>
                    <a:pt x="0" y="869"/>
                    <a:pt x="0" y="869"/>
                  </a:cubicBezTo>
                  <a:cubicBezTo>
                    <a:pt x="0" y="869"/>
                    <a:pt x="15" y="933"/>
                    <a:pt x="42" y="923"/>
                  </a:cubicBezTo>
                  <a:cubicBezTo>
                    <a:pt x="72" y="911"/>
                    <a:pt x="119" y="896"/>
                    <a:pt x="119" y="896"/>
                  </a:cubicBezTo>
                  <a:cubicBezTo>
                    <a:pt x="119" y="896"/>
                    <a:pt x="146" y="943"/>
                    <a:pt x="129" y="961"/>
                  </a:cubicBezTo>
                  <a:cubicBezTo>
                    <a:pt x="114" y="975"/>
                    <a:pt x="72" y="1012"/>
                    <a:pt x="102" y="1017"/>
                  </a:cubicBezTo>
                  <a:cubicBezTo>
                    <a:pt x="131" y="1025"/>
                    <a:pt x="193" y="1017"/>
                    <a:pt x="213" y="1037"/>
                  </a:cubicBezTo>
                  <a:cubicBezTo>
                    <a:pt x="232" y="1059"/>
                    <a:pt x="222" y="1059"/>
                    <a:pt x="222" y="1084"/>
                  </a:cubicBezTo>
                  <a:cubicBezTo>
                    <a:pt x="222" y="1111"/>
                    <a:pt x="230" y="1136"/>
                    <a:pt x="245" y="1151"/>
                  </a:cubicBezTo>
                  <a:cubicBezTo>
                    <a:pt x="262" y="1168"/>
                    <a:pt x="319" y="1160"/>
                    <a:pt x="319" y="1188"/>
                  </a:cubicBezTo>
                  <a:cubicBezTo>
                    <a:pt x="319" y="1217"/>
                    <a:pt x="299" y="1227"/>
                    <a:pt x="309" y="1247"/>
                  </a:cubicBezTo>
                  <a:cubicBezTo>
                    <a:pt x="319" y="1267"/>
                    <a:pt x="321" y="1289"/>
                    <a:pt x="363" y="1296"/>
                  </a:cubicBezTo>
                  <a:cubicBezTo>
                    <a:pt x="393" y="1301"/>
                    <a:pt x="390" y="1378"/>
                    <a:pt x="388" y="1422"/>
                  </a:cubicBezTo>
                  <a:cubicBezTo>
                    <a:pt x="430" y="1432"/>
                    <a:pt x="425" y="1476"/>
                    <a:pt x="450" y="1531"/>
                  </a:cubicBezTo>
                  <a:cubicBezTo>
                    <a:pt x="477" y="1595"/>
                    <a:pt x="501" y="1607"/>
                    <a:pt x="546" y="1607"/>
                  </a:cubicBezTo>
                  <a:cubicBezTo>
                    <a:pt x="588" y="1607"/>
                    <a:pt x="578" y="1625"/>
                    <a:pt x="578" y="1667"/>
                  </a:cubicBezTo>
                  <a:cubicBezTo>
                    <a:pt x="578" y="1706"/>
                    <a:pt x="627" y="1716"/>
                    <a:pt x="679" y="1706"/>
                  </a:cubicBezTo>
                  <a:cubicBezTo>
                    <a:pt x="729" y="1696"/>
                    <a:pt x="701" y="1716"/>
                    <a:pt x="701" y="1780"/>
                  </a:cubicBezTo>
                  <a:cubicBezTo>
                    <a:pt x="701" y="1841"/>
                    <a:pt x="719" y="1838"/>
                    <a:pt x="729" y="1866"/>
                  </a:cubicBezTo>
                  <a:cubicBezTo>
                    <a:pt x="741" y="1893"/>
                    <a:pt x="706" y="1915"/>
                    <a:pt x="699" y="1937"/>
                  </a:cubicBezTo>
                  <a:cubicBezTo>
                    <a:pt x="689" y="1959"/>
                    <a:pt x="687" y="2014"/>
                    <a:pt x="731" y="2026"/>
                  </a:cubicBezTo>
                  <a:cubicBezTo>
                    <a:pt x="778" y="2038"/>
                    <a:pt x="790" y="2004"/>
                    <a:pt x="820" y="1974"/>
                  </a:cubicBezTo>
                  <a:cubicBezTo>
                    <a:pt x="847" y="1947"/>
                    <a:pt x="877" y="1957"/>
                    <a:pt x="916" y="1999"/>
                  </a:cubicBezTo>
                  <a:cubicBezTo>
                    <a:pt x="956" y="2038"/>
                    <a:pt x="958" y="2043"/>
                    <a:pt x="985" y="2043"/>
                  </a:cubicBezTo>
                  <a:cubicBezTo>
                    <a:pt x="1015" y="2043"/>
                    <a:pt x="1003" y="2026"/>
                    <a:pt x="1003" y="2014"/>
                  </a:cubicBezTo>
                  <a:cubicBezTo>
                    <a:pt x="1003" y="1999"/>
                    <a:pt x="1047" y="1907"/>
                    <a:pt x="1047" y="1885"/>
                  </a:cubicBezTo>
                  <a:cubicBezTo>
                    <a:pt x="1047" y="1863"/>
                    <a:pt x="1055" y="1851"/>
                    <a:pt x="1064" y="1861"/>
                  </a:cubicBezTo>
                  <a:cubicBezTo>
                    <a:pt x="1074" y="1873"/>
                    <a:pt x="1084" y="1841"/>
                    <a:pt x="1101" y="1823"/>
                  </a:cubicBezTo>
                  <a:cubicBezTo>
                    <a:pt x="1121" y="1806"/>
                    <a:pt x="1161" y="1795"/>
                    <a:pt x="1200" y="1795"/>
                  </a:cubicBezTo>
                  <a:cubicBezTo>
                    <a:pt x="1237" y="1795"/>
                    <a:pt x="1222" y="1780"/>
                    <a:pt x="1222" y="1758"/>
                  </a:cubicBezTo>
                  <a:cubicBezTo>
                    <a:pt x="1222" y="1735"/>
                    <a:pt x="1230" y="1723"/>
                    <a:pt x="1245" y="1723"/>
                  </a:cubicBezTo>
                  <a:cubicBezTo>
                    <a:pt x="1262" y="1723"/>
                    <a:pt x="1254" y="1733"/>
                    <a:pt x="1267" y="1721"/>
                  </a:cubicBezTo>
                  <a:cubicBezTo>
                    <a:pt x="1279" y="1708"/>
                    <a:pt x="1279" y="1721"/>
                    <a:pt x="1291" y="1733"/>
                  </a:cubicBezTo>
                  <a:cubicBezTo>
                    <a:pt x="1304" y="1743"/>
                    <a:pt x="1326" y="1733"/>
                    <a:pt x="1343" y="1716"/>
                  </a:cubicBezTo>
                  <a:cubicBezTo>
                    <a:pt x="1360" y="1699"/>
                    <a:pt x="1398" y="1708"/>
                    <a:pt x="1442" y="1723"/>
                  </a:cubicBezTo>
                  <a:cubicBezTo>
                    <a:pt x="1487" y="1738"/>
                    <a:pt x="1484" y="1733"/>
                    <a:pt x="1494" y="1706"/>
                  </a:cubicBezTo>
                  <a:cubicBezTo>
                    <a:pt x="1506" y="1676"/>
                    <a:pt x="1521" y="1676"/>
                    <a:pt x="1533" y="1691"/>
                  </a:cubicBezTo>
                  <a:cubicBezTo>
                    <a:pt x="1548" y="1703"/>
                    <a:pt x="1548" y="1706"/>
                    <a:pt x="1568" y="1684"/>
                  </a:cubicBezTo>
                  <a:cubicBezTo>
                    <a:pt x="1590" y="1662"/>
                    <a:pt x="1617" y="1686"/>
                    <a:pt x="1617" y="1708"/>
                  </a:cubicBezTo>
                  <a:cubicBezTo>
                    <a:pt x="1617" y="1728"/>
                    <a:pt x="1630" y="1733"/>
                    <a:pt x="1654" y="1758"/>
                  </a:cubicBezTo>
                  <a:cubicBezTo>
                    <a:pt x="1681" y="1782"/>
                    <a:pt x="1684" y="1782"/>
                    <a:pt x="1684" y="1806"/>
                  </a:cubicBezTo>
                  <a:cubicBezTo>
                    <a:pt x="1684" y="1828"/>
                    <a:pt x="1721" y="1833"/>
                    <a:pt x="1748" y="1806"/>
                  </a:cubicBezTo>
                  <a:cubicBezTo>
                    <a:pt x="1778" y="1778"/>
                    <a:pt x="1802" y="1811"/>
                    <a:pt x="1827" y="1836"/>
                  </a:cubicBezTo>
                  <a:cubicBezTo>
                    <a:pt x="1852" y="1861"/>
                    <a:pt x="1876" y="1823"/>
                    <a:pt x="1904" y="1797"/>
                  </a:cubicBezTo>
                  <a:cubicBezTo>
                    <a:pt x="1931" y="1770"/>
                    <a:pt x="1953" y="1765"/>
                    <a:pt x="1995" y="1750"/>
                  </a:cubicBezTo>
                  <a:cubicBezTo>
                    <a:pt x="2037" y="1735"/>
                    <a:pt x="1973" y="1686"/>
                    <a:pt x="1953" y="1667"/>
                  </a:cubicBezTo>
                  <a:cubicBezTo>
                    <a:pt x="1933" y="1647"/>
                    <a:pt x="1953" y="1627"/>
                    <a:pt x="1982" y="1627"/>
                  </a:cubicBezTo>
                  <a:cubicBezTo>
                    <a:pt x="2012" y="1627"/>
                    <a:pt x="2049" y="1652"/>
                    <a:pt x="2064" y="1689"/>
                  </a:cubicBezTo>
                  <a:cubicBezTo>
                    <a:pt x="2079" y="1728"/>
                    <a:pt x="2096" y="1686"/>
                    <a:pt x="2126" y="1630"/>
                  </a:cubicBezTo>
                  <a:cubicBezTo>
                    <a:pt x="2158" y="1573"/>
                    <a:pt x="2207" y="1607"/>
                    <a:pt x="2252" y="1627"/>
                  </a:cubicBezTo>
                  <a:cubicBezTo>
                    <a:pt x="2269" y="1637"/>
                    <a:pt x="2286" y="1644"/>
                    <a:pt x="2303" y="1652"/>
                  </a:cubicBezTo>
                  <a:cubicBezTo>
                    <a:pt x="2306" y="1639"/>
                    <a:pt x="2311" y="1615"/>
                    <a:pt x="2311" y="1605"/>
                  </a:cubicBezTo>
                  <a:cubicBezTo>
                    <a:pt x="2311" y="1590"/>
                    <a:pt x="2301" y="1575"/>
                    <a:pt x="2289" y="1563"/>
                  </a:cubicBezTo>
                </a:path>
              </a:pathLst>
            </a:custGeom>
            <a:solidFill>
              <a:srgbClr val="E2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01" name="Freeform 52"/>
            <p:cNvSpPr>
              <a:spLocks noChangeArrowheads="1"/>
            </p:cNvSpPr>
            <p:nvPr/>
          </p:nvSpPr>
          <p:spPr bwMode="auto">
            <a:xfrm>
              <a:off x="404" y="1553"/>
              <a:ext cx="1944" cy="1782"/>
            </a:xfrm>
            <a:custGeom>
              <a:avLst/>
              <a:gdLst>
                <a:gd name="T0" fmla="*/ 0 w 8571"/>
                <a:gd name="T1" fmla="*/ 0 h 7858"/>
                <a:gd name="T2" fmla="*/ 0 w 8571"/>
                <a:gd name="T3" fmla="*/ 0 h 7858"/>
                <a:gd name="T4" fmla="*/ 0 w 8571"/>
                <a:gd name="T5" fmla="*/ 0 h 7858"/>
                <a:gd name="T6" fmla="*/ 0 w 8571"/>
                <a:gd name="T7" fmla="*/ 0 h 7858"/>
                <a:gd name="T8" fmla="*/ 0 w 8571"/>
                <a:gd name="T9" fmla="*/ 0 h 7858"/>
                <a:gd name="T10" fmla="*/ 0 w 8571"/>
                <a:gd name="T11" fmla="*/ 0 h 7858"/>
                <a:gd name="T12" fmla="*/ 0 w 8571"/>
                <a:gd name="T13" fmla="*/ 0 h 7858"/>
                <a:gd name="T14" fmla="*/ 0 w 8571"/>
                <a:gd name="T15" fmla="*/ 0 h 7858"/>
                <a:gd name="T16" fmla="*/ 0 w 8571"/>
                <a:gd name="T17" fmla="*/ 0 h 7858"/>
                <a:gd name="T18" fmla="*/ 0 w 8571"/>
                <a:gd name="T19" fmla="*/ 0 h 7858"/>
                <a:gd name="T20" fmla="*/ 0 w 8571"/>
                <a:gd name="T21" fmla="*/ 0 h 7858"/>
                <a:gd name="T22" fmla="*/ 0 w 8571"/>
                <a:gd name="T23" fmla="*/ 0 h 7858"/>
                <a:gd name="T24" fmla="*/ 0 w 8571"/>
                <a:gd name="T25" fmla="*/ 0 h 7858"/>
                <a:gd name="T26" fmla="*/ 0 w 8571"/>
                <a:gd name="T27" fmla="*/ 0 h 7858"/>
                <a:gd name="T28" fmla="*/ 0 w 8571"/>
                <a:gd name="T29" fmla="*/ 0 h 7858"/>
                <a:gd name="T30" fmla="*/ 0 w 8571"/>
                <a:gd name="T31" fmla="*/ 0 h 7858"/>
                <a:gd name="T32" fmla="*/ 0 w 8571"/>
                <a:gd name="T33" fmla="*/ 0 h 7858"/>
                <a:gd name="T34" fmla="*/ 0 w 8571"/>
                <a:gd name="T35" fmla="*/ 0 h 7858"/>
                <a:gd name="T36" fmla="*/ 0 w 8571"/>
                <a:gd name="T37" fmla="*/ 0 h 7858"/>
                <a:gd name="T38" fmla="*/ 0 w 8571"/>
                <a:gd name="T39" fmla="*/ 0 h 7858"/>
                <a:gd name="T40" fmla="*/ 0 w 8571"/>
                <a:gd name="T41" fmla="*/ 0 h 7858"/>
                <a:gd name="T42" fmla="*/ 0 w 8571"/>
                <a:gd name="T43" fmla="*/ 0 h 7858"/>
                <a:gd name="T44" fmla="*/ 0 w 8571"/>
                <a:gd name="T45" fmla="*/ 0 h 7858"/>
                <a:gd name="T46" fmla="*/ 0 w 8571"/>
                <a:gd name="T47" fmla="*/ 0 h 7858"/>
                <a:gd name="T48" fmla="*/ 0 w 8571"/>
                <a:gd name="T49" fmla="*/ 0 h 7858"/>
                <a:gd name="T50" fmla="*/ 0 w 8571"/>
                <a:gd name="T51" fmla="*/ 0 h 7858"/>
                <a:gd name="T52" fmla="*/ 0 w 8571"/>
                <a:gd name="T53" fmla="*/ 0 h 7858"/>
                <a:gd name="T54" fmla="*/ 0 w 8571"/>
                <a:gd name="T55" fmla="*/ 0 h 7858"/>
                <a:gd name="T56" fmla="*/ 0 w 8571"/>
                <a:gd name="T57" fmla="*/ 0 h 7858"/>
                <a:gd name="T58" fmla="*/ 0 w 8571"/>
                <a:gd name="T59" fmla="*/ 0 h 7858"/>
                <a:gd name="T60" fmla="*/ 0 w 8571"/>
                <a:gd name="T61" fmla="*/ 0 h 7858"/>
                <a:gd name="T62" fmla="*/ 0 w 8571"/>
                <a:gd name="T63" fmla="*/ 0 h 7858"/>
                <a:gd name="T64" fmla="*/ 0 w 8571"/>
                <a:gd name="T65" fmla="*/ 0 h 7858"/>
                <a:gd name="T66" fmla="*/ 0 w 8571"/>
                <a:gd name="T67" fmla="*/ 0 h 7858"/>
                <a:gd name="T68" fmla="*/ 0 w 8571"/>
                <a:gd name="T69" fmla="*/ 0 h 7858"/>
                <a:gd name="T70" fmla="*/ 0 w 8571"/>
                <a:gd name="T71" fmla="*/ 0 h 7858"/>
                <a:gd name="T72" fmla="*/ 0 w 8571"/>
                <a:gd name="T73" fmla="*/ 0 h 7858"/>
                <a:gd name="T74" fmla="*/ 0 w 8571"/>
                <a:gd name="T75" fmla="*/ 0 h 7858"/>
                <a:gd name="T76" fmla="*/ 0 w 8571"/>
                <a:gd name="T77" fmla="*/ 0 h 7858"/>
                <a:gd name="T78" fmla="*/ 0 w 8571"/>
                <a:gd name="T79" fmla="*/ 0 h 7858"/>
                <a:gd name="T80" fmla="*/ 0 w 8571"/>
                <a:gd name="T81" fmla="*/ 0 h 7858"/>
                <a:gd name="T82" fmla="*/ 0 w 8571"/>
                <a:gd name="T83" fmla="*/ 0 h 7858"/>
                <a:gd name="T84" fmla="*/ 0 w 8571"/>
                <a:gd name="T85" fmla="*/ 0 h 7858"/>
                <a:gd name="T86" fmla="*/ 0 w 8571"/>
                <a:gd name="T87" fmla="*/ 0 h 7858"/>
                <a:gd name="T88" fmla="*/ 0 w 8571"/>
                <a:gd name="T89" fmla="*/ 0 h 7858"/>
                <a:gd name="T90" fmla="*/ 0 w 8571"/>
                <a:gd name="T91" fmla="*/ 0 h 7858"/>
                <a:gd name="T92" fmla="*/ 0 w 8571"/>
                <a:gd name="T93" fmla="*/ 0 h 7858"/>
                <a:gd name="T94" fmla="*/ 0 w 8571"/>
                <a:gd name="T95" fmla="*/ 0 h 7858"/>
                <a:gd name="T96" fmla="*/ 0 w 8571"/>
                <a:gd name="T97" fmla="*/ 0 h 7858"/>
                <a:gd name="T98" fmla="*/ 0 w 8571"/>
                <a:gd name="T99" fmla="*/ 0 h 7858"/>
                <a:gd name="T100" fmla="*/ 0 w 8571"/>
                <a:gd name="T101" fmla="*/ 0 h 7858"/>
                <a:gd name="T102" fmla="*/ 0 w 8571"/>
                <a:gd name="T103" fmla="*/ 0 h 7858"/>
                <a:gd name="T104" fmla="*/ 0 w 8571"/>
                <a:gd name="T105" fmla="*/ 0 h 7858"/>
                <a:gd name="T106" fmla="*/ 0 w 8571"/>
                <a:gd name="T107" fmla="*/ 0 h 7858"/>
                <a:gd name="T108" fmla="*/ 0 w 8571"/>
                <a:gd name="T109" fmla="*/ 0 h 7858"/>
                <a:gd name="T110" fmla="*/ 0 w 8571"/>
                <a:gd name="T111" fmla="*/ 0 h 7858"/>
                <a:gd name="T112" fmla="*/ 0 w 8571"/>
                <a:gd name="T113" fmla="*/ 0 h 7858"/>
                <a:gd name="T114" fmla="*/ 0 w 8571"/>
                <a:gd name="T115" fmla="*/ 0 h 7858"/>
                <a:gd name="T116" fmla="*/ 0 w 8571"/>
                <a:gd name="T117" fmla="*/ 0 h 7858"/>
                <a:gd name="T118" fmla="*/ 0 w 8571"/>
                <a:gd name="T119" fmla="*/ 0 h 7858"/>
                <a:gd name="T120" fmla="*/ 0 w 8571"/>
                <a:gd name="T121" fmla="*/ 0 h 7858"/>
                <a:gd name="T122" fmla="*/ 0 w 8571"/>
                <a:gd name="T123" fmla="*/ 0 h 7858"/>
                <a:gd name="T124" fmla="*/ 0 w 8571"/>
                <a:gd name="T125" fmla="*/ 0 h 78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571" h="7858">
                  <a:moveTo>
                    <a:pt x="8538" y="6472"/>
                  </a:moveTo>
                  <a:lnTo>
                    <a:pt x="8538" y="6472"/>
                  </a:lnTo>
                  <a:lnTo>
                    <a:pt x="8535" y="6472"/>
                  </a:lnTo>
                  <a:cubicBezTo>
                    <a:pt x="8535" y="6469"/>
                    <a:pt x="8535" y="6462"/>
                    <a:pt x="8535" y="6457"/>
                  </a:cubicBezTo>
                  <a:cubicBezTo>
                    <a:pt x="8535" y="6447"/>
                    <a:pt x="8535" y="6435"/>
                    <a:pt x="8535" y="6427"/>
                  </a:cubicBezTo>
                  <a:cubicBezTo>
                    <a:pt x="8535" y="6420"/>
                    <a:pt x="8530" y="6412"/>
                    <a:pt x="8525" y="6412"/>
                  </a:cubicBezTo>
                  <a:cubicBezTo>
                    <a:pt x="8508" y="6405"/>
                    <a:pt x="8486" y="6408"/>
                    <a:pt x="8461" y="6403"/>
                  </a:cubicBezTo>
                  <a:cubicBezTo>
                    <a:pt x="8451" y="6403"/>
                    <a:pt x="8446" y="6400"/>
                    <a:pt x="8444" y="6400"/>
                  </a:cubicBezTo>
                  <a:cubicBezTo>
                    <a:pt x="8441" y="6398"/>
                    <a:pt x="8441" y="6398"/>
                    <a:pt x="8441" y="6398"/>
                  </a:cubicBezTo>
                  <a:cubicBezTo>
                    <a:pt x="8441" y="6398"/>
                    <a:pt x="8441" y="6393"/>
                    <a:pt x="8439" y="6390"/>
                  </a:cubicBezTo>
                  <a:lnTo>
                    <a:pt x="8439" y="6388"/>
                  </a:lnTo>
                  <a:cubicBezTo>
                    <a:pt x="8439" y="6383"/>
                    <a:pt x="8444" y="6375"/>
                    <a:pt x="8446" y="6363"/>
                  </a:cubicBezTo>
                  <a:cubicBezTo>
                    <a:pt x="8446" y="6361"/>
                    <a:pt x="8446" y="6358"/>
                    <a:pt x="8446" y="6358"/>
                  </a:cubicBezTo>
                  <a:cubicBezTo>
                    <a:pt x="8446" y="6343"/>
                    <a:pt x="8436" y="6336"/>
                    <a:pt x="8429" y="6326"/>
                  </a:cubicBezTo>
                  <a:cubicBezTo>
                    <a:pt x="8419" y="6316"/>
                    <a:pt x="8407" y="6309"/>
                    <a:pt x="8395" y="6306"/>
                  </a:cubicBezTo>
                  <a:cubicBezTo>
                    <a:pt x="8390" y="6304"/>
                    <a:pt x="8392" y="6306"/>
                    <a:pt x="8390" y="6302"/>
                  </a:cubicBezTo>
                  <a:cubicBezTo>
                    <a:pt x="8390" y="6297"/>
                    <a:pt x="8397" y="6284"/>
                    <a:pt x="8402" y="6274"/>
                  </a:cubicBezTo>
                  <a:cubicBezTo>
                    <a:pt x="8402" y="6269"/>
                    <a:pt x="8404" y="6267"/>
                    <a:pt x="8404" y="6264"/>
                  </a:cubicBezTo>
                  <a:cubicBezTo>
                    <a:pt x="8404" y="6260"/>
                    <a:pt x="8402" y="6255"/>
                    <a:pt x="8400" y="6252"/>
                  </a:cubicBezTo>
                  <a:cubicBezTo>
                    <a:pt x="8395" y="6250"/>
                    <a:pt x="8392" y="6250"/>
                    <a:pt x="8390" y="6250"/>
                  </a:cubicBezTo>
                  <a:cubicBezTo>
                    <a:pt x="8380" y="6250"/>
                    <a:pt x="8372" y="6252"/>
                    <a:pt x="8365" y="6257"/>
                  </a:cubicBezTo>
                  <a:cubicBezTo>
                    <a:pt x="8360" y="6262"/>
                    <a:pt x="8345" y="6267"/>
                    <a:pt x="8335" y="6272"/>
                  </a:cubicBezTo>
                  <a:cubicBezTo>
                    <a:pt x="8328" y="6274"/>
                    <a:pt x="8323" y="6277"/>
                    <a:pt x="8318" y="6279"/>
                  </a:cubicBezTo>
                  <a:cubicBezTo>
                    <a:pt x="8313" y="6284"/>
                    <a:pt x="8311" y="6284"/>
                    <a:pt x="8306" y="6292"/>
                  </a:cubicBezTo>
                  <a:cubicBezTo>
                    <a:pt x="8306" y="6297"/>
                    <a:pt x="8301" y="6302"/>
                    <a:pt x="8279" y="6316"/>
                  </a:cubicBezTo>
                  <a:cubicBezTo>
                    <a:pt x="8274" y="6321"/>
                    <a:pt x="8269" y="6321"/>
                    <a:pt x="8266" y="6321"/>
                  </a:cubicBezTo>
                  <a:cubicBezTo>
                    <a:pt x="8261" y="6324"/>
                    <a:pt x="8254" y="6316"/>
                    <a:pt x="8244" y="6306"/>
                  </a:cubicBezTo>
                  <a:cubicBezTo>
                    <a:pt x="8232" y="6297"/>
                    <a:pt x="8217" y="6292"/>
                    <a:pt x="8199" y="6292"/>
                  </a:cubicBezTo>
                  <a:cubicBezTo>
                    <a:pt x="8187" y="6292"/>
                    <a:pt x="8175" y="6294"/>
                    <a:pt x="8165" y="6302"/>
                  </a:cubicBezTo>
                  <a:cubicBezTo>
                    <a:pt x="8155" y="6309"/>
                    <a:pt x="8145" y="6324"/>
                    <a:pt x="8136" y="6343"/>
                  </a:cubicBezTo>
                  <a:cubicBezTo>
                    <a:pt x="8123" y="6361"/>
                    <a:pt x="8113" y="6378"/>
                    <a:pt x="8106" y="6388"/>
                  </a:cubicBezTo>
                  <a:cubicBezTo>
                    <a:pt x="8101" y="6398"/>
                    <a:pt x="8096" y="6398"/>
                    <a:pt x="8091" y="6400"/>
                  </a:cubicBezTo>
                  <a:cubicBezTo>
                    <a:pt x="8086" y="6403"/>
                    <a:pt x="8076" y="6405"/>
                    <a:pt x="8071" y="6417"/>
                  </a:cubicBezTo>
                  <a:cubicBezTo>
                    <a:pt x="8066" y="6427"/>
                    <a:pt x="8039" y="6445"/>
                    <a:pt x="8017" y="6445"/>
                  </a:cubicBezTo>
                  <a:cubicBezTo>
                    <a:pt x="7995" y="6445"/>
                    <a:pt x="7886" y="6437"/>
                    <a:pt x="7839" y="6437"/>
                  </a:cubicBezTo>
                  <a:cubicBezTo>
                    <a:pt x="7790" y="6437"/>
                    <a:pt x="7748" y="6437"/>
                    <a:pt x="7726" y="6450"/>
                  </a:cubicBezTo>
                  <a:cubicBezTo>
                    <a:pt x="7723" y="6450"/>
                    <a:pt x="7721" y="6450"/>
                    <a:pt x="7718" y="6450"/>
                  </a:cubicBezTo>
                  <a:cubicBezTo>
                    <a:pt x="7701" y="6452"/>
                    <a:pt x="7669" y="6435"/>
                    <a:pt x="7657" y="6430"/>
                  </a:cubicBezTo>
                  <a:cubicBezTo>
                    <a:pt x="7654" y="6430"/>
                    <a:pt x="7652" y="6430"/>
                    <a:pt x="7649" y="6430"/>
                  </a:cubicBezTo>
                  <a:cubicBezTo>
                    <a:pt x="7649" y="6427"/>
                    <a:pt x="7649" y="6422"/>
                    <a:pt x="7649" y="6417"/>
                  </a:cubicBezTo>
                  <a:lnTo>
                    <a:pt x="7649" y="6415"/>
                  </a:lnTo>
                  <a:cubicBezTo>
                    <a:pt x="7654" y="6412"/>
                    <a:pt x="7664" y="6412"/>
                    <a:pt x="7679" y="6410"/>
                  </a:cubicBezTo>
                  <a:cubicBezTo>
                    <a:pt x="7689" y="6408"/>
                    <a:pt x="7699" y="6405"/>
                    <a:pt x="7706" y="6403"/>
                  </a:cubicBezTo>
                  <a:cubicBezTo>
                    <a:pt x="7716" y="6400"/>
                    <a:pt x="7726" y="6395"/>
                    <a:pt x="7728" y="6385"/>
                  </a:cubicBezTo>
                  <a:cubicBezTo>
                    <a:pt x="7728" y="6383"/>
                    <a:pt x="7731" y="6380"/>
                    <a:pt x="7731" y="6378"/>
                  </a:cubicBezTo>
                  <a:cubicBezTo>
                    <a:pt x="7731" y="6373"/>
                    <a:pt x="7728" y="6366"/>
                    <a:pt x="7723" y="6363"/>
                  </a:cubicBezTo>
                  <a:cubicBezTo>
                    <a:pt x="7718" y="6361"/>
                    <a:pt x="7713" y="6358"/>
                    <a:pt x="7708" y="6358"/>
                  </a:cubicBezTo>
                  <a:cubicBezTo>
                    <a:pt x="7704" y="6358"/>
                    <a:pt x="7699" y="6361"/>
                    <a:pt x="7694" y="6361"/>
                  </a:cubicBezTo>
                  <a:cubicBezTo>
                    <a:pt x="7674" y="6363"/>
                    <a:pt x="7634" y="6370"/>
                    <a:pt x="7602" y="6370"/>
                  </a:cubicBezTo>
                  <a:cubicBezTo>
                    <a:pt x="7570" y="6370"/>
                    <a:pt x="7553" y="6373"/>
                    <a:pt x="7533" y="6378"/>
                  </a:cubicBezTo>
                  <a:lnTo>
                    <a:pt x="7531" y="6378"/>
                  </a:lnTo>
                  <a:cubicBezTo>
                    <a:pt x="7526" y="6378"/>
                    <a:pt x="7518" y="6375"/>
                    <a:pt x="7516" y="6370"/>
                  </a:cubicBezTo>
                  <a:cubicBezTo>
                    <a:pt x="7513" y="6368"/>
                    <a:pt x="7511" y="6366"/>
                    <a:pt x="7508" y="6366"/>
                  </a:cubicBezTo>
                  <a:cubicBezTo>
                    <a:pt x="7508" y="6363"/>
                    <a:pt x="7508" y="6363"/>
                    <a:pt x="7508" y="6363"/>
                  </a:cubicBezTo>
                  <a:cubicBezTo>
                    <a:pt x="7508" y="6356"/>
                    <a:pt x="7503" y="6339"/>
                    <a:pt x="7491" y="6321"/>
                  </a:cubicBezTo>
                  <a:cubicBezTo>
                    <a:pt x="7481" y="6306"/>
                    <a:pt x="7467" y="6304"/>
                    <a:pt x="7457" y="6304"/>
                  </a:cubicBezTo>
                  <a:cubicBezTo>
                    <a:pt x="7457" y="6297"/>
                    <a:pt x="7457" y="6297"/>
                    <a:pt x="7457" y="6297"/>
                  </a:cubicBezTo>
                  <a:cubicBezTo>
                    <a:pt x="7459" y="6294"/>
                    <a:pt x="7464" y="6294"/>
                    <a:pt x="7467" y="6294"/>
                  </a:cubicBezTo>
                  <a:cubicBezTo>
                    <a:pt x="7479" y="6294"/>
                    <a:pt x="7486" y="6284"/>
                    <a:pt x="7489" y="6279"/>
                  </a:cubicBezTo>
                  <a:cubicBezTo>
                    <a:pt x="7491" y="6272"/>
                    <a:pt x="7494" y="6264"/>
                    <a:pt x="7496" y="6260"/>
                  </a:cubicBezTo>
                  <a:cubicBezTo>
                    <a:pt x="7496" y="6257"/>
                    <a:pt x="7496" y="6252"/>
                    <a:pt x="7496" y="6250"/>
                  </a:cubicBezTo>
                  <a:cubicBezTo>
                    <a:pt x="7499" y="6242"/>
                    <a:pt x="7494" y="6237"/>
                    <a:pt x="7491" y="6235"/>
                  </a:cubicBezTo>
                  <a:cubicBezTo>
                    <a:pt x="7489" y="6232"/>
                    <a:pt x="7489" y="6232"/>
                    <a:pt x="7486" y="6232"/>
                  </a:cubicBezTo>
                  <a:cubicBezTo>
                    <a:pt x="7489" y="6230"/>
                    <a:pt x="7489" y="6230"/>
                    <a:pt x="7491" y="6230"/>
                  </a:cubicBezTo>
                  <a:cubicBezTo>
                    <a:pt x="7496" y="6230"/>
                    <a:pt x="7508" y="6235"/>
                    <a:pt x="7521" y="6240"/>
                  </a:cubicBezTo>
                  <a:cubicBezTo>
                    <a:pt x="7533" y="6245"/>
                    <a:pt x="7550" y="6250"/>
                    <a:pt x="7558" y="6255"/>
                  </a:cubicBezTo>
                  <a:cubicBezTo>
                    <a:pt x="7560" y="6255"/>
                    <a:pt x="7563" y="6255"/>
                    <a:pt x="7568" y="6255"/>
                  </a:cubicBezTo>
                  <a:cubicBezTo>
                    <a:pt x="7573" y="6255"/>
                    <a:pt x="7577" y="6252"/>
                    <a:pt x="7582" y="6250"/>
                  </a:cubicBezTo>
                  <a:cubicBezTo>
                    <a:pt x="7587" y="6245"/>
                    <a:pt x="7590" y="6237"/>
                    <a:pt x="7592" y="6232"/>
                  </a:cubicBezTo>
                  <a:cubicBezTo>
                    <a:pt x="7592" y="6230"/>
                    <a:pt x="7592" y="6227"/>
                    <a:pt x="7595" y="6227"/>
                  </a:cubicBezTo>
                  <a:cubicBezTo>
                    <a:pt x="7595" y="6225"/>
                    <a:pt x="7595" y="6225"/>
                    <a:pt x="7595" y="6225"/>
                  </a:cubicBezTo>
                  <a:cubicBezTo>
                    <a:pt x="7597" y="6220"/>
                    <a:pt x="7602" y="6217"/>
                    <a:pt x="7602" y="6210"/>
                  </a:cubicBezTo>
                  <a:cubicBezTo>
                    <a:pt x="7602" y="6203"/>
                    <a:pt x="7600" y="6203"/>
                    <a:pt x="7597" y="6198"/>
                  </a:cubicBezTo>
                  <a:cubicBezTo>
                    <a:pt x="7595" y="6185"/>
                    <a:pt x="7587" y="6178"/>
                    <a:pt x="7587" y="6175"/>
                  </a:cubicBezTo>
                  <a:cubicBezTo>
                    <a:pt x="7590" y="6175"/>
                    <a:pt x="7600" y="6168"/>
                    <a:pt x="7610" y="6161"/>
                  </a:cubicBezTo>
                  <a:cubicBezTo>
                    <a:pt x="7612" y="6158"/>
                    <a:pt x="7615" y="6153"/>
                    <a:pt x="7615" y="6148"/>
                  </a:cubicBezTo>
                  <a:cubicBezTo>
                    <a:pt x="7615" y="6138"/>
                    <a:pt x="7607" y="6136"/>
                    <a:pt x="7602" y="6134"/>
                  </a:cubicBezTo>
                  <a:cubicBezTo>
                    <a:pt x="7597" y="6131"/>
                    <a:pt x="7592" y="6129"/>
                    <a:pt x="7587" y="6129"/>
                  </a:cubicBezTo>
                  <a:cubicBezTo>
                    <a:pt x="7585" y="6129"/>
                    <a:pt x="7582" y="6129"/>
                    <a:pt x="7580" y="6131"/>
                  </a:cubicBezTo>
                  <a:cubicBezTo>
                    <a:pt x="7577" y="6131"/>
                    <a:pt x="7573" y="6131"/>
                    <a:pt x="7570" y="6129"/>
                  </a:cubicBezTo>
                  <a:lnTo>
                    <a:pt x="7568" y="6129"/>
                  </a:lnTo>
                  <a:cubicBezTo>
                    <a:pt x="7568" y="6121"/>
                    <a:pt x="7565" y="6111"/>
                    <a:pt x="7558" y="6102"/>
                  </a:cubicBezTo>
                  <a:cubicBezTo>
                    <a:pt x="7555" y="6097"/>
                    <a:pt x="7555" y="6094"/>
                    <a:pt x="7555" y="6092"/>
                  </a:cubicBezTo>
                  <a:cubicBezTo>
                    <a:pt x="7555" y="6089"/>
                    <a:pt x="7555" y="6087"/>
                    <a:pt x="7560" y="6082"/>
                  </a:cubicBezTo>
                  <a:cubicBezTo>
                    <a:pt x="7568" y="6074"/>
                    <a:pt x="7568" y="6065"/>
                    <a:pt x="7568" y="6060"/>
                  </a:cubicBezTo>
                  <a:cubicBezTo>
                    <a:pt x="7568" y="6055"/>
                    <a:pt x="7568" y="6050"/>
                    <a:pt x="7568" y="6050"/>
                  </a:cubicBezTo>
                  <a:cubicBezTo>
                    <a:pt x="7565" y="6042"/>
                    <a:pt x="7565" y="6042"/>
                    <a:pt x="7565" y="6042"/>
                  </a:cubicBezTo>
                  <a:cubicBezTo>
                    <a:pt x="7558" y="6042"/>
                    <a:pt x="7558" y="6042"/>
                    <a:pt x="7558" y="6042"/>
                  </a:cubicBezTo>
                  <a:cubicBezTo>
                    <a:pt x="7558" y="6042"/>
                    <a:pt x="7533" y="6040"/>
                    <a:pt x="7499" y="6037"/>
                  </a:cubicBezTo>
                  <a:cubicBezTo>
                    <a:pt x="7484" y="6035"/>
                    <a:pt x="7471" y="6035"/>
                    <a:pt x="7462" y="6035"/>
                  </a:cubicBezTo>
                  <a:cubicBezTo>
                    <a:pt x="7457" y="6035"/>
                    <a:pt x="7452" y="6035"/>
                    <a:pt x="7449" y="6035"/>
                  </a:cubicBezTo>
                  <a:cubicBezTo>
                    <a:pt x="7447" y="6030"/>
                    <a:pt x="7444" y="6025"/>
                    <a:pt x="7439" y="6018"/>
                  </a:cubicBezTo>
                  <a:cubicBezTo>
                    <a:pt x="7434" y="6015"/>
                    <a:pt x="7429" y="6015"/>
                    <a:pt x="7425" y="6013"/>
                  </a:cubicBezTo>
                  <a:cubicBezTo>
                    <a:pt x="7395" y="6005"/>
                    <a:pt x="7311" y="5998"/>
                    <a:pt x="7286" y="5995"/>
                  </a:cubicBezTo>
                  <a:cubicBezTo>
                    <a:pt x="7286" y="5993"/>
                    <a:pt x="7286" y="5993"/>
                    <a:pt x="7286" y="5993"/>
                  </a:cubicBezTo>
                  <a:cubicBezTo>
                    <a:pt x="7284" y="5985"/>
                    <a:pt x="7284" y="5978"/>
                    <a:pt x="7281" y="5963"/>
                  </a:cubicBezTo>
                  <a:cubicBezTo>
                    <a:pt x="7281" y="5951"/>
                    <a:pt x="7271" y="5941"/>
                    <a:pt x="7262" y="5934"/>
                  </a:cubicBezTo>
                  <a:cubicBezTo>
                    <a:pt x="7239" y="5921"/>
                    <a:pt x="7207" y="5914"/>
                    <a:pt x="7190" y="5911"/>
                  </a:cubicBezTo>
                  <a:cubicBezTo>
                    <a:pt x="7190" y="5909"/>
                    <a:pt x="7190" y="5909"/>
                    <a:pt x="7190" y="5909"/>
                  </a:cubicBezTo>
                  <a:cubicBezTo>
                    <a:pt x="7192" y="5906"/>
                    <a:pt x="7192" y="5904"/>
                    <a:pt x="7192" y="5902"/>
                  </a:cubicBezTo>
                  <a:cubicBezTo>
                    <a:pt x="7200" y="5902"/>
                    <a:pt x="7205" y="5897"/>
                    <a:pt x="7205" y="5894"/>
                  </a:cubicBezTo>
                  <a:cubicBezTo>
                    <a:pt x="7212" y="5879"/>
                    <a:pt x="7212" y="5862"/>
                    <a:pt x="7212" y="5837"/>
                  </a:cubicBezTo>
                  <a:cubicBezTo>
                    <a:pt x="7212" y="5825"/>
                    <a:pt x="7217" y="5813"/>
                    <a:pt x="7220" y="5803"/>
                  </a:cubicBezTo>
                  <a:cubicBezTo>
                    <a:pt x="7222" y="5798"/>
                    <a:pt x="7225" y="5793"/>
                    <a:pt x="7225" y="5790"/>
                  </a:cubicBezTo>
                  <a:cubicBezTo>
                    <a:pt x="7227" y="5788"/>
                    <a:pt x="7227" y="5788"/>
                    <a:pt x="7227" y="5788"/>
                  </a:cubicBezTo>
                  <a:cubicBezTo>
                    <a:pt x="7232" y="5778"/>
                    <a:pt x="7232" y="5778"/>
                    <a:pt x="7232" y="5778"/>
                  </a:cubicBezTo>
                  <a:cubicBezTo>
                    <a:pt x="7188" y="5753"/>
                    <a:pt x="7188" y="5753"/>
                    <a:pt x="7188" y="5753"/>
                  </a:cubicBezTo>
                  <a:cubicBezTo>
                    <a:pt x="7192" y="5724"/>
                    <a:pt x="7192" y="5724"/>
                    <a:pt x="7192" y="5724"/>
                  </a:cubicBezTo>
                  <a:cubicBezTo>
                    <a:pt x="7185" y="5721"/>
                    <a:pt x="7185" y="5721"/>
                    <a:pt x="7185" y="5721"/>
                  </a:cubicBezTo>
                  <a:cubicBezTo>
                    <a:pt x="7185" y="5721"/>
                    <a:pt x="7178" y="5719"/>
                    <a:pt x="7165" y="5714"/>
                  </a:cubicBezTo>
                  <a:cubicBezTo>
                    <a:pt x="7155" y="5709"/>
                    <a:pt x="7141" y="5702"/>
                    <a:pt x="7128" y="5694"/>
                  </a:cubicBezTo>
                  <a:cubicBezTo>
                    <a:pt x="7118" y="5689"/>
                    <a:pt x="7111" y="5687"/>
                    <a:pt x="7101" y="5687"/>
                  </a:cubicBezTo>
                  <a:cubicBezTo>
                    <a:pt x="7079" y="5687"/>
                    <a:pt x="7062" y="5702"/>
                    <a:pt x="7044" y="5721"/>
                  </a:cubicBezTo>
                  <a:cubicBezTo>
                    <a:pt x="7032" y="5731"/>
                    <a:pt x="7027" y="5736"/>
                    <a:pt x="7025" y="5739"/>
                  </a:cubicBezTo>
                  <a:lnTo>
                    <a:pt x="7025" y="5741"/>
                  </a:lnTo>
                  <a:cubicBezTo>
                    <a:pt x="7022" y="5741"/>
                    <a:pt x="7022" y="5741"/>
                    <a:pt x="7020" y="5741"/>
                  </a:cubicBezTo>
                  <a:cubicBezTo>
                    <a:pt x="7017" y="5741"/>
                    <a:pt x="7015" y="5741"/>
                    <a:pt x="7012" y="5741"/>
                  </a:cubicBezTo>
                  <a:cubicBezTo>
                    <a:pt x="7005" y="5741"/>
                    <a:pt x="7000" y="5741"/>
                    <a:pt x="6990" y="5748"/>
                  </a:cubicBezTo>
                  <a:cubicBezTo>
                    <a:pt x="6983" y="5751"/>
                    <a:pt x="6980" y="5753"/>
                    <a:pt x="6978" y="5756"/>
                  </a:cubicBezTo>
                  <a:cubicBezTo>
                    <a:pt x="6975" y="5756"/>
                    <a:pt x="6975" y="5756"/>
                    <a:pt x="6973" y="5753"/>
                  </a:cubicBezTo>
                  <a:cubicBezTo>
                    <a:pt x="6965" y="5753"/>
                    <a:pt x="6965" y="5753"/>
                    <a:pt x="6960" y="5751"/>
                  </a:cubicBezTo>
                  <a:cubicBezTo>
                    <a:pt x="6958" y="5751"/>
                    <a:pt x="6955" y="5751"/>
                    <a:pt x="6948" y="5751"/>
                  </a:cubicBezTo>
                  <a:cubicBezTo>
                    <a:pt x="6943" y="5751"/>
                    <a:pt x="6941" y="5751"/>
                    <a:pt x="6938" y="5751"/>
                  </a:cubicBezTo>
                  <a:cubicBezTo>
                    <a:pt x="6933" y="5751"/>
                    <a:pt x="6931" y="5751"/>
                    <a:pt x="6921" y="5741"/>
                  </a:cubicBezTo>
                  <a:cubicBezTo>
                    <a:pt x="6908" y="5729"/>
                    <a:pt x="6899" y="5726"/>
                    <a:pt x="6894" y="5724"/>
                  </a:cubicBezTo>
                  <a:cubicBezTo>
                    <a:pt x="6894" y="5719"/>
                    <a:pt x="6891" y="5711"/>
                    <a:pt x="6891" y="5702"/>
                  </a:cubicBezTo>
                  <a:cubicBezTo>
                    <a:pt x="6891" y="5687"/>
                    <a:pt x="6891" y="5672"/>
                    <a:pt x="6889" y="5657"/>
                  </a:cubicBezTo>
                  <a:cubicBezTo>
                    <a:pt x="6884" y="5642"/>
                    <a:pt x="6881" y="5630"/>
                    <a:pt x="6874" y="5623"/>
                  </a:cubicBezTo>
                  <a:cubicBezTo>
                    <a:pt x="6869" y="5618"/>
                    <a:pt x="6867" y="5615"/>
                    <a:pt x="6867" y="5615"/>
                  </a:cubicBezTo>
                  <a:cubicBezTo>
                    <a:pt x="6867" y="5613"/>
                    <a:pt x="6867" y="5605"/>
                    <a:pt x="6867" y="5593"/>
                  </a:cubicBezTo>
                  <a:cubicBezTo>
                    <a:pt x="6867" y="5571"/>
                    <a:pt x="6854" y="5536"/>
                    <a:pt x="6852" y="5516"/>
                  </a:cubicBezTo>
                  <a:cubicBezTo>
                    <a:pt x="6847" y="5492"/>
                    <a:pt x="6839" y="5455"/>
                    <a:pt x="6830" y="5442"/>
                  </a:cubicBezTo>
                  <a:cubicBezTo>
                    <a:pt x="6830" y="5440"/>
                    <a:pt x="6830" y="5440"/>
                    <a:pt x="6830" y="5438"/>
                  </a:cubicBezTo>
                  <a:cubicBezTo>
                    <a:pt x="6830" y="5435"/>
                    <a:pt x="6835" y="5425"/>
                    <a:pt x="6837" y="5410"/>
                  </a:cubicBezTo>
                  <a:cubicBezTo>
                    <a:pt x="6837" y="5408"/>
                    <a:pt x="6839" y="5396"/>
                    <a:pt x="6842" y="5386"/>
                  </a:cubicBezTo>
                  <a:cubicBezTo>
                    <a:pt x="6844" y="5373"/>
                    <a:pt x="6847" y="5361"/>
                    <a:pt x="6847" y="5351"/>
                  </a:cubicBezTo>
                  <a:cubicBezTo>
                    <a:pt x="6847" y="5346"/>
                    <a:pt x="6847" y="5341"/>
                    <a:pt x="6842" y="5336"/>
                  </a:cubicBezTo>
                  <a:cubicBezTo>
                    <a:pt x="6837" y="5331"/>
                    <a:pt x="6825" y="5307"/>
                    <a:pt x="6827" y="5294"/>
                  </a:cubicBezTo>
                  <a:cubicBezTo>
                    <a:pt x="6827" y="5284"/>
                    <a:pt x="6827" y="5265"/>
                    <a:pt x="6827" y="5247"/>
                  </a:cubicBezTo>
                  <a:cubicBezTo>
                    <a:pt x="6827" y="5240"/>
                    <a:pt x="6827" y="5235"/>
                    <a:pt x="6827" y="5230"/>
                  </a:cubicBezTo>
                  <a:cubicBezTo>
                    <a:pt x="6827" y="5225"/>
                    <a:pt x="6827" y="5220"/>
                    <a:pt x="6822" y="5215"/>
                  </a:cubicBezTo>
                  <a:cubicBezTo>
                    <a:pt x="6817" y="5210"/>
                    <a:pt x="6815" y="5206"/>
                    <a:pt x="6815" y="5191"/>
                  </a:cubicBezTo>
                  <a:cubicBezTo>
                    <a:pt x="6815" y="5186"/>
                    <a:pt x="6815" y="5181"/>
                    <a:pt x="6815" y="5176"/>
                  </a:cubicBezTo>
                  <a:cubicBezTo>
                    <a:pt x="6817" y="5161"/>
                    <a:pt x="6817" y="5129"/>
                    <a:pt x="6820" y="5097"/>
                  </a:cubicBezTo>
                  <a:cubicBezTo>
                    <a:pt x="6820" y="5065"/>
                    <a:pt x="6827" y="5035"/>
                    <a:pt x="6835" y="5030"/>
                  </a:cubicBezTo>
                  <a:cubicBezTo>
                    <a:pt x="6859" y="5010"/>
                    <a:pt x="6871" y="4991"/>
                    <a:pt x="6871" y="4991"/>
                  </a:cubicBezTo>
                  <a:cubicBezTo>
                    <a:pt x="6876" y="4983"/>
                    <a:pt x="6876" y="4983"/>
                    <a:pt x="6876" y="4983"/>
                  </a:cubicBezTo>
                  <a:cubicBezTo>
                    <a:pt x="6849" y="4959"/>
                    <a:pt x="6849" y="4959"/>
                    <a:pt x="6849" y="4959"/>
                  </a:cubicBezTo>
                  <a:cubicBezTo>
                    <a:pt x="6842" y="4961"/>
                    <a:pt x="6842" y="4961"/>
                    <a:pt x="6842" y="4961"/>
                  </a:cubicBezTo>
                  <a:lnTo>
                    <a:pt x="6842" y="4964"/>
                  </a:lnTo>
                  <a:cubicBezTo>
                    <a:pt x="6839" y="4964"/>
                    <a:pt x="6835" y="4966"/>
                    <a:pt x="6832" y="4966"/>
                  </a:cubicBezTo>
                  <a:cubicBezTo>
                    <a:pt x="6830" y="4966"/>
                    <a:pt x="6827" y="4966"/>
                    <a:pt x="6827" y="4964"/>
                  </a:cubicBezTo>
                  <a:cubicBezTo>
                    <a:pt x="6825" y="4961"/>
                    <a:pt x="6825" y="4961"/>
                    <a:pt x="6825" y="4959"/>
                  </a:cubicBezTo>
                  <a:cubicBezTo>
                    <a:pt x="6825" y="4956"/>
                    <a:pt x="6825" y="4954"/>
                    <a:pt x="6825" y="4954"/>
                  </a:cubicBezTo>
                  <a:cubicBezTo>
                    <a:pt x="6825" y="4951"/>
                    <a:pt x="6827" y="4951"/>
                    <a:pt x="6827" y="4951"/>
                  </a:cubicBezTo>
                  <a:cubicBezTo>
                    <a:pt x="6837" y="4951"/>
                    <a:pt x="6842" y="4946"/>
                    <a:pt x="6852" y="4939"/>
                  </a:cubicBezTo>
                  <a:cubicBezTo>
                    <a:pt x="6859" y="4931"/>
                    <a:pt x="6869" y="4922"/>
                    <a:pt x="6869" y="4909"/>
                  </a:cubicBezTo>
                  <a:cubicBezTo>
                    <a:pt x="6869" y="4897"/>
                    <a:pt x="6871" y="4880"/>
                    <a:pt x="6876" y="4877"/>
                  </a:cubicBezTo>
                  <a:cubicBezTo>
                    <a:pt x="6879" y="4872"/>
                    <a:pt x="6881" y="4867"/>
                    <a:pt x="6881" y="4862"/>
                  </a:cubicBezTo>
                  <a:cubicBezTo>
                    <a:pt x="6881" y="4850"/>
                    <a:pt x="6874" y="4840"/>
                    <a:pt x="6867" y="4835"/>
                  </a:cubicBezTo>
                  <a:cubicBezTo>
                    <a:pt x="6864" y="4830"/>
                    <a:pt x="6859" y="4828"/>
                    <a:pt x="6854" y="4828"/>
                  </a:cubicBezTo>
                  <a:cubicBezTo>
                    <a:pt x="6847" y="4828"/>
                    <a:pt x="6847" y="4830"/>
                    <a:pt x="6842" y="4830"/>
                  </a:cubicBezTo>
                  <a:cubicBezTo>
                    <a:pt x="6839" y="4830"/>
                    <a:pt x="6839" y="4830"/>
                    <a:pt x="6837" y="4830"/>
                  </a:cubicBezTo>
                  <a:cubicBezTo>
                    <a:pt x="6832" y="4830"/>
                    <a:pt x="6830" y="4830"/>
                    <a:pt x="6830" y="4830"/>
                  </a:cubicBezTo>
                  <a:lnTo>
                    <a:pt x="6830" y="4828"/>
                  </a:lnTo>
                  <a:cubicBezTo>
                    <a:pt x="6830" y="4818"/>
                    <a:pt x="6825" y="4810"/>
                    <a:pt x="6820" y="4805"/>
                  </a:cubicBezTo>
                  <a:cubicBezTo>
                    <a:pt x="6815" y="4801"/>
                    <a:pt x="6807" y="4798"/>
                    <a:pt x="6803" y="4798"/>
                  </a:cubicBezTo>
                  <a:cubicBezTo>
                    <a:pt x="6803" y="4796"/>
                    <a:pt x="6800" y="4796"/>
                    <a:pt x="6800" y="4793"/>
                  </a:cubicBezTo>
                  <a:cubicBezTo>
                    <a:pt x="6805" y="4793"/>
                    <a:pt x="6810" y="4791"/>
                    <a:pt x="6817" y="4788"/>
                  </a:cubicBezTo>
                  <a:cubicBezTo>
                    <a:pt x="6822" y="4783"/>
                    <a:pt x="6832" y="4781"/>
                    <a:pt x="6835" y="4766"/>
                  </a:cubicBezTo>
                  <a:cubicBezTo>
                    <a:pt x="6837" y="4764"/>
                    <a:pt x="6842" y="4764"/>
                    <a:pt x="6844" y="4764"/>
                  </a:cubicBezTo>
                  <a:cubicBezTo>
                    <a:pt x="6859" y="4764"/>
                    <a:pt x="6867" y="4756"/>
                    <a:pt x="6871" y="4749"/>
                  </a:cubicBezTo>
                  <a:cubicBezTo>
                    <a:pt x="6879" y="4741"/>
                    <a:pt x="6879" y="4732"/>
                    <a:pt x="6879" y="4724"/>
                  </a:cubicBezTo>
                  <a:cubicBezTo>
                    <a:pt x="6879" y="4717"/>
                    <a:pt x="6879" y="4709"/>
                    <a:pt x="6879" y="4709"/>
                  </a:cubicBezTo>
                  <a:cubicBezTo>
                    <a:pt x="6879" y="4707"/>
                    <a:pt x="6879" y="4707"/>
                    <a:pt x="6879" y="4707"/>
                  </a:cubicBezTo>
                  <a:cubicBezTo>
                    <a:pt x="6876" y="4707"/>
                    <a:pt x="6876" y="4707"/>
                    <a:pt x="6876" y="4707"/>
                  </a:cubicBezTo>
                  <a:cubicBezTo>
                    <a:pt x="6876" y="4707"/>
                    <a:pt x="6871" y="4697"/>
                    <a:pt x="6867" y="4685"/>
                  </a:cubicBezTo>
                  <a:cubicBezTo>
                    <a:pt x="6862" y="4672"/>
                    <a:pt x="6854" y="4655"/>
                    <a:pt x="6854" y="4645"/>
                  </a:cubicBezTo>
                  <a:cubicBezTo>
                    <a:pt x="6854" y="4630"/>
                    <a:pt x="6854" y="4610"/>
                    <a:pt x="6849" y="4596"/>
                  </a:cubicBezTo>
                  <a:cubicBezTo>
                    <a:pt x="6847" y="4588"/>
                    <a:pt x="6842" y="4578"/>
                    <a:pt x="6837" y="4573"/>
                  </a:cubicBezTo>
                  <a:cubicBezTo>
                    <a:pt x="6832" y="4566"/>
                    <a:pt x="6822" y="4564"/>
                    <a:pt x="6815" y="4564"/>
                  </a:cubicBezTo>
                  <a:cubicBezTo>
                    <a:pt x="6810" y="4564"/>
                    <a:pt x="6807" y="4564"/>
                    <a:pt x="6805" y="4564"/>
                  </a:cubicBezTo>
                  <a:cubicBezTo>
                    <a:pt x="6793" y="4566"/>
                    <a:pt x="6773" y="4569"/>
                    <a:pt x="6751" y="4569"/>
                  </a:cubicBezTo>
                  <a:cubicBezTo>
                    <a:pt x="6723" y="4571"/>
                    <a:pt x="6696" y="4564"/>
                    <a:pt x="6691" y="4554"/>
                  </a:cubicBezTo>
                  <a:cubicBezTo>
                    <a:pt x="6681" y="4542"/>
                    <a:pt x="6679" y="4534"/>
                    <a:pt x="6676" y="4527"/>
                  </a:cubicBezTo>
                  <a:cubicBezTo>
                    <a:pt x="6674" y="4522"/>
                    <a:pt x="6674" y="4514"/>
                    <a:pt x="6667" y="4509"/>
                  </a:cubicBezTo>
                  <a:cubicBezTo>
                    <a:pt x="6662" y="4504"/>
                    <a:pt x="6657" y="4502"/>
                    <a:pt x="6654" y="4499"/>
                  </a:cubicBezTo>
                  <a:cubicBezTo>
                    <a:pt x="6664" y="4457"/>
                    <a:pt x="6664" y="4457"/>
                    <a:pt x="6664" y="4457"/>
                  </a:cubicBezTo>
                  <a:cubicBezTo>
                    <a:pt x="6676" y="4462"/>
                    <a:pt x="6704" y="4470"/>
                    <a:pt x="6716" y="4470"/>
                  </a:cubicBezTo>
                  <a:cubicBezTo>
                    <a:pt x="6721" y="4470"/>
                    <a:pt x="6728" y="4470"/>
                    <a:pt x="6733" y="4472"/>
                  </a:cubicBezTo>
                  <a:cubicBezTo>
                    <a:pt x="6736" y="4472"/>
                    <a:pt x="6736" y="4475"/>
                    <a:pt x="6738" y="4475"/>
                  </a:cubicBezTo>
                  <a:cubicBezTo>
                    <a:pt x="6738" y="4482"/>
                    <a:pt x="6743" y="4485"/>
                    <a:pt x="6746" y="4487"/>
                  </a:cubicBezTo>
                  <a:cubicBezTo>
                    <a:pt x="6751" y="4490"/>
                    <a:pt x="6756" y="4492"/>
                    <a:pt x="6760" y="4492"/>
                  </a:cubicBezTo>
                  <a:cubicBezTo>
                    <a:pt x="6765" y="4492"/>
                    <a:pt x="6770" y="4490"/>
                    <a:pt x="6773" y="4487"/>
                  </a:cubicBezTo>
                  <a:cubicBezTo>
                    <a:pt x="6778" y="4482"/>
                    <a:pt x="6780" y="4477"/>
                    <a:pt x="6778" y="4472"/>
                  </a:cubicBezTo>
                  <a:cubicBezTo>
                    <a:pt x="6778" y="4460"/>
                    <a:pt x="6788" y="4450"/>
                    <a:pt x="6803" y="4445"/>
                  </a:cubicBezTo>
                  <a:cubicBezTo>
                    <a:pt x="6815" y="4440"/>
                    <a:pt x="6830" y="4443"/>
                    <a:pt x="6844" y="4430"/>
                  </a:cubicBezTo>
                  <a:cubicBezTo>
                    <a:pt x="6849" y="4425"/>
                    <a:pt x="6857" y="4415"/>
                    <a:pt x="6864" y="4408"/>
                  </a:cubicBezTo>
                  <a:cubicBezTo>
                    <a:pt x="6871" y="4401"/>
                    <a:pt x="6879" y="4394"/>
                    <a:pt x="6881" y="4394"/>
                  </a:cubicBezTo>
                  <a:cubicBezTo>
                    <a:pt x="6896" y="4389"/>
                    <a:pt x="6911" y="4374"/>
                    <a:pt x="6911" y="4357"/>
                  </a:cubicBezTo>
                  <a:cubicBezTo>
                    <a:pt x="6911" y="4347"/>
                    <a:pt x="6908" y="4340"/>
                    <a:pt x="6901" y="4333"/>
                  </a:cubicBezTo>
                  <a:cubicBezTo>
                    <a:pt x="6891" y="4323"/>
                    <a:pt x="6881" y="4315"/>
                    <a:pt x="6871" y="4306"/>
                  </a:cubicBezTo>
                  <a:cubicBezTo>
                    <a:pt x="6862" y="4296"/>
                    <a:pt x="6857" y="4286"/>
                    <a:pt x="6857" y="4286"/>
                  </a:cubicBezTo>
                  <a:lnTo>
                    <a:pt x="6857" y="4283"/>
                  </a:lnTo>
                  <a:cubicBezTo>
                    <a:pt x="6864" y="4276"/>
                    <a:pt x="6871" y="4271"/>
                    <a:pt x="6879" y="4266"/>
                  </a:cubicBezTo>
                  <a:cubicBezTo>
                    <a:pt x="6881" y="4263"/>
                    <a:pt x="6886" y="4261"/>
                    <a:pt x="6889" y="4259"/>
                  </a:cubicBezTo>
                  <a:lnTo>
                    <a:pt x="6891" y="4259"/>
                  </a:lnTo>
                  <a:cubicBezTo>
                    <a:pt x="6901" y="4259"/>
                    <a:pt x="6906" y="4254"/>
                    <a:pt x="6913" y="4249"/>
                  </a:cubicBezTo>
                  <a:cubicBezTo>
                    <a:pt x="6918" y="4246"/>
                    <a:pt x="6921" y="4244"/>
                    <a:pt x="6923" y="4244"/>
                  </a:cubicBezTo>
                  <a:cubicBezTo>
                    <a:pt x="6926" y="4241"/>
                    <a:pt x="6926" y="4241"/>
                    <a:pt x="6926" y="4241"/>
                  </a:cubicBezTo>
                  <a:lnTo>
                    <a:pt x="6928" y="4241"/>
                  </a:lnTo>
                  <a:cubicBezTo>
                    <a:pt x="6933" y="4241"/>
                    <a:pt x="6941" y="4239"/>
                    <a:pt x="6946" y="4231"/>
                  </a:cubicBezTo>
                  <a:cubicBezTo>
                    <a:pt x="6951" y="4224"/>
                    <a:pt x="6951" y="4217"/>
                    <a:pt x="6951" y="4209"/>
                  </a:cubicBezTo>
                  <a:cubicBezTo>
                    <a:pt x="6951" y="4204"/>
                    <a:pt x="6953" y="4194"/>
                    <a:pt x="6953" y="4187"/>
                  </a:cubicBezTo>
                  <a:cubicBezTo>
                    <a:pt x="6953" y="4179"/>
                    <a:pt x="6951" y="4172"/>
                    <a:pt x="6946" y="4165"/>
                  </a:cubicBezTo>
                  <a:cubicBezTo>
                    <a:pt x="6941" y="4157"/>
                    <a:pt x="6931" y="4155"/>
                    <a:pt x="6921" y="4155"/>
                  </a:cubicBezTo>
                  <a:cubicBezTo>
                    <a:pt x="6906" y="4155"/>
                    <a:pt x="6891" y="4155"/>
                    <a:pt x="6879" y="4155"/>
                  </a:cubicBezTo>
                  <a:cubicBezTo>
                    <a:pt x="6871" y="4155"/>
                    <a:pt x="6864" y="4155"/>
                    <a:pt x="6859" y="4155"/>
                  </a:cubicBezTo>
                  <a:cubicBezTo>
                    <a:pt x="6859" y="4155"/>
                    <a:pt x="6857" y="4152"/>
                    <a:pt x="6854" y="4152"/>
                  </a:cubicBezTo>
                  <a:cubicBezTo>
                    <a:pt x="6849" y="4150"/>
                    <a:pt x="6847" y="4140"/>
                    <a:pt x="6847" y="4135"/>
                  </a:cubicBezTo>
                  <a:cubicBezTo>
                    <a:pt x="6862" y="4135"/>
                    <a:pt x="6881" y="4130"/>
                    <a:pt x="6894" y="4108"/>
                  </a:cubicBezTo>
                  <a:cubicBezTo>
                    <a:pt x="6901" y="4091"/>
                    <a:pt x="6908" y="4073"/>
                    <a:pt x="6908" y="4056"/>
                  </a:cubicBezTo>
                  <a:cubicBezTo>
                    <a:pt x="6908" y="4051"/>
                    <a:pt x="6908" y="4046"/>
                    <a:pt x="6904" y="4039"/>
                  </a:cubicBezTo>
                  <a:cubicBezTo>
                    <a:pt x="6896" y="4034"/>
                    <a:pt x="6889" y="4022"/>
                    <a:pt x="6889" y="4022"/>
                  </a:cubicBezTo>
                  <a:cubicBezTo>
                    <a:pt x="6889" y="4012"/>
                    <a:pt x="6884" y="4002"/>
                    <a:pt x="6876" y="3997"/>
                  </a:cubicBezTo>
                  <a:cubicBezTo>
                    <a:pt x="6874" y="3994"/>
                    <a:pt x="6871" y="3984"/>
                    <a:pt x="6871" y="3980"/>
                  </a:cubicBezTo>
                  <a:cubicBezTo>
                    <a:pt x="6871" y="3977"/>
                    <a:pt x="6876" y="3965"/>
                    <a:pt x="6881" y="3957"/>
                  </a:cubicBezTo>
                  <a:cubicBezTo>
                    <a:pt x="6889" y="3947"/>
                    <a:pt x="6896" y="3938"/>
                    <a:pt x="6901" y="3938"/>
                  </a:cubicBezTo>
                  <a:cubicBezTo>
                    <a:pt x="6906" y="3935"/>
                    <a:pt x="6921" y="3930"/>
                    <a:pt x="6933" y="3928"/>
                  </a:cubicBezTo>
                  <a:cubicBezTo>
                    <a:pt x="6946" y="3923"/>
                    <a:pt x="6958" y="3920"/>
                    <a:pt x="6968" y="3910"/>
                  </a:cubicBezTo>
                  <a:cubicBezTo>
                    <a:pt x="6970" y="3908"/>
                    <a:pt x="6980" y="3898"/>
                    <a:pt x="6990" y="3888"/>
                  </a:cubicBezTo>
                  <a:cubicBezTo>
                    <a:pt x="6995" y="3886"/>
                    <a:pt x="7000" y="3881"/>
                    <a:pt x="7005" y="3878"/>
                  </a:cubicBezTo>
                  <a:cubicBezTo>
                    <a:pt x="7007" y="3878"/>
                    <a:pt x="7010" y="3876"/>
                    <a:pt x="7010" y="3876"/>
                  </a:cubicBezTo>
                  <a:cubicBezTo>
                    <a:pt x="7012" y="3876"/>
                    <a:pt x="7012" y="3876"/>
                    <a:pt x="7012" y="3876"/>
                  </a:cubicBezTo>
                  <a:cubicBezTo>
                    <a:pt x="7015" y="3876"/>
                    <a:pt x="7020" y="3878"/>
                    <a:pt x="7025" y="3881"/>
                  </a:cubicBezTo>
                  <a:cubicBezTo>
                    <a:pt x="7027" y="3883"/>
                    <a:pt x="7027" y="3883"/>
                    <a:pt x="7030" y="3886"/>
                  </a:cubicBezTo>
                  <a:lnTo>
                    <a:pt x="7032" y="3888"/>
                  </a:lnTo>
                  <a:cubicBezTo>
                    <a:pt x="7035" y="3891"/>
                    <a:pt x="7035" y="3891"/>
                    <a:pt x="7035" y="3891"/>
                  </a:cubicBezTo>
                  <a:cubicBezTo>
                    <a:pt x="7069" y="3893"/>
                    <a:pt x="7069" y="3893"/>
                    <a:pt x="7069" y="3893"/>
                  </a:cubicBezTo>
                  <a:cubicBezTo>
                    <a:pt x="7089" y="3906"/>
                    <a:pt x="7089" y="3906"/>
                    <a:pt x="7089" y="3906"/>
                  </a:cubicBezTo>
                  <a:cubicBezTo>
                    <a:pt x="7118" y="3881"/>
                    <a:pt x="7118" y="3881"/>
                    <a:pt x="7118" y="3881"/>
                  </a:cubicBezTo>
                  <a:cubicBezTo>
                    <a:pt x="7128" y="3856"/>
                    <a:pt x="7128" y="3856"/>
                    <a:pt x="7128" y="3856"/>
                  </a:cubicBezTo>
                  <a:cubicBezTo>
                    <a:pt x="7145" y="3856"/>
                    <a:pt x="7145" y="3856"/>
                    <a:pt x="7145" y="3856"/>
                  </a:cubicBezTo>
                  <a:cubicBezTo>
                    <a:pt x="7148" y="3859"/>
                    <a:pt x="7153" y="3861"/>
                    <a:pt x="7158" y="3866"/>
                  </a:cubicBezTo>
                  <a:cubicBezTo>
                    <a:pt x="7168" y="3874"/>
                    <a:pt x="7180" y="3881"/>
                    <a:pt x="7195" y="3881"/>
                  </a:cubicBezTo>
                  <a:cubicBezTo>
                    <a:pt x="7215" y="3881"/>
                    <a:pt x="7234" y="3878"/>
                    <a:pt x="7249" y="3864"/>
                  </a:cubicBezTo>
                  <a:cubicBezTo>
                    <a:pt x="7257" y="3854"/>
                    <a:pt x="7264" y="3841"/>
                    <a:pt x="7267" y="3834"/>
                  </a:cubicBezTo>
                  <a:cubicBezTo>
                    <a:pt x="7267" y="3834"/>
                    <a:pt x="7269" y="3834"/>
                    <a:pt x="7271" y="3836"/>
                  </a:cubicBezTo>
                  <a:cubicBezTo>
                    <a:pt x="7274" y="3836"/>
                    <a:pt x="7276" y="3836"/>
                    <a:pt x="7276" y="3839"/>
                  </a:cubicBezTo>
                  <a:cubicBezTo>
                    <a:pt x="7276" y="3841"/>
                    <a:pt x="7276" y="3849"/>
                    <a:pt x="7276" y="3854"/>
                  </a:cubicBezTo>
                  <a:cubicBezTo>
                    <a:pt x="7276" y="3861"/>
                    <a:pt x="7276" y="3866"/>
                    <a:pt x="7279" y="3871"/>
                  </a:cubicBezTo>
                  <a:cubicBezTo>
                    <a:pt x="7279" y="3878"/>
                    <a:pt x="7286" y="3886"/>
                    <a:pt x="7296" y="3883"/>
                  </a:cubicBezTo>
                  <a:cubicBezTo>
                    <a:pt x="7311" y="3883"/>
                    <a:pt x="7323" y="3881"/>
                    <a:pt x="7331" y="3871"/>
                  </a:cubicBezTo>
                  <a:cubicBezTo>
                    <a:pt x="7336" y="3869"/>
                    <a:pt x="7338" y="3866"/>
                    <a:pt x="7350" y="3864"/>
                  </a:cubicBezTo>
                  <a:cubicBezTo>
                    <a:pt x="7355" y="3864"/>
                    <a:pt x="7358" y="3866"/>
                    <a:pt x="7363" y="3866"/>
                  </a:cubicBezTo>
                  <a:cubicBezTo>
                    <a:pt x="7375" y="3866"/>
                    <a:pt x="7390" y="3859"/>
                    <a:pt x="7407" y="3834"/>
                  </a:cubicBezTo>
                  <a:cubicBezTo>
                    <a:pt x="7429" y="3802"/>
                    <a:pt x="7439" y="3785"/>
                    <a:pt x="7444" y="3780"/>
                  </a:cubicBezTo>
                  <a:lnTo>
                    <a:pt x="7447" y="3777"/>
                  </a:lnTo>
                  <a:cubicBezTo>
                    <a:pt x="7452" y="3777"/>
                    <a:pt x="7464" y="3785"/>
                    <a:pt x="7479" y="3797"/>
                  </a:cubicBezTo>
                  <a:cubicBezTo>
                    <a:pt x="7491" y="3809"/>
                    <a:pt x="7511" y="3817"/>
                    <a:pt x="7526" y="3824"/>
                  </a:cubicBezTo>
                  <a:cubicBezTo>
                    <a:pt x="7535" y="3827"/>
                    <a:pt x="7543" y="3829"/>
                    <a:pt x="7548" y="3832"/>
                  </a:cubicBezTo>
                  <a:cubicBezTo>
                    <a:pt x="7548" y="3834"/>
                    <a:pt x="7550" y="3834"/>
                    <a:pt x="7550" y="3834"/>
                  </a:cubicBezTo>
                  <a:cubicBezTo>
                    <a:pt x="7550" y="3836"/>
                    <a:pt x="7553" y="3839"/>
                    <a:pt x="7553" y="3839"/>
                  </a:cubicBezTo>
                  <a:cubicBezTo>
                    <a:pt x="7555" y="3844"/>
                    <a:pt x="7560" y="3844"/>
                    <a:pt x="7563" y="3844"/>
                  </a:cubicBezTo>
                  <a:cubicBezTo>
                    <a:pt x="7570" y="3844"/>
                    <a:pt x="7575" y="3839"/>
                    <a:pt x="7580" y="3836"/>
                  </a:cubicBezTo>
                  <a:cubicBezTo>
                    <a:pt x="7585" y="3832"/>
                    <a:pt x="7590" y="3827"/>
                    <a:pt x="7595" y="3824"/>
                  </a:cubicBezTo>
                  <a:cubicBezTo>
                    <a:pt x="7607" y="3812"/>
                    <a:pt x="7617" y="3794"/>
                    <a:pt x="7617" y="3765"/>
                  </a:cubicBezTo>
                  <a:cubicBezTo>
                    <a:pt x="7617" y="3745"/>
                    <a:pt x="7610" y="3728"/>
                    <a:pt x="7607" y="3718"/>
                  </a:cubicBezTo>
                  <a:cubicBezTo>
                    <a:pt x="7627" y="3703"/>
                    <a:pt x="7627" y="3703"/>
                    <a:pt x="7627" y="3703"/>
                  </a:cubicBezTo>
                  <a:cubicBezTo>
                    <a:pt x="7629" y="3706"/>
                    <a:pt x="7632" y="3708"/>
                    <a:pt x="7637" y="3710"/>
                  </a:cubicBezTo>
                  <a:cubicBezTo>
                    <a:pt x="7647" y="3718"/>
                    <a:pt x="7657" y="3725"/>
                    <a:pt x="7669" y="3725"/>
                  </a:cubicBezTo>
                  <a:cubicBezTo>
                    <a:pt x="7674" y="3725"/>
                    <a:pt x="7679" y="3728"/>
                    <a:pt x="7684" y="3730"/>
                  </a:cubicBezTo>
                  <a:cubicBezTo>
                    <a:pt x="7686" y="3730"/>
                    <a:pt x="7689" y="3733"/>
                    <a:pt x="7689" y="3735"/>
                  </a:cubicBezTo>
                  <a:lnTo>
                    <a:pt x="7691" y="3735"/>
                  </a:lnTo>
                  <a:cubicBezTo>
                    <a:pt x="7691" y="3740"/>
                    <a:pt x="7694" y="3745"/>
                    <a:pt x="7699" y="3747"/>
                  </a:cubicBezTo>
                  <a:cubicBezTo>
                    <a:pt x="7708" y="3752"/>
                    <a:pt x="7721" y="3752"/>
                    <a:pt x="7735" y="3752"/>
                  </a:cubicBezTo>
                  <a:cubicBezTo>
                    <a:pt x="7738" y="3752"/>
                    <a:pt x="7740" y="3752"/>
                    <a:pt x="7743" y="3752"/>
                  </a:cubicBezTo>
                  <a:cubicBezTo>
                    <a:pt x="7753" y="3752"/>
                    <a:pt x="7760" y="3755"/>
                    <a:pt x="7767" y="3757"/>
                  </a:cubicBezTo>
                  <a:cubicBezTo>
                    <a:pt x="7775" y="3760"/>
                    <a:pt x="7780" y="3762"/>
                    <a:pt x="7780" y="3762"/>
                  </a:cubicBezTo>
                  <a:cubicBezTo>
                    <a:pt x="7782" y="3762"/>
                    <a:pt x="7782" y="3762"/>
                    <a:pt x="7782" y="3762"/>
                  </a:cubicBezTo>
                  <a:cubicBezTo>
                    <a:pt x="7832" y="3755"/>
                    <a:pt x="7832" y="3755"/>
                    <a:pt x="7832" y="3755"/>
                  </a:cubicBezTo>
                  <a:cubicBezTo>
                    <a:pt x="7834" y="3747"/>
                    <a:pt x="7834" y="3747"/>
                    <a:pt x="7834" y="3747"/>
                  </a:cubicBezTo>
                  <a:cubicBezTo>
                    <a:pt x="7834" y="3747"/>
                    <a:pt x="7834" y="3743"/>
                    <a:pt x="7834" y="3735"/>
                  </a:cubicBezTo>
                  <a:cubicBezTo>
                    <a:pt x="7834" y="3728"/>
                    <a:pt x="7834" y="3715"/>
                    <a:pt x="7827" y="3706"/>
                  </a:cubicBezTo>
                  <a:cubicBezTo>
                    <a:pt x="7824" y="3706"/>
                    <a:pt x="7824" y="3703"/>
                    <a:pt x="7824" y="3698"/>
                  </a:cubicBezTo>
                  <a:cubicBezTo>
                    <a:pt x="7824" y="3696"/>
                    <a:pt x="7824" y="3696"/>
                    <a:pt x="7824" y="3693"/>
                  </a:cubicBezTo>
                  <a:cubicBezTo>
                    <a:pt x="7827" y="3693"/>
                    <a:pt x="7832" y="3693"/>
                    <a:pt x="7837" y="3693"/>
                  </a:cubicBezTo>
                  <a:cubicBezTo>
                    <a:pt x="7844" y="3693"/>
                    <a:pt x="7852" y="3693"/>
                    <a:pt x="7861" y="3693"/>
                  </a:cubicBezTo>
                  <a:cubicBezTo>
                    <a:pt x="7869" y="3691"/>
                    <a:pt x="7876" y="3691"/>
                    <a:pt x="7884" y="3686"/>
                  </a:cubicBezTo>
                  <a:cubicBezTo>
                    <a:pt x="7889" y="3678"/>
                    <a:pt x="7891" y="3674"/>
                    <a:pt x="7891" y="3666"/>
                  </a:cubicBezTo>
                  <a:cubicBezTo>
                    <a:pt x="7891" y="3656"/>
                    <a:pt x="7886" y="3649"/>
                    <a:pt x="7879" y="3644"/>
                  </a:cubicBezTo>
                  <a:cubicBezTo>
                    <a:pt x="7876" y="3639"/>
                    <a:pt x="7871" y="3637"/>
                    <a:pt x="7871" y="3634"/>
                  </a:cubicBezTo>
                  <a:cubicBezTo>
                    <a:pt x="7869" y="3634"/>
                    <a:pt x="7869" y="3634"/>
                    <a:pt x="7869" y="3634"/>
                  </a:cubicBezTo>
                  <a:cubicBezTo>
                    <a:pt x="7869" y="3632"/>
                    <a:pt x="7871" y="3632"/>
                    <a:pt x="7874" y="3629"/>
                  </a:cubicBezTo>
                  <a:cubicBezTo>
                    <a:pt x="7884" y="3619"/>
                    <a:pt x="7889" y="3609"/>
                    <a:pt x="7896" y="3604"/>
                  </a:cubicBezTo>
                  <a:cubicBezTo>
                    <a:pt x="7901" y="3597"/>
                    <a:pt x="7906" y="3595"/>
                    <a:pt x="7913" y="3595"/>
                  </a:cubicBezTo>
                  <a:cubicBezTo>
                    <a:pt x="7928" y="3595"/>
                    <a:pt x="7945" y="3599"/>
                    <a:pt x="7960" y="3599"/>
                  </a:cubicBezTo>
                  <a:cubicBezTo>
                    <a:pt x="7963" y="3599"/>
                    <a:pt x="7965" y="3599"/>
                    <a:pt x="7970" y="3597"/>
                  </a:cubicBezTo>
                  <a:cubicBezTo>
                    <a:pt x="7972" y="3597"/>
                    <a:pt x="7977" y="3590"/>
                    <a:pt x="7977" y="3587"/>
                  </a:cubicBezTo>
                  <a:cubicBezTo>
                    <a:pt x="7975" y="3582"/>
                    <a:pt x="7977" y="3575"/>
                    <a:pt x="7977" y="3567"/>
                  </a:cubicBezTo>
                  <a:cubicBezTo>
                    <a:pt x="7977" y="3565"/>
                    <a:pt x="7977" y="3560"/>
                    <a:pt x="7975" y="3555"/>
                  </a:cubicBezTo>
                  <a:cubicBezTo>
                    <a:pt x="7970" y="3550"/>
                    <a:pt x="7965" y="3550"/>
                    <a:pt x="7958" y="3550"/>
                  </a:cubicBezTo>
                  <a:cubicBezTo>
                    <a:pt x="7953" y="3550"/>
                    <a:pt x="7948" y="3548"/>
                    <a:pt x="7945" y="3548"/>
                  </a:cubicBezTo>
                  <a:cubicBezTo>
                    <a:pt x="7945" y="3545"/>
                    <a:pt x="7943" y="3545"/>
                    <a:pt x="7943" y="3538"/>
                  </a:cubicBezTo>
                  <a:cubicBezTo>
                    <a:pt x="7943" y="3530"/>
                    <a:pt x="7945" y="3520"/>
                    <a:pt x="7948" y="3513"/>
                  </a:cubicBezTo>
                  <a:cubicBezTo>
                    <a:pt x="7950" y="3506"/>
                    <a:pt x="7955" y="3503"/>
                    <a:pt x="7955" y="3503"/>
                  </a:cubicBezTo>
                  <a:cubicBezTo>
                    <a:pt x="7977" y="3503"/>
                    <a:pt x="7985" y="3488"/>
                    <a:pt x="7985" y="3488"/>
                  </a:cubicBezTo>
                  <a:cubicBezTo>
                    <a:pt x="7987" y="3486"/>
                    <a:pt x="7987" y="3486"/>
                    <a:pt x="7987" y="3486"/>
                  </a:cubicBezTo>
                  <a:cubicBezTo>
                    <a:pt x="7997" y="3446"/>
                    <a:pt x="7997" y="3446"/>
                    <a:pt x="7997" y="3446"/>
                  </a:cubicBezTo>
                  <a:cubicBezTo>
                    <a:pt x="8024" y="3446"/>
                    <a:pt x="8024" y="3446"/>
                    <a:pt x="8024" y="3446"/>
                  </a:cubicBezTo>
                  <a:cubicBezTo>
                    <a:pt x="8034" y="3446"/>
                    <a:pt x="8047" y="3449"/>
                    <a:pt x="8059" y="3454"/>
                  </a:cubicBezTo>
                  <a:cubicBezTo>
                    <a:pt x="8059" y="3449"/>
                    <a:pt x="8056" y="3444"/>
                    <a:pt x="8054" y="3439"/>
                  </a:cubicBezTo>
                  <a:cubicBezTo>
                    <a:pt x="8054" y="3437"/>
                    <a:pt x="8054" y="3434"/>
                    <a:pt x="8051" y="3432"/>
                  </a:cubicBezTo>
                  <a:cubicBezTo>
                    <a:pt x="8044" y="3429"/>
                    <a:pt x="8037" y="3429"/>
                    <a:pt x="8029" y="3429"/>
                  </a:cubicBezTo>
                  <a:cubicBezTo>
                    <a:pt x="8029" y="3427"/>
                    <a:pt x="8029" y="3427"/>
                    <a:pt x="8029" y="3427"/>
                  </a:cubicBezTo>
                  <a:cubicBezTo>
                    <a:pt x="7990" y="3427"/>
                    <a:pt x="7990" y="3427"/>
                    <a:pt x="7990" y="3427"/>
                  </a:cubicBezTo>
                  <a:cubicBezTo>
                    <a:pt x="7965" y="3427"/>
                    <a:pt x="7963" y="3427"/>
                    <a:pt x="7958" y="3424"/>
                  </a:cubicBezTo>
                  <a:cubicBezTo>
                    <a:pt x="7943" y="3422"/>
                    <a:pt x="7931" y="3412"/>
                    <a:pt x="7931" y="3392"/>
                  </a:cubicBezTo>
                  <a:cubicBezTo>
                    <a:pt x="7931" y="3385"/>
                    <a:pt x="7931" y="3385"/>
                    <a:pt x="7931" y="3385"/>
                  </a:cubicBezTo>
                  <a:cubicBezTo>
                    <a:pt x="7931" y="3375"/>
                    <a:pt x="7931" y="3365"/>
                    <a:pt x="7928" y="3355"/>
                  </a:cubicBezTo>
                  <a:cubicBezTo>
                    <a:pt x="7926" y="3348"/>
                    <a:pt x="7916" y="3338"/>
                    <a:pt x="7903" y="3338"/>
                  </a:cubicBezTo>
                  <a:cubicBezTo>
                    <a:pt x="7901" y="3338"/>
                    <a:pt x="7896" y="3338"/>
                    <a:pt x="7894" y="3340"/>
                  </a:cubicBezTo>
                  <a:cubicBezTo>
                    <a:pt x="7886" y="3340"/>
                    <a:pt x="7879" y="3343"/>
                    <a:pt x="7874" y="3343"/>
                  </a:cubicBezTo>
                  <a:cubicBezTo>
                    <a:pt x="7866" y="3343"/>
                    <a:pt x="7864" y="3340"/>
                    <a:pt x="7861" y="3340"/>
                  </a:cubicBezTo>
                  <a:cubicBezTo>
                    <a:pt x="7859" y="3338"/>
                    <a:pt x="7859" y="3338"/>
                    <a:pt x="7859" y="3335"/>
                  </a:cubicBezTo>
                  <a:cubicBezTo>
                    <a:pt x="7859" y="3313"/>
                    <a:pt x="7839" y="3286"/>
                    <a:pt x="7805" y="3286"/>
                  </a:cubicBezTo>
                  <a:cubicBezTo>
                    <a:pt x="7795" y="3286"/>
                    <a:pt x="7785" y="3288"/>
                    <a:pt x="7775" y="3293"/>
                  </a:cubicBezTo>
                  <a:cubicBezTo>
                    <a:pt x="7760" y="3301"/>
                    <a:pt x="7745" y="3306"/>
                    <a:pt x="7735" y="3306"/>
                  </a:cubicBezTo>
                  <a:cubicBezTo>
                    <a:pt x="7731" y="3306"/>
                    <a:pt x="7726" y="3306"/>
                    <a:pt x="7723" y="3303"/>
                  </a:cubicBezTo>
                  <a:cubicBezTo>
                    <a:pt x="7713" y="3296"/>
                    <a:pt x="7706" y="3291"/>
                    <a:pt x="7699" y="3291"/>
                  </a:cubicBezTo>
                  <a:cubicBezTo>
                    <a:pt x="7694" y="3293"/>
                    <a:pt x="7689" y="3293"/>
                    <a:pt x="7684" y="3293"/>
                  </a:cubicBezTo>
                  <a:cubicBezTo>
                    <a:pt x="7679" y="3293"/>
                    <a:pt x="7674" y="3291"/>
                    <a:pt x="7666" y="3286"/>
                  </a:cubicBezTo>
                  <a:cubicBezTo>
                    <a:pt x="7662" y="3281"/>
                    <a:pt x="7657" y="3276"/>
                    <a:pt x="7652" y="3273"/>
                  </a:cubicBezTo>
                  <a:cubicBezTo>
                    <a:pt x="7644" y="3271"/>
                    <a:pt x="7637" y="3269"/>
                    <a:pt x="7624" y="3269"/>
                  </a:cubicBezTo>
                  <a:cubicBezTo>
                    <a:pt x="7615" y="3266"/>
                    <a:pt x="7602" y="3266"/>
                    <a:pt x="7585" y="3266"/>
                  </a:cubicBezTo>
                  <a:cubicBezTo>
                    <a:pt x="7553" y="3266"/>
                    <a:pt x="7538" y="3271"/>
                    <a:pt x="7526" y="3271"/>
                  </a:cubicBezTo>
                  <a:cubicBezTo>
                    <a:pt x="7518" y="3271"/>
                    <a:pt x="7516" y="3269"/>
                    <a:pt x="7511" y="3266"/>
                  </a:cubicBezTo>
                  <a:cubicBezTo>
                    <a:pt x="7506" y="3264"/>
                    <a:pt x="7496" y="3259"/>
                    <a:pt x="7486" y="3256"/>
                  </a:cubicBezTo>
                  <a:cubicBezTo>
                    <a:pt x="7474" y="3254"/>
                    <a:pt x="7471" y="3249"/>
                    <a:pt x="7469" y="3246"/>
                  </a:cubicBezTo>
                  <a:cubicBezTo>
                    <a:pt x="7464" y="3242"/>
                    <a:pt x="7464" y="3237"/>
                    <a:pt x="7462" y="3224"/>
                  </a:cubicBezTo>
                  <a:cubicBezTo>
                    <a:pt x="7462" y="3224"/>
                    <a:pt x="7462" y="3222"/>
                    <a:pt x="7462" y="3219"/>
                  </a:cubicBezTo>
                  <a:cubicBezTo>
                    <a:pt x="7462" y="3207"/>
                    <a:pt x="7464" y="3195"/>
                    <a:pt x="7464" y="3185"/>
                  </a:cubicBezTo>
                  <a:cubicBezTo>
                    <a:pt x="7464" y="3177"/>
                    <a:pt x="7464" y="3167"/>
                    <a:pt x="7457" y="3163"/>
                  </a:cubicBezTo>
                  <a:cubicBezTo>
                    <a:pt x="7447" y="3153"/>
                    <a:pt x="7434" y="3155"/>
                    <a:pt x="7425" y="3153"/>
                  </a:cubicBezTo>
                  <a:cubicBezTo>
                    <a:pt x="7422" y="3153"/>
                    <a:pt x="7417" y="3153"/>
                    <a:pt x="7417" y="3150"/>
                  </a:cubicBezTo>
                  <a:cubicBezTo>
                    <a:pt x="7417" y="3140"/>
                    <a:pt x="7425" y="3111"/>
                    <a:pt x="7425" y="3088"/>
                  </a:cubicBezTo>
                  <a:cubicBezTo>
                    <a:pt x="7425" y="3081"/>
                    <a:pt x="7425" y="3071"/>
                    <a:pt x="7420" y="3064"/>
                  </a:cubicBezTo>
                  <a:cubicBezTo>
                    <a:pt x="7410" y="3049"/>
                    <a:pt x="7402" y="3017"/>
                    <a:pt x="7368" y="2997"/>
                  </a:cubicBezTo>
                  <a:cubicBezTo>
                    <a:pt x="7353" y="2987"/>
                    <a:pt x="7338" y="2977"/>
                    <a:pt x="7328" y="2970"/>
                  </a:cubicBezTo>
                  <a:cubicBezTo>
                    <a:pt x="7328" y="2970"/>
                    <a:pt x="7326" y="2968"/>
                    <a:pt x="7323" y="2968"/>
                  </a:cubicBezTo>
                  <a:cubicBezTo>
                    <a:pt x="7326" y="2965"/>
                    <a:pt x="7328" y="2963"/>
                    <a:pt x="7333" y="2958"/>
                  </a:cubicBezTo>
                  <a:cubicBezTo>
                    <a:pt x="7336" y="2955"/>
                    <a:pt x="7340" y="2950"/>
                    <a:pt x="7345" y="2945"/>
                  </a:cubicBezTo>
                  <a:cubicBezTo>
                    <a:pt x="7348" y="2940"/>
                    <a:pt x="7353" y="2935"/>
                    <a:pt x="7353" y="2926"/>
                  </a:cubicBezTo>
                  <a:cubicBezTo>
                    <a:pt x="7353" y="2921"/>
                    <a:pt x="7363" y="2906"/>
                    <a:pt x="7370" y="2901"/>
                  </a:cubicBezTo>
                  <a:cubicBezTo>
                    <a:pt x="7370" y="2901"/>
                    <a:pt x="7373" y="2898"/>
                    <a:pt x="7375" y="2896"/>
                  </a:cubicBezTo>
                  <a:cubicBezTo>
                    <a:pt x="7378" y="2893"/>
                    <a:pt x="7382" y="2891"/>
                    <a:pt x="7382" y="2884"/>
                  </a:cubicBezTo>
                  <a:cubicBezTo>
                    <a:pt x="7382" y="2876"/>
                    <a:pt x="7380" y="2871"/>
                    <a:pt x="7375" y="2866"/>
                  </a:cubicBezTo>
                  <a:cubicBezTo>
                    <a:pt x="7368" y="2861"/>
                    <a:pt x="7363" y="2856"/>
                    <a:pt x="7360" y="2854"/>
                  </a:cubicBezTo>
                  <a:cubicBezTo>
                    <a:pt x="7358" y="2849"/>
                    <a:pt x="7355" y="2846"/>
                    <a:pt x="7355" y="2832"/>
                  </a:cubicBezTo>
                  <a:cubicBezTo>
                    <a:pt x="7355" y="2817"/>
                    <a:pt x="7355" y="2797"/>
                    <a:pt x="7355" y="2780"/>
                  </a:cubicBezTo>
                  <a:cubicBezTo>
                    <a:pt x="7355" y="2760"/>
                    <a:pt x="7358" y="2743"/>
                    <a:pt x="7360" y="2740"/>
                  </a:cubicBezTo>
                  <a:cubicBezTo>
                    <a:pt x="7368" y="2728"/>
                    <a:pt x="7373" y="2716"/>
                    <a:pt x="7373" y="2701"/>
                  </a:cubicBezTo>
                  <a:cubicBezTo>
                    <a:pt x="7373" y="2696"/>
                    <a:pt x="7373" y="2691"/>
                    <a:pt x="7370" y="2686"/>
                  </a:cubicBezTo>
                  <a:cubicBezTo>
                    <a:pt x="7368" y="2681"/>
                    <a:pt x="7368" y="2679"/>
                    <a:pt x="7368" y="2671"/>
                  </a:cubicBezTo>
                  <a:cubicBezTo>
                    <a:pt x="7368" y="2669"/>
                    <a:pt x="7365" y="2664"/>
                    <a:pt x="7360" y="2659"/>
                  </a:cubicBezTo>
                  <a:cubicBezTo>
                    <a:pt x="7355" y="2656"/>
                    <a:pt x="7350" y="2656"/>
                    <a:pt x="7345" y="2656"/>
                  </a:cubicBezTo>
                  <a:cubicBezTo>
                    <a:pt x="7338" y="2656"/>
                    <a:pt x="7328" y="2654"/>
                    <a:pt x="7316" y="2654"/>
                  </a:cubicBezTo>
                  <a:cubicBezTo>
                    <a:pt x="7306" y="2654"/>
                    <a:pt x="7296" y="2656"/>
                    <a:pt x="7289" y="2664"/>
                  </a:cubicBezTo>
                  <a:cubicBezTo>
                    <a:pt x="7284" y="2669"/>
                    <a:pt x="7264" y="2676"/>
                    <a:pt x="7252" y="2676"/>
                  </a:cubicBezTo>
                  <a:cubicBezTo>
                    <a:pt x="7252" y="2676"/>
                    <a:pt x="7249" y="2676"/>
                    <a:pt x="7247" y="2676"/>
                  </a:cubicBezTo>
                  <a:cubicBezTo>
                    <a:pt x="7247" y="2674"/>
                    <a:pt x="7247" y="2674"/>
                    <a:pt x="7247" y="2674"/>
                  </a:cubicBezTo>
                  <a:cubicBezTo>
                    <a:pt x="7239" y="2666"/>
                    <a:pt x="7230" y="2661"/>
                    <a:pt x="7220" y="2661"/>
                  </a:cubicBezTo>
                  <a:cubicBezTo>
                    <a:pt x="7215" y="2661"/>
                    <a:pt x="7212" y="2661"/>
                    <a:pt x="7207" y="2664"/>
                  </a:cubicBezTo>
                  <a:cubicBezTo>
                    <a:pt x="7207" y="2664"/>
                    <a:pt x="7202" y="2664"/>
                    <a:pt x="7200" y="2654"/>
                  </a:cubicBezTo>
                  <a:cubicBezTo>
                    <a:pt x="7195" y="2642"/>
                    <a:pt x="7188" y="2619"/>
                    <a:pt x="7188" y="2612"/>
                  </a:cubicBezTo>
                  <a:cubicBezTo>
                    <a:pt x="7188" y="2612"/>
                    <a:pt x="7190" y="2612"/>
                    <a:pt x="7192" y="2612"/>
                  </a:cubicBezTo>
                  <a:cubicBezTo>
                    <a:pt x="7195" y="2612"/>
                    <a:pt x="7202" y="2609"/>
                    <a:pt x="7205" y="2605"/>
                  </a:cubicBezTo>
                  <a:cubicBezTo>
                    <a:pt x="7210" y="2600"/>
                    <a:pt x="7227" y="2587"/>
                    <a:pt x="7227" y="2570"/>
                  </a:cubicBezTo>
                  <a:cubicBezTo>
                    <a:pt x="7227" y="2565"/>
                    <a:pt x="7227" y="2560"/>
                    <a:pt x="7225" y="2558"/>
                  </a:cubicBezTo>
                  <a:cubicBezTo>
                    <a:pt x="7220" y="2553"/>
                    <a:pt x="7217" y="2543"/>
                    <a:pt x="7212" y="2536"/>
                  </a:cubicBezTo>
                  <a:cubicBezTo>
                    <a:pt x="7207" y="2528"/>
                    <a:pt x="7200" y="2518"/>
                    <a:pt x="7188" y="2518"/>
                  </a:cubicBezTo>
                  <a:cubicBezTo>
                    <a:pt x="7180" y="2518"/>
                    <a:pt x="7165" y="2516"/>
                    <a:pt x="7155" y="2516"/>
                  </a:cubicBezTo>
                  <a:cubicBezTo>
                    <a:pt x="7148" y="2516"/>
                    <a:pt x="7143" y="2516"/>
                    <a:pt x="7138" y="2518"/>
                  </a:cubicBezTo>
                  <a:cubicBezTo>
                    <a:pt x="7131" y="2521"/>
                    <a:pt x="7126" y="2526"/>
                    <a:pt x="7123" y="2531"/>
                  </a:cubicBezTo>
                  <a:cubicBezTo>
                    <a:pt x="7118" y="2541"/>
                    <a:pt x="7118" y="2548"/>
                    <a:pt x="7116" y="2550"/>
                  </a:cubicBezTo>
                  <a:cubicBezTo>
                    <a:pt x="7113" y="2555"/>
                    <a:pt x="7111" y="2558"/>
                    <a:pt x="7106" y="2560"/>
                  </a:cubicBezTo>
                  <a:cubicBezTo>
                    <a:pt x="7099" y="2563"/>
                    <a:pt x="7089" y="2568"/>
                    <a:pt x="7076" y="2573"/>
                  </a:cubicBezTo>
                  <a:cubicBezTo>
                    <a:pt x="7069" y="2577"/>
                    <a:pt x="7059" y="2580"/>
                    <a:pt x="7054" y="2580"/>
                  </a:cubicBezTo>
                  <a:cubicBezTo>
                    <a:pt x="7047" y="2573"/>
                    <a:pt x="7039" y="2568"/>
                    <a:pt x="7027" y="2565"/>
                  </a:cubicBezTo>
                  <a:cubicBezTo>
                    <a:pt x="7025" y="2565"/>
                    <a:pt x="7020" y="2568"/>
                    <a:pt x="7015" y="2570"/>
                  </a:cubicBezTo>
                  <a:cubicBezTo>
                    <a:pt x="7010" y="2577"/>
                    <a:pt x="7007" y="2580"/>
                    <a:pt x="7000" y="2580"/>
                  </a:cubicBezTo>
                  <a:lnTo>
                    <a:pt x="6997" y="2580"/>
                  </a:lnTo>
                  <a:cubicBezTo>
                    <a:pt x="6990" y="2580"/>
                    <a:pt x="6983" y="2577"/>
                    <a:pt x="6978" y="2575"/>
                  </a:cubicBezTo>
                  <a:lnTo>
                    <a:pt x="6975" y="2573"/>
                  </a:lnTo>
                  <a:cubicBezTo>
                    <a:pt x="6975" y="2570"/>
                    <a:pt x="6978" y="2558"/>
                    <a:pt x="6978" y="2550"/>
                  </a:cubicBezTo>
                  <a:cubicBezTo>
                    <a:pt x="6978" y="2545"/>
                    <a:pt x="6978" y="2543"/>
                    <a:pt x="6975" y="2538"/>
                  </a:cubicBezTo>
                  <a:cubicBezTo>
                    <a:pt x="6973" y="2536"/>
                    <a:pt x="6968" y="2531"/>
                    <a:pt x="6963" y="2531"/>
                  </a:cubicBezTo>
                  <a:cubicBezTo>
                    <a:pt x="6958" y="2531"/>
                    <a:pt x="6953" y="2531"/>
                    <a:pt x="6951" y="2531"/>
                  </a:cubicBezTo>
                  <a:cubicBezTo>
                    <a:pt x="6946" y="2528"/>
                    <a:pt x="6943" y="2526"/>
                    <a:pt x="6943" y="2521"/>
                  </a:cubicBezTo>
                  <a:cubicBezTo>
                    <a:pt x="6938" y="2513"/>
                    <a:pt x="6936" y="2503"/>
                    <a:pt x="6936" y="2499"/>
                  </a:cubicBezTo>
                  <a:cubicBezTo>
                    <a:pt x="6936" y="2496"/>
                    <a:pt x="6936" y="2494"/>
                    <a:pt x="6936" y="2494"/>
                  </a:cubicBezTo>
                  <a:cubicBezTo>
                    <a:pt x="6943" y="2486"/>
                    <a:pt x="6955" y="2476"/>
                    <a:pt x="6955" y="2459"/>
                  </a:cubicBezTo>
                  <a:cubicBezTo>
                    <a:pt x="6955" y="2452"/>
                    <a:pt x="6953" y="2444"/>
                    <a:pt x="6948" y="2434"/>
                  </a:cubicBezTo>
                  <a:cubicBezTo>
                    <a:pt x="6943" y="2424"/>
                    <a:pt x="6943" y="2419"/>
                    <a:pt x="6938" y="2407"/>
                  </a:cubicBezTo>
                  <a:cubicBezTo>
                    <a:pt x="6933" y="2397"/>
                    <a:pt x="6921" y="2387"/>
                    <a:pt x="6899" y="2377"/>
                  </a:cubicBezTo>
                  <a:cubicBezTo>
                    <a:pt x="6879" y="2368"/>
                    <a:pt x="6859" y="2365"/>
                    <a:pt x="6847" y="2360"/>
                  </a:cubicBezTo>
                  <a:cubicBezTo>
                    <a:pt x="6839" y="2358"/>
                    <a:pt x="6837" y="2355"/>
                    <a:pt x="6835" y="2353"/>
                  </a:cubicBezTo>
                  <a:cubicBezTo>
                    <a:pt x="6832" y="2350"/>
                    <a:pt x="6832" y="2350"/>
                    <a:pt x="6832" y="2348"/>
                  </a:cubicBezTo>
                  <a:cubicBezTo>
                    <a:pt x="6832" y="2345"/>
                    <a:pt x="6832" y="2345"/>
                    <a:pt x="6832" y="2345"/>
                  </a:cubicBezTo>
                  <a:cubicBezTo>
                    <a:pt x="6832" y="2338"/>
                    <a:pt x="6832" y="2333"/>
                    <a:pt x="6832" y="2328"/>
                  </a:cubicBezTo>
                  <a:cubicBezTo>
                    <a:pt x="6832" y="2323"/>
                    <a:pt x="6832" y="2321"/>
                    <a:pt x="6832" y="2318"/>
                  </a:cubicBezTo>
                  <a:cubicBezTo>
                    <a:pt x="6835" y="2318"/>
                    <a:pt x="6835" y="2318"/>
                    <a:pt x="6835" y="2318"/>
                  </a:cubicBezTo>
                  <a:cubicBezTo>
                    <a:pt x="6842" y="2318"/>
                    <a:pt x="6847" y="2321"/>
                    <a:pt x="6857" y="2321"/>
                  </a:cubicBezTo>
                  <a:cubicBezTo>
                    <a:pt x="6859" y="2321"/>
                    <a:pt x="6867" y="2318"/>
                    <a:pt x="6869" y="2313"/>
                  </a:cubicBezTo>
                  <a:cubicBezTo>
                    <a:pt x="6871" y="2308"/>
                    <a:pt x="6871" y="2304"/>
                    <a:pt x="6871" y="2299"/>
                  </a:cubicBezTo>
                  <a:cubicBezTo>
                    <a:pt x="6871" y="2294"/>
                    <a:pt x="6871" y="2289"/>
                    <a:pt x="6871" y="2284"/>
                  </a:cubicBezTo>
                  <a:cubicBezTo>
                    <a:pt x="6871" y="2274"/>
                    <a:pt x="6871" y="2266"/>
                    <a:pt x="6869" y="2259"/>
                  </a:cubicBezTo>
                  <a:cubicBezTo>
                    <a:pt x="6869" y="2249"/>
                    <a:pt x="6862" y="2239"/>
                    <a:pt x="6849" y="2239"/>
                  </a:cubicBezTo>
                  <a:cubicBezTo>
                    <a:pt x="6842" y="2239"/>
                    <a:pt x="6837" y="2239"/>
                    <a:pt x="6832" y="2242"/>
                  </a:cubicBezTo>
                  <a:cubicBezTo>
                    <a:pt x="6825" y="2247"/>
                    <a:pt x="6822" y="2252"/>
                    <a:pt x="6820" y="2257"/>
                  </a:cubicBezTo>
                  <a:cubicBezTo>
                    <a:pt x="6817" y="2262"/>
                    <a:pt x="6817" y="2262"/>
                    <a:pt x="6817" y="2264"/>
                  </a:cubicBezTo>
                  <a:cubicBezTo>
                    <a:pt x="6815" y="2264"/>
                    <a:pt x="6810" y="2264"/>
                    <a:pt x="6805" y="2262"/>
                  </a:cubicBezTo>
                  <a:cubicBezTo>
                    <a:pt x="6788" y="2257"/>
                    <a:pt x="6783" y="2239"/>
                    <a:pt x="6783" y="2234"/>
                  </a:cubicBezTo>
                  <a:cubicBezTo>
                    <a:pt x="6783" y="2229"/>
                    <a:pt x="6778" y="2224"/>
                    <a:pt x="6775" y="2222"/>
                  </a:cubicBezTo>
                  <a:cubicBezTo>
                    <a:pt x="6768" y="2217"/>
                    <a:pt x="6760" y="2217"/>
                    <a:pt x="6751" y="2207"/>
                  </a:cubicBezTo>
                  <a:cubicBezTo>
                    <a:pt x="6743" y="2197"/>
                    <a:pt x="6736" y="2195"/>
                    <a:pt x="6728" y="2192"/>
                  </a:cubicBezTo>
                  <a:cubicBezTo>
                    <a:pt x="6721" y="2190"/>
                    <a:pt x="6714" y="2190"/>
                    <a:pt x="6706" y="2190"/>
                  </a:cubicBezTo>
                  <a:cubicBezTo>
                    <a:pt x="6704" y="2187"/>
                    <a:pt x="6701" y="2187"/>
                    <a:pt x="6699" y="2187"/>
                  </a:cubicBezTo>
                  <a:cubicBezTo>
                    <a:pt x="6689" y="2187"/>
                    <a:pt x="6684" y="2190"/>
                    <a:pt x="6679" y="2190"/>
                  </a:cubicBezTo>
                  <a:cubicBezTo>
                    <a:pt x="6676" y="2190"/>
                    <a:pt x="6676" y="2190"/>
                    <a:pt x="6676" y="2187"/>
                  </a:cubicBezTo>
                  <a:cubicBezTo>
                    <a:pt x="6674" y="2187"/>
                    <a:pt x="6671" y="2182"/>
                    <a:pt x="6669" y="2175"/>
                  </a:cubicBezTo>
                  <a:cubicBezTo>
                    <a:pt x="6662" y="2138"/>
                    <a:pt x="6649" y="2094"/>
                    <a:pt x="6630" y="2074"/>
                  </a:cubicBezTo>
                  <a:cubicBezTo>
                    <a:pt x="6627" y="2071"/>
                    <a:pt x="6627" y="2067"/>
                    <a:pt x="6627" y="2062"/>
                  </a:cubicBezTo>
                  <a:cubicBezTo>
                    <a:pt x="6627" y="2057"/>
                    <a:pt x="6627" y="2052"/>
                    <a:pt x="6627" y="2044"/>
                  </a:cubicBezTo>
                  <a:cubicBezTo>
                    <a:pt x="6627" y="2039"/>
                    <a:pt x="6627" y="2034"/>
                    <a:pt x="6622" y="2027"/>
                  </a:cubicBezTo>
                  <a:cubicBezTo>
                    <a:pt x="6617" y="2020"/>
                    <a:pt x="6607" y="2010"/>
                    <a:pt x="6600" y="2000"/>
                  </a:cubicBezTo>
                  <a:cubicBezTo>
                    <a:pt x="6595" y="1997"/>
                    <a:pt x="6590" y="1992"/>
                    <a:pt x="6588" y="1987"/>
                  </a:cubicBezTo>
                  <a:cubicBezTo>
                    <a:pt x="6585" y="1987"/>
                    <a:pt x="6585" y="1985"/>
                    <a:pt x="6585" y="1985"/>
                  </a:cubicBezTo>
                  <a:cubicBezTo>
                    <a:pt x="6585" y="1978"/>
                    <a:pt x="6585" y="1980"/>
                    <a:pt x="6590" y="1973"/>
                  </a:cubicBezTo>
                  <a:cubicBezTo>
                    <a:pt x="6598" y="1965"/>
                    <a:pt x="6598" y="1958"/>
                    <a:pt x="6598" y="1948"/>
                  </a:cubicBezTo>
                  <a:cubicBezTo>
                    <a:pt x="6598" y="1941"/>
                    <a:pt x="6598" y="1933"/>
                    <a:pt x="6593" y="1928"/>
                  </a:cubicBezTo>
                  <a:cubicBezTo>
                    <a:pt x="6593" y="1926"/>
                    <a:pt x="6593" y="1926"/>
                    <a:pt x="6593" y="1923"/>
                  </a:cubicBezTo>
                  <a:cubicBezTo>
                    <a:pt x="6593" y="1921"/>
                    <a:pt x="6593" y="1918"/>
                    <a:pt x="6593" y="1918"/>
                  </a:cubicBezTo>
                  <a:cubicBezTo>
                    <a:pt x="6595" y="1916"/>
                    <a:pt x="6595" y="1916"/>
                    <a:pt x="6598" y="1916"/>
                  </a:cubicBezTo>
                  <a:lnTo>
                    <a:pt x="6600" y="1916"/>
                  </a:lnTo>
                  <a:cubicBezTo>
                    <a:pt x="6610" y="1916"/>
                    <a:pt x="6625" y="1918"/>
                    <a:pt x="6639" y="1918"/>
                  </a:cubicBezTo>
                  <a:cubicBezTo>
                    <a:pt x="6644" y="1918"/>
                    <a:pt x="6649" y="1918"/>
                    <a:pt x="6652" y="1916"/>
                  </a:cubicBezTo>
                  <a:cubicBezTo>
                    <a:pt x="6657" y="1916"/>
                    <a:pt x="6664" y="1913"/>
                    <a:pt x="6667" y="1906"/>
                  </a:cubicBezTo>
                  <a:cubicBezTo>
                    <a:pt x="6667" y="1904"/>
                    <a:pt x="6669" y="1901"/>
                    <a:pt x="6671" y="1899"/>
                  </a:cubicBezTo>
                  <a:cubicBezTo>
                    <a:pt x="6671" y="1894"/>
                    <a:pt x="6674" y="1891"/>
                    <a:pt x="6674" y="1884"/>
                  </a:cubicBezTo>
                  <a:cubicBezTo>
                    <a:pt x="6674" y="1879"/>
                    <a:pt x="6669" y="1872"/>
                    <a:pt x="6664" y="1869"/>
                  </a:cubicBezTo>
                  <a:cubicBezTo>
                    <a:pt x="6649" y="1862"/>
                    <a:pt x="6630" y="1857"/>
                    <a:pt x="6620" y="1857"/>
                  </a:cubicBezTo>
                  <a:cubicBezTo>
                    <a:pt x="6615" y="1857"/>
                    <a:pt x="6610" y="1859"/>
                    <a:pt x="6607" y="1862"/>
                  </a:cubicBezTo>
                  <a:cubicBezTo>
                    <a:pt x="6605" y="1857"/>
                    <a:pt x="6605" y="1852"/>
                    <a:pt x="6605" y="1849"/>
                  </a:cubicBezTo>
                  <a:cubicBezTo>
                    <a:pt x="6605" y="1847"/>
                    <a:pt x="6605" y="1844"/>
                    <a:pt x="6605" y="1842"/>
                  </a:cubicBezTo>
                  <a:cubicBezTo>
                    <a:pt x="6612" y="1834"/>
                    <a:pt x="6620" y="1820"/>
                    <a:pt x="6620" y="1807"/>
                  </a:cubicBezTo>
                  <a:cubicBezTo>
                    <a:pt x="6620" y="1800"/>
                    <a:pt x="6615" y="1797"/>
                    <a:pt x="6612" y="1795"/>
                  </a:cubicBezTo>
                  <a:cubicBezTo>
                    <a:pt x="6605" y="1790"/>
                    <a:pt x="6598" y="1788"/>
                    <a:pt x="6598" y="1785"/>
                  </a:cubicBezTo>
                  <a:cubicBezTo>
                    <a:pt x="6593" y="1775"/>
                    <a:pt x="6590" y="1760"/>
                    <a:pt x="6583" y="1753"/>
                  </a:cubicBezTo>
                  <a:cubicBezTo>
                    <a:pt x="6578" y="1748"/>
                    <a:pt x="6573" y="1745"/>
                    <a:pt x="6568" y="1743"/>
                  </a:cubicBezTo>
                  <a:cubicBezTo>
                    <a:pt x="6566" y="1738"/>
                    <a:pt x="6563" y="1736"/>
                    <a:pt x="6563" y="1736"/>
                  </a:cubicBezTo>
                  <a:cubicBezTo>
                    <a:pt x="6563" y="1718"/>
                    <a:pt x="6551" y="1691"/>
                    <a:pt x="6548" y="1679"/>
                  </a:cubicBezTo>
                  <a:cubicBezTo>
                    <a:pt x="6546" y="1674"/>
                    <a:pt x="6546" y="1664"/>
                    <a:pt x="6546" y="1654"/>
                  </a:cubicBezTo>
                  <a:cubicBezTo>
                    <a:pt x="6546" y="1652"/>
                    <a:pt x="6546" y="1649"/>
                    <a:pt x="6543" y="1647"/>
                  </a:cubicBezTo>
                  <a:cubicBezTo>
                    <a:pt x="6548" y="1647"/>
                    <a:pt x="6556" y="1644"/>
                    <a:pt x="6563" y="1644"/>
                  </a:cubicBezTo>
                  <a:cubicBezTo>
                    <a:pt x="6578" y="1642"/>
                    <a:pt x="6593" y="1640"/>
                    <a:pt x="6603" y="1635"/>
                  </a:cubicBezTo>
                  <a:cubicBezTo>
                    <a:pt x="6607" y="1632"/>
                    <a:pt x="6615" y="1632"/>
                    <a:pt x="6622" y="1632"/>
                  </a:cubicBezTo>
                  <a:cubicBezTo>
                    <a:pt x="6630" y="1632"/>
                    <a:pt x="6637" y="1635"/>
                    <a:pt x="6644" y="1637"/>
                  </a:cubicBezTo>
                  <a:cubicBezTo>
                    <a:pt x="6654" y="1642"/>
                    <a:pt x="6662" y="1642"/>
                    <a:pt x="6669" y="1642"/>
                  </a:cubicBezTo>
                  <a:cubicBezTo>
                    <a:pt x="6676" y="1642"/>
                    <a:pt x="6681" y="1642"/>
                    <a:pt x="6689" y="1640"/>
                  </a:cubicBezTo>
                  <a:lnTo>
                    <a:pt x="6691" y="1640"/>
                  </a:lnTo>
                  <a:cubicBezTo>
                    <a:pt x="6696" y="1640"/>
                    <a:pt x="6704" y="1644"/>
                    <a:pt x="6723" y="1652"/>
                  </a:cubicBezTo>
                  <a:cubicBezTo>
                    <a:pt x="6741" y="1662"/>
                    <a:pt x="6756" y="1669"/>
                    <a:pt x="6770" y="1669"/>
                  </a:cubicBezTo>
                  <a:cubicBezTo>
                    <a:pt x="6773" y="1669"/>
                    <a:pt x="6775" y="1669"/>
                    <a:pt x="6778" y="1669"/>
                  </a:cubicBezTo>
                  <a:cubicBezTo>
                    <a:pt x="6793" y="1667"/>
                    <a:pt x="6810" y="1659"/>
                    <a:pt x="6815" y="1637"/>
                  </a:cubicBezTo>
                  <a:cubicBezTo>
                    <a:pt x="6817" y="1627"/>
                    <a:pt x="6817" y="1615"/>
                    <a:pt x="6817" y="1610"/>
                  </a:cubicBezTo>
                  <a:cubicBezTo>
                    <a:pt x="6820" y="1605"/>
                    <a:pt x="6820" y="1602"/>
                    <a:pt x="6830" y="1600"/>
                  </a:cubicBezTo>
                  <a:cubicBezTo>
                    <a:pt x="6844" y="1595"/>
                    <a:pt x="6852" y="1590"/>
                    <a:pt x="6859" y="1588"/>
                  </a:cubicBezTo>
                  <a:cubicBezTo>
                    <a:pt x="6864" y="1583"/>
                    <a:pt x="6869" y="1580"/>
                    <a:pt x="6876" y="1580"/>
                  </a:cubicBezTo>
                  <a:cubicBezTo>
                    <a:pt x="6879" y="1580"/>
                    <a:pt x="6881" y="1580"/>
                    <a:pt x="6886" y="1583"/>
                  </a:cubicBezTo>
                  <a:cubicBezTo>
                    <a:pt x="6896" y="1583"/>
                    <a:pt x="6901" y="1588"/>
                    <a:pt x="6906" y="1590"/>
                  </a:cubicBezTo>
                  <a:cubicBezTo>
                    <a:pt x="6913" y="1595"/>
                    <a:pt x="6916" y="1600"/>
                    <a:pt x="6926" y="1600"/>
                  </a:cubicBezTo>
                  <a:cubicBezTo>
                    <a:pt x="6931" y="1600"/>
                    <a:pt x="6933" y="1597"/>
                    <a:pt x="6936" y="1595"/>
                  </a:cubicBezTo>
                  <a:cubicBezTo>
                    <a:pt x="6938" y="1593"/>
                    <a:pt x="6941" y="1590"/>
                    <a:pt x="6941" y="1585"/>
                  </a:cubicBezTo>
                  <a:cubicBezTo>
                    <a:pt x="6943" y="1573"/>
                    <a:pt x="6970" y="1548"/>
                    <a:pt x="7000" y="1541"/>
                  </a:cubicBezTo>
                  <a:cubicBezTo>
                    <a:pt x="7037" y="1531"/>
                    <a:pt x="7054" y="1511"/>
                    <a:pt x="7076" y="1489"/>
                  </a:cubicBezTo>
                  <a:cubicBezTo>
                    <a:pt x="7099" y="1467"/>
                    <a:pt x="7150" y="1412"/>
                    <a:pt x="7183" y="1393"/>
                  </a:cubicBezTo>
                  <a:cubicBezTo>
                    <a:pt x="7210" y="1375"/>
                    <a:pt x="7254" y="1343"/>
                    <a:pt x="7274" y="1328"/>
                  </a:cubicBezTo>
                  <a:cubicBezTo>
                    <a:pt x="7279" y="1333"/>
                    <a:pt x="7284" y="1338"/>
                    <a:pt x="7294" y="1338"/>
                  </a:cubicBezTo>
                  <a:cubicBezTo>
                    <a:pt x="7294" y="1338"/>
                    <a:pt x="7296" y="1338"/>
                    <a:pt x="7299" y="1338"/>
                  </a:cubicBezTo>
                  <a:cubicBezTo>
                    <a:pt x="7299" y="1338"/>
                    <a:pt x="7301" y="1338"/>
                    <a:pt x="7303" y="1338"/>
                  </a:cubicBezTo>
                  <a:cubicBezTo>
                    <a:pt x="7306" y="1338"/>
                    <a:pt x="7311" y="1338"/>
                    <a:pt x="7313" y="1338"/>
                  </a:cubicBezTo>
                  <a:cubicBezTo>
                    <a:pt x="7316" y="1338"/>
                    <a:pt x="7321" y="1338"/>
                    <a:pt x="7323" y="1336"/>
                  </a:cubicBezTo>
                  <a:cubicBezTo>
                    <a:pt x="7328" y="1336"/>
                    <a:pt x="7333" y="1328"/>
                    <a:pt x="7333" y="1323"/>
                  </a:cubicBezTo>
                  <a:cubicBezTo>
                    <a:pt x="7331" y="1321"/>
                    <a:pt x="7331" y="1318"/>
                    <a:pt x="7331" y="1314"/>
                  </a:cubicBezTo>
                  <a:cubicBezTo>
                    <a:pt x="7323" y="1304"/>
                    <a:pt x="7318" y="1291"/>
                    <a:pt x="7318" y="1284"/>
                  </a:cubicBezTo>
                  <a:cubicBezTo>
                    <a:pt x="7318" y="1281"/>
                    <a:pt x="7318" y="1281"/>
                    <a:pt x="7321" y="1281"/>
                  </a:cubicBezTo>
                  <a:lnTo>
                    <a:pt x="7323" y="1281"/>
                  </a:lnTo>
                  <a:cubicBezTo>
                    <a:pt x="7326" y="1281"/>
                    <a:pt x="7328" y="1284"/>
                    <a:pt x="7333" y="1284"/>
                  </a:cubicBezTo>
                  <a:cubicBezTo>
                    <a:pt x="7340" y="1284"/>
                    <a:pt x="7345" y="1281"/>
                    <a:pt x="7355" y="1276"/>
                  </a:cubicBezTo>
                  <a:cubicBezTo>
                    <a:pt x="7385" y="1259"/>
                    <a:pt x="7410" y="1217"/>
                    <a:pt x="7442" y="1205"/>
                  </a:cubicBezTo>
                  <a:cubicBezTo>
                    <a:pt x="7476" y="1188"/>
                    <a:pt x="7516" y="1178"/>
                    <a:pt x="7516" y="1178"/>
                  </a:cubicBezTo>
                  <a:cubicBezTo>
                    <a:pt x="7521" y="1175"/>
                    <a:pt x="7521" y="1175"/>
                    <a:pt x="7521" y="1175"/>
                  </a:cubicBezTo>
                  <a:cubicBezTo>
                    <a:pt x="7543" y="1131"/>
                    <a:pt x="7543" y="1131"/>
                    <a:pt x="7543" y="1131"/>
                  </a:cubicBezTo>
                  <a:cubicBezTo>
                    <a:pt x="7543" y="1126"/>
                    <a:pt x="7543" y="1126"/>
                    <a:pt x="7543" y="1126"/>
                  </a:cubicBezTo>
                  <a:cubicBezTo>
                    <a:pt x="7543" y="1126"/>
                    <a:pt x="7540" y="1111"/>
                    <a:pt x="7540" y="1096"/>
                  </a:cubicBezTo>
                  <a:cubicBezTo>
                    <a:pt x="7540" y="1084"/>
                    <a:pt x="7543" y="1069"/>
                    <a:pt x="7545" y="1067"/>
                  </a:cubicBezTo>
                  <a:cubicBezTo>
                    <a:pt x="7558" y="1054"/>
                    <a:pt x="7587" y="1035"/>
                    <a:pt x="7587" y="1000"/>
                  </a:cubicBezTo>
                  <a:cubicBezTo>
                    <a:pt x="7587" y="973"/>
                    <a:pt x="7582" y="968"/>
                    <a:pt x="7582" y="958"/>
                  </a:cubicBezTo>
                  <a:cubicBezTo>
                    <a:pt x="7580" y="956"/>
                    <a:pt x="7580" y="953"/>
                    <a:pt x="7580" y="951"/>
                  </a:cubicBezTo>
                  <a:cubicBezTo>
                    <a:pt x="7580" y="946"/>
                    <a:pt x="7582" y="941"/>
                    <a:pt x="7582" y="933"/>
                  </a:cubicBezTo>
                  <a:cubicBezTo>
                    <a:pt x="7580" y="926"/>
                    <a:pt x="7582" y="916"/>
                    <a:pt x="7573" y="909"/>
                  </a:cubicBezTo>
                  <a:cubicBezTo>
                    <a:pt x="7568" y="904"/>
                    <a:pt x="7558" y="882"/>
                    <a:pt x="7535" y="872"/>
                  </a:cubicBezTo>
                  <a:cubicBezTo>
                    <a:pt x="7518" y="862"/>
                    <a:pt x="7506" y="857"/>
                    <a:pt x="7503" y="842"/>
                  </a:cubicBezTo>
                  <a:cubicBezTo>
                    <a:pt x="7501" y="832"/>
                    <a:pt x="7496" y="820"/>
                    <a:pt x="7494" y="810"/>
                  </a:cubicBezTo>
                  <a:cubicBezTo>
                    <a:pt x="7489" y="803"/>
                    <a:pt x="7486" y="795"/>
                    <a:pt x="7481" y="788"/>
                  </a:cubicBezTo>
                  <a:cubicBezTo>
                    <a:pt x="7479" y="788"/>
                    <a:pt x="7476" y="780"/>
                    <a:pt x="7471" y="773"/>
                  </a:cubicBezTo>
                  <a:cubicBezTo>
                    <a:pt x="7471" y="768"/>
                    <a:pt x="7469" y="766"/>
                    <a:pt x="7469" y="761"/>
                  </a:cubicBezTo>
                  <a:cubicBezTo>
                    <a:pt x="7467" y="758"/>
                    <a:pt x="7467" y="756"/>
                    <a:pt x="7462" y="751"/>
                  </a:cubicBezTo>
                  <a:cubicBezTo>
                    <a:pt x="7457" y="746"/>
                    <a:pt x="7442" y="734"/>
                    <a:pt x="7439" y="731"/>
                  </a:cubicBezTo>
                  <a:cubicBezTo>
                    <a:pt x="7434" y="726"/>
                    <a:pt x="7429" y="726"/>
                    <a:pt x="7427" y="726"/>
                  </a:cubicBezTo>
                  <a:cubicBezTo>
                    <a:pt x="7420" y="726"/>
                    <a:pt x="7412" y="724"/>
                    <a:pt x="7407" y="724"/>
                  </a:cubicBezTo>
                  <a:cubicBezTo>
                    <a:pt x="7407" y="687"/>
                    <a:pt x="7407" y="687"/>
                    <a:pt x="7407" y="687"/>
                  </a:cubicBezTo>
                  <a:cubicBezTo>
                    <a:pt x="7437" y="652"/>
                    <a:pt x="7437" y="652"/>
                    <a:pt x="7437" y="652"/>
                  </a:cubicBezTo>
                  <a:cubicBezTo>
                    <a:pt x="7432" y="645"/>
                    <a:pt x="7432" y="645"/>
                    <a:pt x="7432" y="645"/>
                  </a:cubicBezTo>
                  <a:cubicBezTo>
                    <a:pt x="7432" y="645"/>
                    <a:pt x="7420" y="625"/>
                    <a:pt x="7407" y="612"/>
                  </a:cubicBezTo>
                  <a:cubicBezTo>
                    <a:pt x="7402" y="608"/>
                    <a:pt x="7400" y="603"/>
                    <a:pt x="7400" y="595"/>
                  </a:cubicBezTo>
                  <a:cubicBezTo>
                    <a:pt x="7397" y="590"/>
                    <a:pt x="7397" y="588"/>
                    <a:pt x="7397" y="588"/>
                  </a:cubicBezTo>
                  <a:cubicBezTo>
                    <a:pt x="7397" y="573"/>
                    <a:pt x="7397" y="573"/>
                    <a:pt x="7397" y="573"/>
                  </a:cubicBezTo>
                  <a:cubicBezTo>
                    <a:pt x="7363" y="585"/>
                    <a:pt x="7363" y="585"/>
                    <a:pt x="7363" y="585"/>
                  </a:cubicBezTo>
                  <a:cubicBezTo>
                    <a:pt x="7360" y="583"/>
                    <a:pt x="7355" y="578"/>
                    <a:pt x="7348" y="576"/>
                  </a:cubicBezTo>
                  <a:cubicBezTo>
                    <a:pt x="7338" y="568"/>
                    <a:pt x="7328" y="558"/>
                    <a:pt x="7328" y="556"/>
                  </a:cubicBezTo>
                  <a:cubicBezTo>
                    <a:pt x="7326" y="548"/>
                    <a:pt x="7321" y="539"/>
                    <a:pt x="7316" y="526"/>
                  </a:cubicBezTo>
                  <a:cubicBezTo>
                    <a:pt x="7313" y="521"/>
                    <a:pt x="7311" y="516"/>
                    <a:pt x="7308" y="514"/>
                  </a:cubicBezTo>
                  <a:cubicBezTo>
                    <a:pt x="7306" y="511"/>
                    <a:pt x="7306" y="509"/>
                    <a:pt x="7306" y="509"/>
                  </a:cubicBezTo>
                  <a:cubicBezTo>
                    <a:pt x="7306" y="504"/>
                    <a:pt x="7313" y="492"/>
                    <a:pt x="7321" y="487"/>
                  </a:cubicBezTo>
                  <a:cubicBezTo>
                    <a:pt x="7331" y="477"/>
                    <a:pt x="7331" y="464"/>
                    <a:pt x="7333" y="457"/>
                  </a:cubicBezTo>
                  <a:cubicBezTo>
                    <a:pt x="7333" y="455"/>
                    <a:pt x="7333" y="452"/>
                    <a:pt x="7333" y="450"/>
                  </a:cubicBezTo>
                  <a:cubicBezTo>
                    <a:pt x="7336" y="450"/>
                    <a:pt x="7336" y="450"/>
                    <a:pt x="7336" y="450"/>
                  </a:cubicBezTo>
                  <a:cubicBezTo>
                    <a:pt x="7345" y="450"/>
                    <a:pt x="7360" y="450"/>
                    <a:pt x="7370" y="435"/>
                  </a:cubicBezTo>
                  <a:cubicBezTo>
                    <a:pt x="7375" y="425"/>
                    <a:pt x="7378" y="420"/>
                    <a:pt x="7380" y="417"/>
                  </a:cubicBezTo>
                  <a:cubicBezTo>
                    <a:pt x="7380" y="417"/>
                    <a:pt x="7380" y="415"/>
                    <a:pt x="7385" y="415"/>
                  </a:cubicBezTo>
                  <a:cubicBezTo>
                    <a:pt x="7390" y="415"/>
                    <a:pt x="7392" y="415"/>
                    <a:pt x="7397" y="415"/>
                  </a:cubicBezTo>
                  <a:cubicBezTo>
                    <a:pt x="7407" y="417"/>
                    <a:pt x="7415" y="412"/>
                    <a:pt x="7422" y="403"/>
                  </a:cubicBezTo>
                  <a:cubicBezTo>
                    <a:pt x="7437" y="388"/>
                    <a:pt x="7442" y="383"/>
                    <a:pt x="7454" y="383"/>
                  </a:cubicBezTo>
                  <a:cubicBezTo>
                    <a:pt x="7457" y="383"/>
                    <a:pt x="7459" y="383"/>
                    <a:pt x="7459" y="383"/>
                  </a:cubicBezTo>
                  <a:cubicBezTo>
                    <a:pt x="7467" y="385"/>
                    <a:pt x="7471" y="385"/>
                    <a:pt x="7476" y="385"/>
                  </a:cubicBezTo>
                  <a:cubicBezTo>
                    <a:pt x="7491" y="385"/>
                    <a:pt x="7503" y="380"/>
                    <a:pt x="7516" y="378"/>
                  </a:cubicBezTo>
                  <a:cubicBezTo>
                    <a:pt x="7523" y="376"/>
                    <a:pt x="7528" y="376"/>
                    <a:pt x="7538" y="376"/>
                  </a:cubicBezTo>
                  <a:cubicBezTo>
                    <a:pt x="7545" y="376"/>
                    <a:pt x="7558" y="368"/>
                    <a:pt x="7560" y="356"/>
                  </a:cubicBezTo>
                  <a:cubicBezTo>
                    <a:pt x="7568" y="339"/>
                    <a:pt x="7568" y="324"/>
                    <a:pt x="7568" y="302"/>
                  </a:cubicBezTo>
                  <a:cubicBezTo>
                    <a:pt x="7568" y="292"/>
                    <a:pt x="7568" y="292"/>
                    <a:pt x="7568" y="292"/>
                  </a:cubicBezTo>
                  <a:cubicBezTo>
                    <a:pt x="7568" y="269"/>
                    <a:pt x="7545" y="255"/>
                    <a:pt x="7526" y="240"/>
                  </a:cubicBezTo>
                  <a:cubicBezTo>
                    <a:pt x="7526" y="237"/>
                    <a:pt x="7523" y="237"/>
                    <a:pt x="7523" y="237"/>
                  </a:cubicBezTo>
                  <a:cubicBezTo>
                    <a:pt x="7516" y="240"/>
                    <a:pt x="7511" y="245"/>
                    <a:pt x="7506" y="247"/>
                  </a:cubicBezTo>
                  <a:lnTo>
                    <a:pt x="7503" y="247"/>
                  </a:lnTo>
                  <a:cubicBezTo>
                    <a:pt x="7508" y="250"/>
                    <a:pt x="7511" y="252"/>
                    <a:pt x="7516" y="255"/>
                  </a:cubicBezTo>
                  <a:cubicBezTo>
                    <a:pt x="7533" y="267"/>
                    <a:pt x="7550" y="287"/>
                    <a:pt x="7548" y="292"/>
                  </a:cubicBezTo>
                  <a:cubicBezTo>
                    <a:pt x="7548" y="297"/>
                    <a:pt x="7548" y="299"/>
                    <a:pt x="7548" y="302"/>
                  </a:cubicBezTo>
                  <a:cubicBezTo>
                    <a:pt x="7548" y="324"/>
                    <a:pt x="7548" y="334"/>
                    <a:pt x="7543" y="348"/>
                  </a:cubicBezTo>
                  <a:cubicBezTo>
                    <a:pt x="7538" y="356"/>
                    <a:pt x="7540" y="353"/>
                    <a:pt x="7535" y="356"/>
                  </a:cubicBezTo>
                  <a:cubicBezTo>
                    <a:pt x="7531" y="356"/>
                    <a:pt x="7521" y="353"/>
                    <a:pt x="7511" y="358"/>
                  </a:cubicBezTo>
                  <a:cubicBezTo>
                    <a:pt x="7499" y="363"/>
                    <a:pt x="7489" y="366"/>
                    <a:pt x="7476" y="366"/>
                  </a:cubicBezTo>
                  <a:cubicBezTo>
                    <a:pt x="7471" y="366"/>
                    <a:pt x="7467" y="366"/>
                    <a:pt x="7462" y="363"/>
                  </a:cubicBezTo>
                  <a:cubicBezTo>
                    <a:pt x="7459" y="363"/>
                    <a:pt x="7457" y="363"/>
                    <a:pt x="7454" y="363"/>
                  </a:cubicBezTo>
                  <a:cubicBezTo>
                    <a:pt x="7434" y="363"/>
                    <a:pt x="7422" y="376"/>
                    <a:pt x="7410" y="388"/>
                  </a:cubicBezTo>
                  <a:cubicBezTo>
                    <a:pt x="7400" y="398"/>
                    <a:pt x="7400" y="395"/>
                    <a:pt x="7397" y="395"/>
                  </a:cubicBezTo>
                  <a:cubicBezTo>
                    <a:pt x="7395" y="395"/>
                    <a:pt x="7392" y="395"/>
                    <a:pt x="7385" y="395"/>
                  </a:cubicBezTo>
                  <a:cubicBezTo>
                    <a:pt x="7378" y="395"/>
                    <a:pt x="7368" y="400"/>
                    <a:pt x="7363" y="405"/>
                  </a:cubicBezTo>
                  <a:cubicBezTo>
                    <a:pt x="7358" y="410"/>
                    <a:pt x="7358" y="417"/>
                    <a:pt x="7353" y="425"/>
                  </a:cubicBezTo>
                  <a:cubicBezTo>
                    <a:pt x="7350" y="430"/>
                    <a:pt x="7343" y="430"/>
                    <a:pt x="7336" y="430"/>
                  </a:cubicBezTo>
                  <a:cubicBezTo>
                    <a:pt x="7333" y="430"/>
                    <a:pt x="7331" y="430"/>
                    <a:pt x="7328" y="430"/>
                  </a:cubicBezTo>
                  <a:cubicBezTo>
                    <a:pt x="7321" y="430"/>
                    <a:pt x="7318" y="435"/>
                    <a:pt x="7316" y="437"/>
                  </a:cubicBezTo>
                  <a:cubicBezTo>
                    <a:pt x="7313" y="445"/>
                    <a:pt x="7313" y="450"/>
                    <a:pt x="7313" y="457"/>
                  </a:cubicBezTo>
                  <a:cubicBezTo>
                    <a:pt x="7311" y="464"/>
                    <a:pt x="7308" y="469"/>
                    <a:pt x="7306" y="472"/>
                  </a:cubicBezTo>
                  <a:cubicBezTo>
                    <a:pt x="7301" y="477"/>
                    <a:pt x="7296" y="484"/>
                    <a:pt x="7291" y="492"/>
                  </a:cubicBezTo>
                  <a:cubicBezTo>
                    <a:pt x="7289" y="497"/>
                    <a:pt x="7286" y="501"/>
                    <a:pt x="7284" y="509"/>
                  </a:cubicBezTo>
                  <a:cubicBezTo>
                    <a:pt x="7284" y="511"/>
                    <a:pt x="7286" y="514"/>
                    <a:pt x="7289" y="519"/>
                  </a:cubicBezTo>
                  <a:cubicBezTo>
                    <a:pt x="7289" y="519"/>
                    <a:pt x="7294" y="529"/>
                    <a:pt x="7299" y="536"/>
                  </a:cubicBezTo>
                  <a:cubicBezTo>
                    <a:pt x="7303" y="546"/>
                    <a:pt x="7308" y="558"/>
                    <a:pt x="7311" y="563"/>
                  </a:cubicBezTo>
                  <a:cubicBezTo>
                    <a:pt x="7316" y="576"/>
                    <a:pt x="7326" y="583"/>
                    <a:pt x="7336" y="590"/>
                  </a:cubicBezTo>
                  <a:cubicBezTo>
                    <a:pt x="7348" y="598"/>
                    <a:pt x="7355" y="603"/>
                    <a:pt x="7355" y="603"/>
                  </a:cubicBezTo>
                  <a:cubicBezTo>
                    <a:pt x="7360" y="605"/>
                    <a:pt x="7360" y="605"/>
                    <a:pt x="7360" y="605"/>
                  </a:cubicBezTo>
                  <a:cubicBezTo>
                    <a:pt x="7380" y="600"/>
                    <a:pt x="7380" y="600"/>
                    <a:pt x="7380" y="600"/>
                  </a:cubicBezTo>
                  <a:cubicBezTo>
                    <a:pt x="7380" y="608"/>
                    <a:pt x="7385" y="617"/>
                    <a:pt x="7392" y="625"/>
                  </a:cubicBezTo>
                  <a:cubicBezTo>
                    <a:pt x="7400" y="632"/>
                    <a:pt x="7407" y="642"/>
                    <a:pt x="7412" y="649"/>
                  </a:cubicBezTo>
                  <a:cubicBezTo>
                    <a:pt x="7387" y="682"/>
                    <a:pt x="7387" y="682"/>
                    <a:pt x="7387" y="682"/>
                  </a:cubicBezTo>
                  <a:cubicBezTo>
                    <a:pt x="7387" y="743"/>
                    <a:pt x="7387" y="743"/>
                    <a:pt x="7387" y="743"/>
                  </a:cubicBezTo>
                  <a:cubicBezTo>
                    <a:pt x="7397" y="743"/>
                    <a:pt x="7397" y="743"/>
                    <a:pt x="7397" y="743"/>
                  </a:cubicBezTo>
                  <a:cubicBezTo>
                    <a:pt x="7397" y="743"/>
                    <a:pt x="7405" y="743"/>
                    <a:pt x="7412" y="743"/>
                  </a:cubicBezTo>
                  <a:cubicBezTo>
                    <a:pt x="7417" y="743"/>
                    <a:pt x="7420" y="746"/>
                    <a:pt x="7422" y="746"/>
                  </a:cubicBezTo>
                  <a:cubicBezTo>
                    <a:pt x="7425" y="746"/>
                    <a:pt x="7425" y="746"/>
                    <a:pt x="7425" y="746"/>
                  </a:cubicBezTo>
                  <a:cubicBezTo>
                    <a:pt x="7432" y="751"/>
                    <a:pt x="7447" y="763"/>
                    <a:pt x="7449" y="766"/>
                  </a:cubicBezTo>
                  <a:cubicBezTo>
                    <a:pt x="7449" y="768"/>
                    <a:pt x="7452" y="776"/>
                    <a:pt x="7457" y="783"/>
                  </a:cubicBezTo>
                  <a:cubicBezTo>
                    <a:pt x="7459" y="790"/>
                    <a:pt x="7462" y="798"/>
                    <a:pt x="7467" y="803"/>
                  </a:cubicBezTo>
                  <a:cubicBezTo>
                    <a:pt x="7467" y="803"/>
                    <a:pt x="7471" y="810"/>
                    <a:pt x="7474" y="817"/>
                  </a:cubicBezTo>
                  <a:cubicBezTo>
                    <a:pt x="7479" y="827"/>
                    <a:pt x="7481" y="837"/>
                    <a:pt x="7484" y="847"/>
                  </a:cubicBezTo>
                  <a:cubicBezTo>
                    <a:pt x="7491" y="872"/>
                    <a:pt x="7511" y="882"/>
                    <a:pt x="7528" y="889"/>
                  </a:cubicBezTo>
                  <a:cubicBezTo>
                    <a:pt x="7543" y="896"/>
                    <a:pt x="7550" y="911"/>
                    <a:pt x="7560" y="924"/>
                  </a:cubicBezTo>
                  <a:lnTo>
                    <a:pt x="7560" y="926"/>
                  </a:lnTo>
                  <a:cubicBezTo>
                    <a:pt x="7560" y="929"/>
                    <a:pt x="7563" y="931"/>
                    <a:pt x="7563" y="933"/>
                  </a:cubicBezTo>
                  <a:cubicBezTo>
                    <a:pt x="7563" y="938"/>
                    <a:pt x="7560" y="946"/>
                    <a:pt x="7560" y="951"/>
                  </a:cubicBezTo>
                  <a:cubicBezTo>
                    <a:pt x="7560" y="953"/>
                    <a:pt x="7560" y="958"/>
                    <a:pt x="7563" y="961"/>
                  </a:cubicBezTo>
                  <a:cubicBezTo>
                    <a:pt x="7565" y="978"/>
                    <a:pt x="7568" y="975"/>
                    <a:pt x="7568" y="1000"/>
                  </a:cubicBezTo>
                  <a:cubicBezTo>
                    <a:pt x="7568" y="1022"/>
                    <a:pt x="7548" y="1040"/>
                    <a:pt x="7531" y="1054"/>
                  </a:cubicBezTo>
                  <a:cubicBezTo>
                    <a:pt x="7521" y="1064"/>
                    <a:pt x="7521" y="1081"/>
                    <a:pt x="7521" y="1096"/>
                  </a:cubicBezTo>
                  <a:cubicBezTo>
                    <a:pt x="7521" y="1109"/>
                    <a:pt x="7521" y="1121"/>
                    <a:pt x="7523" y="1126"/>
                  </a:cubicBezTo>
                  <a:cubicBezTo>
                    <a:pt x="7506" y="1161"/>
                    <a:pt x="7506" y="1161"/>
                    <a:pt x="7506" y="1161"/>
                  </a:cubicBezTo>
                  <a:cubicBezTo>
                    <a:pt x="7496" y="1163"/>
                    <a:pt x="7462" y="1173"/>
                    <a:pt x="7432" y="1185"/>
                  </a:cubicBezTo>
                  <a:cubicBezTo>
                    <a:pt x="7392" y="1205"/>
                    <a:pt x="7368" y="1249"/>
                    <a:pt x="7345" y="1259"/>
                  </a:cubicBezTo>
                  <a:cubicBezTo>
                    <a:pt x="7338" y="1264"/>
                    <a:pt x="7336" y="1264"/>
                    <a:pt x="7333" y="1264"/>
                  </a:cubicBezTo>
                  <a:cubicBezTo>
                    <a:pt x="7331" y="1264"/>
                    <a:pt x="7331" y="1262"/>
                    <a:pt x="7318" y="1259"/>
                  </a:cubicBezTo>
                  <a:cubicBezTo>
                    <a:pt x="7313" y="1259"/>
                    <a:pt x="7308" y="1264"/>
                    <a:pt x="7306" y="1267"/>
                  </a:cubicBezTo>
                  <a:cubicBezTo>
                    <a:pt x="7301" y="1272"/>
                    <a:pt x="7299" y="1279"/>
                    <a:pt x="7299" y="1284"/>
                  </a:cubicBezTo>
                  <a:cubicBezTo>
                    <a:pt x="7299" y="1296"/>
                    <a:pt x="7306" y="1309"/>
                    <a:pt x="7308" y="1318"/>
                  </a:cubicBezTo>
                  <a:cubicBezTo>
                    <a:pt x="7308" y="1318"/>
                    <a:pt x="7306" y="1318"/>
                    <a:pt x="7303" y="1318"/>
                  </a:cubicBezTo>
                  <a:cubicBezTo>
                    <a:pt x="7301" y="1318"/>
                    <a:pt x="7296" y="1318"/>
                    <a:pt x="7294" y="1318"/>
                  </a:cubicBezTo>
                  <a:cubicBezTo>
                    <a:pt x="7294" y="1318"/>
                    <a:pt x="7291" y="1318"/>
                    <a:pt x="7289" y="1316"/>
                  </a:cubicBezTo>
                  <a:cubicBezTo>
                    <a:pt x="7289" y="1314"/>
                    <a:pt x="7289" y="1314"/>
                    <a:pt x="7289" y="1314"/>
                  </a:cubicBezTo>
                  <a:cubicBezTo>
                    <a:pt x="7286" y="1311"/>
                    <a:pt x="7286" y="1311"/>
                    <a:pt x="7286" y="1311"/>
                  </a:cubicBezTo>
                  <a:cubicBezTo>
                    <a:pt x="7284" y="1296"/>
                    <a:pt x="7284" y="1296"/>
                    <a:pt x="7284" y="1296"/>
                  </a:cubicBezTo>
                  <a:cubicBezTo>
                    <a:pt x="7271" y="1306"/>
                    <a:pt x="7271" y="1306"/>
                    <a:pt x="7271" y="1306"/>
                  </a:cubicBezTo>
                  <a:cubicBezTo>
                    <a:pt x="7271" y="1306"/>
                    <a:pt x="7207" y="1356"/>
                    <a:pt x="7173" y="1375"/>
                  </a:cubicBezTo>
                  <a:cubicBezTo>
                    <a:pt x="7136" y="1400"/>
                    <a:pt x="7084" y="1452"/>
                    <a:pt x="7062" y="1474"/>
                  </a:cubicBezTo>
                  <a:cubicBezTo>
                    <a:pt x="7037" y="1499"/>
                    <a:pt x="7027" y="1513"/>
                    <a:pt x="6995" y="1521"/>
                  </a:cubicBezTo>
                  <a:cubicBezTo>
                    <a:pt x="6960" y="1533"/>
                    <a:pt x="6931" y="1555"/>
                    <a:pt x="6923" y="1578"/>
                  </a:cubicBezTo>
                  <a:cubicBezTo>
                    <a:pt x="6916" y="1573"/>
                    <a:pt x="6906" y="1565"/>
                    <a:pt x="6891" y="1563"/>
                  </a:cubicBezTo>
                  <a:cubicBezTo>
                    <a:pt x="6884" y="1560"/>
                    <a:pt x="6881" y="1560"/>
                    <a:pt x="6876" y="1560"/>
                  </a:cubicBezTo>
                  <a:cubicBezTo>
                    <a:pt x="6864" y="1560"/>
                    <a:pt x="6857" y="1565"/>
                    <a:pt x="6849" y="1570"/>
                  </a:cubicBezTo>
                  <a:cubicBezTo>
                    <a:pt x="6842" y="1573"/>
                    <a:pt x="6835" y="1578"/>
                    <a:pt x="6825" y="1580"/>
                  </a:cubicBezTo>
                  <a:cubicBezTo>
                    <a:pt x="6810" y="1585"/>
                    <a:pt x="6800" y="1595"/>
                    <a:pt x="6798" y="1607"/>
                  </a:cubicBezTo>
                  <a:cubicBezTo>
                    <a:pt x="6798" y="1617"/>
                    <a:pt x="6798" y="1625"/>
                    <a:pt x="6795" y="1632"/>
                  </a:cubicBezTo>
                  <a:cubicBezTo>
                    <a:pt x="6790" y="1647"/>
                    <a:pt x="6788" y="1647"/>
                    <a:pt x="6775" y="1649"/>
                  </a:cubicBezTo>
                  <a:cubicBezTo>
                    <a:pt x="6773" y="1649"/>
                    <a:pt x="6773" y="1649"/>
                    <a:pt x="6770" y="1649"/>
                  </a:cubicBezTo>
                  <a:cubicBezTo>
                    <a:pt x="6763" y="1652"/>
                    <a:pt x="6751" y="1644"/>
                    <a:pt x="6731" y="1635"/>
                  </a:cubicBezTo>
                  <a:cubicBezTo>
                    <a:pt x="6714" y="1627"/>
                    <a:pt x="6706" y="1620"/>
                    <a:pt x="6691" y="1620"/>
                  </a:cubicBezTo>
                  <a:cubicBezTo>
                    <a:pt x="6689" y="1620"/>
                    <a:pt x="6686" y="1620"/>
                    <a:pt x="6684" y="1620"/>
                  </a:cubicBezTo>
                  <a:cubicBezTo>
                    <a:pt x="6676" y="1622"/>
                    <a:pt x="6674" y="1622"/>
                    <a:pt x="6669" y="1622"/>
                  </a:cubicBezTo>
                  <a:cubicBezTo>
                    <a:pt x="6664" y="1622"/>
                    <a:pt x="6662" y="1622"/>
                    <a:pt x="6652" y="1620"/>
                  </a:cubicBezTo>
                  <a:cubicBezTo>
                    <a:pt x="6642" y="1615"/>
                    <a:pt x="6632" y="1612"/>
                    <a:pt x="6622" y="1612"/>
                  </a:cubicBezTo>
                  <a:cubicBezTo>
                    <a:pt x="6612" y="1612"/>
                    <a:pt x="6603" y="1615"/>
                    <a:pt x="6595" y="1617"/>
                  </a:cubicBezTo>
                  <a:cubicBezTo>
                    <a:pt x="6590" y="1620"/>
                    <a:pt x="6573" y="1622"/>
                    <a:pt x="6561" y="1625"/>
                  </a:cubicBezTo>
                  <a:cubicBezTo>
                    <a:pt x="6548" y="1627"/>
                    <a:pt x="6536" y="1627"/>
                    <a:pt x="6533" y="1630"/>
                  </a:cubicBezTo>
                  <a:cubicBezTo>
                    <a:pt x="6469" y="1627"/>
                    <a:pt x="6469" y="1627"/>
                    <a:pt x="6469" y="1627"/>
                  </a:cubicBezTo>
                  <a:cubicBezTo>
                    <a:pt x="6469" y="1627"/>
                    <a:pt x="6459" y="1630"/>
                    <a:pt x="6449" y="1635"/>
                  </a:cubicBezTo>
                  <a:cubicBezTo>
                    <a:pt x="6439" y="1637"/>
                    <a:pt x="6427" y="1640"/>
                    <a:pt x="6420" y="1642"/>
                  </a:cubicBezTo>
                  <a:cubicBezTo>
                    <a:pt x="6412" y="1642"/>
                    <a:pt x="6403" y="1642"/>
                    <a:pt x="6393" y="1644"/>
                  </a:cubicBezTo>
                  <a:cubicBezTo>
                    <a:pt x="6388" y="1647"/>
                    <a:pt x="6383" y="1647"/>
                    <a:pt x="6378" y="1649"/>
                  </a:cubicBezTo>
                  <a:cubicBezTo>
                    <a:pt x="6373" y="1652"/>
                    <a:pt x="6368" y="1657"/>
                    <a:pt x="6368" y="1664"/>
                  </a:cubicBezTo>
                  <a:cubicBezTo>
                    <a:pt x="6368" y="1672"/>
                    <a:pt x="6368" y="1681"/>
                    <a:pt x="6368" y="1691"/>
                  </a:cubicBezTo>
                  <a:cubicBezTo>
                    <a:pt x="6368" y="1696"/>
                    <a:pt x="6368" y="1701"/>
                    <a:pt x="6368" y="1701"/>
                  </a:cubicBezTo>
                  <a:cubicBezTo>
                    <a:pt x="6363" y="1701"/>
                    <a:pt x="6361" y="1701"/>
                    <a:pt x="6353" y="1701"/>
                  </a:cubicBezTo>
                  <a:cubicBezTo>
                    <a:pt x="6346" y="1701"/>
                    <a:pt x="6338" y="1704"/>
                    <a:pt x="6331" y="1711"/>
                  </a:cubicBezTo>
                  <a:cubicBezTo>
                    <a:pt x="6321" y="1723"/>
                    <a:pt x="6311" y="1731"/>
                    <a:pt x="6304" y="1731"/>
                  </a:cubicBezTo>
                  <a:cubicBezTo>
                    <a:pt x="6301" y="1731"/>
                    <a:pt x="6301" y="1731"/>
                    <a:pt x="6301" y="1731"/>
                  </a:cubicBezTo>
                  <a:cubicBezTo>
                    <a:pt x="6284" y="1728"/>
                    <a:pt x="6274" y="1728"/>
                    <a:pt x="6249" y="1728"/>
                  </a:cubicBezTo>
                  <a:cubicBezTo>
                    <a:pt x="6237" y="1728"/>
                    <a:pt x="6230" y="1728"/>
                    <a:pt x="6222" y="1733"/>
                  </a:cubicBezTo>
                  <a:cubicBezTo>
                    <a:pt x="6215" y="1736"/>
                    <a:pt x="6212" y="1738"/>
                    <a:pt x="6202" y="1743"/>
                  </a:cubicBezTo>
                  <a:cubicBezTo>
                    <a:pt x="6193" y="1745"/>
                    <a:pt x="6180" y="1750"/>
                    <a:pt x="6171" y="1755"/>
                  </a:cubicBezTo>
                  <a:cubicBezTo>
                    <a:pt x="6158" y="1760"/>
                    <a:pt x="6148" y="1765"/>
                    <a:pt x="6143" y="1775"/>
                  </a:cubicBezTo>
                  <a:cubicBezTo>
                    <a:pt x="6138" y="1783"/>
                    <a:pt x="6138" y="1788"/>
                    <a:pt x="6136" y="1790"/>
                  </a:cubicBezTo>
                  <a:cubicBezTo>
                    <a:pt x="6134" y="1792"/>
                    <a:pt x="6136" y="1792"/>
                    <a:pt x="6131" y="1792"/>
                  </a:cubicBezTo>
                  <a:cubicBezTo>
                    <a:pt x="6124" y="1795"/>
                    <a:pt x="6119" y="1797"/>
                    <a:pt x="6114" y="1802"/>
                  </a:cubicBezTo>
                  <a:cubicBezTo>
                    <a:pt x="6111" y="1807"/>
                    <a:pt x="6111" y="1812"/>
                    <a:pt x="6106" y="1817"/>
                  </a:cubicBezTo>
                  <a:cubicBezTo>
                    <a:pt x="6104" y="1822"/>
                    <a:pt x="6101" y="1827"/>
                    <a:pt x="6099" y="1830"/>
                  </a:cubicBezTo>
                  <a:cubicBezTo>
                    <a:pt x="6096" y="1832"/>
                    <a:pt x="6094" y="1832"/>
                    <a:pt x="6089" y="1832"/>
                  </a:cubicBezTo>
                  <a:cubicBezTo>
                    <a:pt x="6069" y="1832"/>
                    <a:pt x="6057" y="1847"/>
                    <a:pt x="6052" y="1859"/>
                  </a:cubicBezTo>
                  <a:cubicBezTo>
                    <a:pt x="6049" y="1862"/>
                    <a:pt x="6045" y="1864"/>
                    <a:pt x="6040" y="1864"/>
                  </a:cubicBezTo>
                  <a:cubicBezTo>
                    <a:pt x="6035" y="1864"/>
                    <a:pt x="6022" y="1849"/>
                    <a:pt x="6015" y="1842"/>
                  </a:cubicBezTo>
                  <a:cubicBezTo>
                    <a:pt x="6007" y="1837"/>
                    <a:pt x="6000" y="1834"/>
                    <a:pt x="5993" y="1834"/>
                  </a:cubicBezTo>
                  <a:cubicBezTo>
                    <a:pt x="5983" y="1834"/>
                    <a:pt x="5973" y="1837"/>
                    <a:pt x="5958" y="1837"/>
                  </a:cubicBezTo>
                  <a:cubicBezTo>
                    <a:pt x="5926" y="1837"/>
                    <a:pt x="5909" y="1852"/>
                    <a:pt x="5904" y="1857"/>
                  </a:cubicBezTo>
                  <a:cubicBezTo>
                    <a:pt x="5901" y="1859"/>
                    <a:pt x="5901" y="1864"/>
                    <a:pt x="5901" y="1867"/>
                  </a:cubicBezTo>
                  <a:cubicBezTo>
                    <a:pt x="5901" y="1874"/>
                    <a:pt x="5904" y="1879"/>
                    <a:pt x="5906" y="1886"/>
                  </a:cubicBezTo>
                  <a:cubicBezTo>
                    <a:pt x="5906" y="1891"/>
                    <a:pt x="5909" y="1896"/>
                    <a:pt x="5909" y="1899"/>
                  </a:cubicBezTo>
                  <a:cubicBezTo>
                    <a:pt x="5906" y="1901"/>
                    <a:pt x="5906" y="1904"/>
                    <a:pt x="5904" y="1904"/>
                  </a:cubicBezTo>
                  <a:cubicBezTo>
                    <a:pt x="5887" y="1884"/>
                    <a:pt x="5887" y="1884"/>
                    <a:pt x="5887" y="1884"/>
                  </a:cubicBezTo>
                  <a:cubicBezTo>
                    <a:pt x="5852" y="1923"/>
                    <a:pt x="5852" y="1923"/>
                    <a:pt x="5852" y="1923"/>
                  </a:cubicBezTo>
                  <a:cubicBezTo>
                    <a:pt x="5770" y="1906"/>
                    <a:pt x="5770" y="1906"/>
                    <a:pt x="5770" y="1906"/>
                  </a:cubicBezTo>
                  <a:cubicBezTo>
                    <a:pt x="5704" y="1923"/>
                    <a:pt x="5704" y="1923"/>
                    <a:pt x="5704" y="1923"/>
                  </a:cubicBezTo>
                  <a:cubicBezTo>
                    <a:pt x="5674" y="1995"/>
                    <a:pt x="5674" y="1995"/>
                    <a:pt x="5674" y="1995"/>
                  </a:cubicBezTo>
                  <a:cubicBezTo>
                    <a:pt x="5637" y="2002"/>
                    <a:pt x="5637" y="2002"/>
                    <a:pt x="5637" y="2002"/>
                  </a:cubicBezTo>
                  <a:cubicBezTo>
                    <a:pt x="5627" y="2022"/>
                    <a:pt x="5627" y="2022"/>
                    <a:pt x="5627" y="2022"/>
                  </a:cubicBezTo>
                  <a:cubicBezTo>
                    <a:pt x="5578" y="2044"/>
                    <a:pt x="5578" y="2044"/>
                    <a:pt x="5578" y="2044"/>
                  </a:cubicBezTo>
                  <a:cubicBezTo>
                    <a:pt x="5578" y="2044"/>
                    <a:pt x="5575" y="2044"/>
                    <a:pt x="5571" y="2042"/>
                  </a:cubicBezTo>
                  <a:cubicBezTo>
                    <a:pt x="5563" y="2042"/>
                    <a:pt x="5553" y="2039"/>
                    <a:pt x="5541" y="2037"/>
                  </a:cubicBezTo>
                  <a:cubicBezTo>
                    <a:pt x="5521" y="2032"/>
                    <a:pt x="5509" y="2022"/>
                    <a:pt x="5492" y="2022"/>
                  </a:cubicBezTo>
                  <a:cubicBezTo>
                    <a:pt x="5487" y="2020"/>
                    <a:pt x="5482" y="2022"/>
                    <a:pt x="5477" y="2027"/>
                  </a:cubicBezTo>
                  <a:cubicBezTo>
                    <a:pt x="5467" y="2039"/>
                    <a:pt x="5432" y="2091"/>
                    <a:pt x="5425" y="2106"/>
                  </a:cubicBezTo>
                  <a:cubicBezTo>
                    <a:pt x="5423" y="2113"/>
                    <a:pt x="5420" y="2121"/>
                    <a:pt x="5418" y="2126"/>
                  </a:cubicBezTo>
                  <a:cubicBezTo>
                    <a:pt x="5415" y="2131"/>
                    <a:pt x="5415" y="2131"/>
                    <a:pt x="5413" y="2131"/>
                  </a:cubicBezTo>
                  <a:cubicBezTo>
                    <a:pt x="5403" y="2131"/>
                    <a:pt x="5395" y="2131"/>
                    <a:pt x="5388" y="2136"/>
                  </a:cubicBezTo>
                  <a:cubicBezTo>
                    <a:pt x="5381" y="2141"/>
                    <a:pt x="5376" y="2148"/>
                    <a:pt x="5376" y="2160"/>
                  </a:cubicBezTo>
                  <a:cubicBezTo>
                    <a:pt x="5373" y="2163"/>
                    <a:pt x="5373" y="2165"/>
                    <a:pt x="5373" y="2168"/>
                  </a:cubicBezTo>
                  <a:cubicBezTo>
                    <a:pt x="5373" y="2170"/>
                    <a:pt x="5373" y="2170"/>
                    <a:pt x="5373" y="2173"/>
                  </a:cubicBezTo>
                  <a:cubicBezTo>
                    <a:pt x="5361" y="2173"/>
                    <a:pt x="5351" y="2175"/>
                    <a:pt x="5346" y="2177"/>
                  </a:cubicBezTo>
                  <a:cubicBezTo>
                    <a:pt x="5338" y="2180"/>
                    <a:pt x="5334" y="2182"/>
                    <a:pt x="5334" y="2182"/>
                  </a:cubicBezTo>
                  <a:cubicBezTo>
                    <a:pt x="5329" y="2180"/>
                    <a:pt x="5311" y="2165"/>
                    <a:pt x="5292" y="2165"/>
                  </a:cubicBezTo>
                  <a:cubicBezTo>
                    <a:pt x="5282" y="2165"/>
                    <a:pt x="5265" y="2163"/>
                    <a:pt x="5252" y="2163"/>
                  </a:cubicBezTo>
                  <a:cubicBezTo>
                    <a:pt x="5245" y="2163"/>
                    <a:pt x="5237" y="2163"/>
                    <a:pt x="5230" y="2170"/>
                  </a:cubicBezTo>
                  <a:cubicBezTo>
                    <a:pt x="5228" y="2173"/>
                    <a:pt x="5223" y="2177"/>
                    <a:pt x="5220" y="2180"/>
                  </a:cubicBezTo>
                  <a:cubicBezTo>
                    <a:pt x="5218" y="2182"/>
                    <a:pt x="5215" y="2185"/>
                    <a:pt x="5213" y="2185"/>
                  </a:cubicBezTo>
                  <a:cubicBezTo>
                    <a:pt x="5203" y="2177"/>
                    <a:pt x="5186" y="2155"/>
                    <a:pt x="5178" y="2148"/>
                  </a:cubicBezTo>
                  <a:cubicBezTo>
                    <a:pt x="5173" y="2143"/>
                    <a:pt x="5168" y="2145"/>
                    <a:pt x="5166" y="2145"/>
                  </a:cubicBezTo>
                  <a:cubicBezTo>
                    <a:pt x="5158" y="2145"/>
                    <a:pt x="5148" y="2145"/>
                    <a:pt x="5139" y="2148"/>
                  </a:cubicBezTo>
                  <a:cubicBezTo>
                    <a:pt x="5131" y="2150"/>
                    <a:pt x="5124" y="2150"/>
                    <a:pt x="5119" y="2158"/>
                  </a:cubicBezTo>
                  <a:cubicBezTo>
                    <a:pt x="5114" y="2163"/>
                    <a:pt x="5111" y="2168"/>
                    <a:pt x="5111" y="2173"/>
                  </a:cubicBezTo>
                  <a:cubicBezTo>
                    <a:pt x="5104" y="2170"/>
                    <a:pt x="5102" y="2168"/>
                    <a:pt x="5094" y="2168"/>
                  </a:cubicBezTo>
                  <a:cubicBezTo>
                    <a:pt x="5092" y="2168"/>
                    <a:pt x="5087" y="2170"/>
                    <a:pt x="5082" y="2170"/>
                  </a:cubicBezTo>
                  <a:cubicBezTo>
                    <a:pt x="5077" y="2173"/>
                    <a:pt x="5072" y="2175"/>
                    <a:pt x="5067" y="2177"/>
                  </a:cubicBezTo>
                  <a:cubicBezTo>
                    <a:pt x="5065" y="2180"/>
                    <a:pt x="5065" y="2180"/>
                    <a:pt x="5062" y="2180"/>
                  </a:cubicBezTo>
                  <a:cubicBezTo>
                    <a:pt x="5060" y="2175"/>
                    <a:pt x="5055" y="2160"/>
                    <a:pt x="5038" y="2153"/>
                  </a:cubicBezTo>
                  <a:cubicBezTo>
                    <a:pt x="5028" y="2148"/>
                    <a:pt x="5018" y="2145"/>
                    <a:pt x="5010" y="2143"/>
                  </a:cubicBezTo>
                  <a:cubicBezTo>
                    <a:pt x="5008" y="2143"/>
                    <a:pt x="5008" y="2143"/>
                    <a:pt x="5008" y="2141"/>
                  </a:cubicBezTo>
                  <a:cubicBezTo>
                    <a:pt x="5005" y="2136"/>
                    <a:pt x="5013" y="2123"/>
                    <a:pt x="5013" y="2109"/>
                  </a:cubicBezTo>
                  <a:cubicBezTo>
                    <a:pt x="5013" y="2106"/>
                    <a:pt x="5013" y="2104"/>
                    <a:pt x="5010" y="2099"/>
                  </a:cubicBezTo>
                  <a:cubicBezTo>
                    <a:pt x="5010" y="2096"/>
                    <a:pt x="5010" y="2096"/>
                    <a:pt x="5010" y="2094"/>
                  </a:cubicBezTo>
                  <a:cubicBezTo>
                    <a:pt x="5010" y="2091"/>
                    <a:pt x="5010" y="2089"/>
                    <a:pt x="5008" y="2086"/>
                  </a:cubicBezTo>
                  <a:cubicBezTo>
                    <a:pt x="5008" y="2081"/>
                    <a:pt x="5000" y="2079"/>
                    <a:pt x="4998" y="2079"/>
                  </a:cubicBezTo>
                  <a:cubicBezTo>
                    <a:pt x="4996" y="2079"/>
                    <a:pt x="4993" y="2079"/>
                    <a:pt x="4988" y="2079"/>
                  </a:cubicBezTo>
                  <a:cubicBezTo>
                    <a:pt x="4966" y="2079"/>
                    <a:pt x="4946" y="2091"/>
                    <a:pt x="4939" y="2101"/>
                  </a:cubicBezTo>
                  <a:cubicBezTo>
                    <a:pt x="4939" y="2101"/>
                    <a:pt x="4934" y="2104"/>
                    <a:pt x="4929" y="2106"/>
                  </a:cubicBezTo>
                  <a:cubicBezTo>
                    <a:pt x="4921" y="2111"/>
                    <a:pt x="4916" y="2118"/>
                    <a:pt x="4916" y="2128"/>
                  </a:cubicBezTo>
                  <a:cubicBezTo>
                    <a:pt x="4916" y="2138"/>
                    <a:pt x="4916" y="2150"/>
                    <a:pt x="4916" y="2160"/>
                  </a:cubicBezTo>
                  <a:cubicBezTo>
                    <a:pt x="4916" y="2165"/>
                    <a:pt x="4916" y="2170"/>
                    <a:pt x="4916" y="2173"/>
                  </a:cubicBezTo>
                  <a:cubicBezTo>
                    <a:pt x="4909" y="2170"/>
                    <a:pt x="4902" y="2170"/>
                    <a:pt x="4894" y="2170"/>
                  </a:cubicBezTo>
                  <a:cubicBezTo>
                    <a:pt x="4887" y="2170"/>
                    <a:pt x="4879" y="2170"/>
                    <a:pt x="4874" y="2170"/>
                  </a:cubicBezTo>
                  <a:cubicBezTo>
                    <a:pt x="4870" y="2170"/>
                    <a:pt x="4865" y="2170"/>
                    <a:pt x="4862" y="2170"/>
                  </a:cubicBezTo>
                  <a:lnTo>
                    <a:pt x="4860" y="2165"/>
                  </a:lnTo>
                  <a:cubicBezTo>
                    <a:pt x="4857" y="2158"/>
                    <a:pt x="4855" y="2148"/>
                    <a:pt x="4855" y="2145"/>
                  </a:cubicBezTo>
                  <a:cubicBezTo>
                    <a:pt x="4860" y="2141"/>
                    <a:pt x="4860" y="2133"/>
                    <a:pt x="4860" y="2131"/>
                  </a:cubicBezTo>
                  <a:cubicBezTo>
                    <a:pt x="4860" y="2121"/>
                    <a:pt x="4857" y="2113"/>
                    <a:pt x="4857" y="2106"/>
                  </a:cubicBezTo>
                  <a:cubicBezTo>
                    <a:pt x="4857" y="2101"/>
                    <a:pt x="4862" y="2099"/>
                    <a:pt x="4862" y="2086"/>
                  </a:cubicBezTo>
                  <a:cubicBezTo>
                    <a:pt x="4862" y="2079"/>
                    <a:pt x="4860" y="2074"/>
                    <a:pt x="4855" y="2067"/>
                  </a:cubicBezTo>
                  <a:cubicBezTo>
                    <a:pt x="4847" y="2062"/>
                    <a:pt x="4847" y="2059"/>
                    <a:pt x="4842" y="2054"/>
                  </a:cubicBezTo>
                  <a:cubicBezTo>
                    <a:pt x="4835" y="2049"/>
                    <a:pt x="4830" y="2049"/>
                    <a:pt x="4820" y="2049"/>
                  </a:cubicBezTo>
                  <a:cubicBezTo>
                    <a:pt x="4815" y="2049"/>
                    <a:pt x="4815" y="2049"/>
                    <a:pt x="4815" y="2049"/>
                  </a:cubicBezTo>
                  <a:cubicBezTo>
                    <a:pt x="4810" y="2049"/>
                    <a:pt x="4808" y="2049"/>
                    <a:pt x="4808" y="2049"/>
                  </a:cubicBezTo>
                  <a:cubicBezTo>
                    <a:pt x="4808" y="2047"/>
                    <a:pt x="4808" y="2047"/>
                    <a:pt x="4808" y="2044"/>
                  </a:cubicBezTo>
                  <a:cubicBezTo>
                    <a:pt x="4808" y="2034"/>
                    <a:pt x="4805" y="2027"/>
                    <a:pt x="4805" y="2022"/>
                  </a:cubicBezTo>
                  <a:cubicBezTo>
                    <a:pt x="4805" y="2017"/>
                    <a:pt x="4805" y="2017"/>
                    <a:pt x="4808" y="2017"/>
                  </a:cubicBezTo>
                  <a:cubicBezTo>
                    <a:pt x="4813" y="2012"/>
                    <a:pt x="4815" y="2012"/>
                    <a:pt x="4820" y="2010"/>
                  </a:cubicBezTo>
                  <a:cubicBezTo>
                    <a:pt x="4823" y="2007"/>
                    <a:pt x="4825" y="2005"/>
                    <a:pt x="4828" y="2002"/>
                  </a:cubicBezTo>
                  <a:cubicBezTo>
                    <a:pt x="4828" y="1997"/>
                    <a:pt x="4828" y="1995"/>
                    <a:pt x="4828" y="1990"/>
                  </a:cubicBezTo>
                  <a:cubicBezTo>
                    <a:pt x="4828" y="1982"/>
                    <a:pt x="4835" y="1970"/>
                    <a:pt x="4835" y="1958"/>
                  </a:cubicBezTo>
                  <a:cubicBezTo>
                    <a:pt x="4835" y="1955"/>
                    <a:pt x="4835" y="1953"/>
                    <a:pt x="4830" y="1948"/>
                  </a:cubicBezTo>
                  <a:cubicBezTo>
                    <a:pt x="4828" y="1943"/>
                    <a:pt x="4823" y="1943"/>
                    <a:pt x="4818" y="1943"/>
                  </a:cubicBezTo>
                  <a:cubicBezTo>
                    <a:pt x="4813" y="1943"/>
                    <a:pt x="4810" y="1943"/>
                    <a:pt x="4808" y="1941"/>
                  </a:cubicBezTo>
                  <a:cubicBezTo>
                    <a:pt x="4805" y="1941"/>
                    <a:pt x="4805" y="1941"/>
                    <a:pt x="4803" y="1936"/>
                  </a:cubicBezTo>
                  <a:cubicBezTo>
                    <a:pt x="4803" y="1928"/>
                    <a:pt x="4801" y="1918"/>
                    <a:pt x="4801" y="1909"/>
                  </a:cubicBezTo>
                  <a:cubicBezTo>
                    <a:pt x="4798" y="1904"/>
                    <a:pt x="4798" y="1899"/>
                    <a:pt x="4796" y="1894"/>
                  </a:cubicBezTo>
                  <a:cubicBezTo>
                    <a:pt x="4791" y="1889"/>
                    <a:pt x="4786" y="1884"/>
                    <a:pt x="4778" y="1884"/>
                  </a:cubicBezTo>
                  <a:cubicBezTo>
                    <a:pt x="4771" y="1884"/>
                    <a:pt x="4751" y="1877"/>
                    <a:pt x="4734" y="1877"/>
                  </a:cubicBezTo>
                  <a:cubicBezTo>
                    <a:pt x="4727" y="1877"/>
                    <a:pt x="4720" y="1877"/>
                    <a:pt x="4713" y="1884"/>
                  </a:cubicBezTo>
                  <a:cubicBezTo>
                    <a:pt x="4700" y="1896"/>
                    <a:pt x="4703" y="1899"/>
                    <a:pt x="4675" y="1901"/>
                  </a:cubicBezTo>
                  <a:cubicBezTo>
                    <a:pt x="4673" y="1901"/>
                    <a:pt x="4668" y="1901"/>
                    <a:pt x="4666" y="1901"/>
                  </a:cubicBezTo>
                  <a:cubicBezTo>
                    <a:pt x="4656" y="1901"/>
                    <a:pt x="4648" y="1901"/>
                    <a:pt x="4646" y="1899"/>
                  </a:cubicBezTo>
                  <a:cubicBezTo>
                    <a:pt x="4646" y="1899"/>
                    <a:pt x="4648" y="1894"/>
                    <a:pt x="4651" y="1889"/>
                  </a:cubicBezTo>
                  <a:cubicBezTo>
                    <a:pt x="4653" y="1884"/>
                    <a:pt x="4656" y="1877"/>
                    <a:pt x="4656" y="1869"/>
                  </a:cubicBezTo>
                  <a:cubicBezTo>
                    <a:pt x="4658" y="1862"/>
                    <a:pt x="4653" y="1854"/>
                    <a:pt x="4648" y="1849"/>
                  </a:cubicBezTo>
                  <a:cubicBezTo>
                    <a:pt x="4646" y="1847"/>
                    <a:pt x="4643" y="1844"/>
                    <a:pt x="4639" y="1839"/>
                  </a:cubicBezTo>
                  <a:cubicBezTo>
                    <a:pt x="4636" y="1837"/>
                    <a:pt x="4634" y="1834"/>
                    <a:pt x="4626" y="1834"/>
                  </a:cubicBezTo>
                  <a:cubicBezTo>
                    <a:pt x="4621" y="1834"/>
                    <a:pt x="4619" y="1837"/>
                    <a:pt x="4614" y="1839"/>
                  </a:cubicBezTo>
                  <a:cubicBezTo>
                    <a:pt x="4607" y="1844"/>
                    <a:pt x="4589" y="1849"/>
                    <a:pt x="4579" y="1849"/>
                  </a:cubicBezTo>
                  <a:lnTo>
                    <a:pt x="4577" y="1849"/>
                  </a:lnTo>
                  <a:cubicBezTo>
                    <a:pt x="4572" y="1839"/>
                    <a:pt x="4569" y="1832"/>
                    <a:pt x="4555" y="1820"/>
                  </a:cubicBezTo>
                  <a:cubicBezTo>
                    <a:pt x="4540" y="1802"/>
                    <a:pt x="4523" y="1790"/>
                    <a:pt x="4500" y="1785"/>
                  </a:cubicBezTo>
                  <a:cubicBezTo>
                    <a:pt x="4485" y="1783"/>
                    <a:pt x="4473" y="1778"/>
                    <a:pt x="4461" y="1778"/>
                  </a:cubicBezTo>
                  <a:cubicBezTo>
                    <a:pt x="4453" y="1778"/>
                    <a:pt x="4446" y="1780"/>
                    <a:pt x="4441" y="1785"/>
                  </a:cubicBezTo>
                  <a:cubicBezTo>
                    <a:pt x="4434" y="1792"/>
                    <a:pt x="4429" y="1797"/>
                    <a:pt x="4426" y="1795"/>
                  </a:cubicBezTo>
                  <a:cubicBezTo>
                    <a:pt x="4424" y="1795"/>
                    <a:pt x="4424" y="1795"/>
                    <a:pt x="4421" y="1795"/>
                  </a:cubicBezTo>
                  <a:cubicBezTo>
                    <a:pt x="4414" y="1790"/>
                    <a:pt x="4404" y="1788"/>
                    <a:pt x="4399" y="1785"/>
                  </a:cubicBezTo>
                  <a:cubicBezTo>
                    <a:pt x="4389" y="1780"/>
                    <a:pt x="4389" y="1778"/>
                    <a:pt x="4389" y="1775"/>
                  </a:cubicBezTo>
                  <a:cubicBezTo>
                    <a:pt x="4389" y="1765"/>
                    <a:pt x="4399" y="1745"/>
                    <a:pt x="4399" y="1723"/>
                  </a:cubicBezTo>
                  <a:cubicBezTo>
                    <a:pt x="4399" y="1711"/>
                    <a:pt x="4397" y="1699"/>
                    <a:pt x="4389" y="1686"/>
                  </a:cubicBezTo>
                  <a:cubicBezTo>
                    <a:pt x="4379" y="1672"/>
                    <a:pt x="4370" y="1662"/>
                    <a:pt x="4360" y="1654"/>
                  </a:cubicBezTo>
                  <a:cubicBezTo>
                    <a:pt x="4357" y="1649"/>
                    <a:pt x="4355" y="1647"/>
                    <a:pt x="4352" y="1644"/>
                  </a:cubicBezTo>
                  <a:cubicBezTo>
                    <a:pt x="4350" y="1642"/>
                    <a:pt x="4350" y="1640"/>
                    <a:pt x="4350" y="1640"/>
                  </a:cubicBezTo>
                  <a:cubicBezTo>
                    <a:pt x="4352" y="1635"/>
                    <a:pt x="4357" y="1630"/>
                    <a:pt x="4360" y="1625"/>
                  </a:cubicBezTo>
                  <a:cubicBezTo>
                    <a:pt x="4365" y="1620"/>
                    <a:pt x="4370" y="1612"/>
                    <a:pt x="4370" y="1602"/>
                  </a:cubicBezTo>
                  <a:cubicBezTo>
                    <a:pt x="4372" y="1597"/>
                    <a:pt x="4367" y="1593"/>
                    <a:pt x="4365" y="1588"/>
                  </a:cubicBezTo>
                  <a:cubicBezTo>
                    <a:pt x="4355" y="1580"/>
                    <a:pt x="4352" y="1580"/>
                    <a:pt x="4350" y="1570"/>
                  </a:cubicBezTo>
                  <a:cubicBezTo>
                    <a:pt x="4350" y="1568"/>
                    <a:pt x="4350" y="1565"/>
                    <a:pt x="4350" y="1563"/>
                  </a:cubicBezTo>
                  <a:cubicBezTo>
                    <a:pt x="4352" y="1548"/>
                    <a:pt x="4350" y="1533"/>
                    <a:pt x="4337" y="1523"/>
                  </a:cubicBezTo>
                  <a:cubicBezTo>
                    <a:pt x="4330" y="1516"/>
                    <a:pt x="4323" y="1513"/>
                    <a:pt x="4315" y="1511"/>
                  </a:cubicBezTo>
                  <a:cubicBezTo>
                    <a:pt x="4308" y="1511"/>
                    <a:pt x="4300" y="1511"/>
                    <a:pt x="4293" y="1506"/>
                  </a:cubicBezTo>
                  <a:cubicBezTo>
                    <a:pt x="4290" y="1506"/>
                    <a:pt x="4288" y="1504"/>
                    <a:pt x="4288" y="1504"/>
                  </a:cubicBezTo>
                  <a:cubicBezTo>
                    <a:pt x="4288" y="1501"/>
                    <a:pt x="4290" y="1501"/>
                    <a:pt x="4293" y="1499"/>
                  </a:cubicBezTo>
                  <a:cubicBezTo>
                    <a:pt x="4295" y="1494"/>
                    <a:pt x="4305" y="1486"/>
                    <a:pt x="4313" y="1479"/>
                  </a:cubicBezTo>
                  <a:cubicBezTo>
                    <a:pt x="4315" y="1474"/>
                    <a:pt x="4320" y="1472"/>
                    <a:pt x="4323" y="1467"/>
                  </a:cubicBezTo>
                  <a:cubicBezTo>
                    <a:pt x="4325" y="1464"/>
                    <a:pt x="4328" y="1459"/>
                    <a:pt x="4330" y="1454"/>
                  </a:cubicBezTo>
                  <a:cubicBezTo>
                    <a:pt x="4330" y="1452"/>
                    <a:pt x="4335" y="1447"/>
                    <a:pt x="4342" y="1445"/>
                  </a:cubicBezTo>
                  <a:cubicBezTo>
                    <a:pt x="4345" y="1445"/>
                    <a:pt x="4347" y="1442"/>
                    <a:pt x="4350" y="1442"/>
                  </a:cubicBezTo>
                  <a:cubicBezTo>
                    <a:pt x="4350" y="1440"/>
                    <a:pt x="4352" y="1440"/>
                    <a:pt x="4352" y="1440"/>
                  </a:cubicBezTo>
                  <a:cubicBezTo>
                    <a:pt x="4365" y="1440"/>
                    <a:pt x="4370" y="1432"/>
                    <a:pt x="4370" y="1425"/>
                  </a:cubicBezTo>
                  <a:cubicBezTo>
                    <a:pt x="4372" y="1417"/>
                    <a:pt x="4375" y="1407"/>
                    <a:pt x="4375" y="1395"/>
                  </a:cubicBezTo>
                  <a:cubicBezTo>
                    <a:pt x="4375" y="1385"/>
                    <a:pt x="4372" y="1378"/>
                    <a:pt x="4372" y="1373"/>
                  </a:cubicBezTo>
                  <a:cubicBezTo>
                    <a:pt x="4372" y="1365"/>
                    <a:pt x="4372" y="1363"/>
                    <a:pt x="4384" y="1351"/>
                  </a:cubicBezTo>
                  <a:cubicBezTo>
                    <a:pt x="4394" y="1341"/>
                    <a:pt x="4399" y="1333"/>
                    <a:pt x="4404" y="1326"/>
                  </a:cubicBezTo>
                  <a:cubicBezTo>
                    <a:pt x="4407" y="1318"/>
                    <a:pt x="4409" y="1311"/>
                    <a:pt x="4419" y="1299"/>
                  </a:cubicBezTo>
                  <a:cubicBezTo>
                    <a:pt x="4439" y="1272"/>
                    <a:pt x="4448" y="1257"/>
                    <a:pt x="4448" y="1230"/>
                  </a:cubicBezTo>
                  <a:cubicBezTo>
                    <a:pt x="4448" y="1210"/>
                    <a:pt x="4458" y="1183"/>
                    <a:pt x="4473" y="1180"/>
                  </a:cubicBezTo>
                  <a:cubicBezTo>
                    <a:pt x="4485" y="1175"/>
                    <a:pt x="4495" y="1175"/>
                    <a:pt x="4503" y="1175"/>
                  </a:cubicBezTo>
                  <a:cubicBezTo>
                    <a:pt x="4513" y="1175"/>
                    <a:pt x="4523" y="1178"/>
                    <a:pt x="4535" y="1188"/>
                  </a:cubicBezTo>
                  <a:cubicBezTo>
                    <a:pt x="4545" y="1195"/>
                    <a:pt x="4555" y="1203"/>
                    <a:pt x="4565" y="1210"/>
                  </a:cubicBezTo>
                  <a:cubicBezTo>
                    <a:pt x="4572" y="1217"/>
                    <a:pt x="4582" y="1222"/>
                    <a:pt x="4592" y="1222"/>
                  </a:cubicBezTo>
                  <a:cubicBezTo>
                    <a:pt x="4597" y="1222"/>
                    <a:pt x="4599" y="1222"/>
                    <a:pt x="4602" y="1220"/>
                  </a:cubicBezTo>
                  <a:cubicBezTo>
                    <a:pt x="4611" y="1215"/>
                    <a:pt x="4616" y="1208"/>
                    <a:pt x="4619" y="1200"/>
                  </a:cubicBezTo>
                  <a:cubicBezTo>
                    <a:pt x="4621" y="1193"/>
                    <a:pt x="4621" y="1188"/>
                    <a:pt x="4624" y="1180"/>
                  </a:cubicBezTo>
                  <a:cubicBezTo>
                    <a:pt x="4626" y="1166"/>
                    <a:pt x="4629" y="1163"/>
                    <a:pt x="4636" y="1148"/>
                  </a:cubicBezTo>
                  <a:cubicBezTo>
                    <a:pt x="4641" y="1138"/>
                    <a:pt x="4648" y="1128"/>
                    <a:pt x="4648" y="1109"/>
                  </a:cubicBezTo>
                  <a:cubicBezTo>
                    <a:pt x="4648" y="1091"/>
                    <a:pt x="4653" y="1089"/>
                    <a:pt x="4663" y="1067"/>
                  </a:cubicBezTo>
                  <a:cubicBezTo>
                    <a:pt x="4668" y="1054"/>
                    <a:pt x="4671" y="1040"/>
                    <a:pt x="4675" y="1027"/>
                  </a:cubicBezTo>
                  <a:cubicBezTo>
                    <a:pt x="4678" y="1017"/>
                    <a:pt x="4678" y="1010"/>
                    <a:pt x="4678" y="1005"/>
                  </a:cubicBezTo>
                  <a:cubicBezTo>
                    <a:pt x="4683" y="1003"/>
                    <a:pt x="4693" y="998"/>
                    <a:pt x="4693" y="983"/>
                  </a:cubicBezTo>
                  <a:cubicBezTo>
                    <a:pt x="4693" y="978"/>
                    <a:pt x="4690" y="971"/>
                    <a:pt x="4685" y="966"/>
                  </a:cubicBezTo>
                  <a:cubicBezTo>
                    <a:pt x="4680" y="961"/>
                    <a:pt x="4673" y="958"/>
                    <a:pt x="4663" y="958"/>
                  </a:cubicBezTo>
                  <a:cubicBezTo>
                    <a:pt x="4658" y="958"/>
                    <a:pt x="4646" y="956"/>
                    <a:pt x="4634" y="956"/>
                  </a:cubicBezTo>
                  <a:cubicBezTo>
                    <a:pt x="4624" y="956"/>
                    <a:pt x="4614" y="958"/>
                    <a:pt x="4604" y="963"/>
                  </a:cubicBezTo>
                  <a:cubicBezTo>
                    <a:pt x="4597" y="971"/>
                    <a:pt x="4555" y="980"/>
                    <a:pt x="4540" y="983"/>
                  </a:cubicBezTo>
                  <a:cubicBezTo>
                    <a:pt x="4540" y="983"/>
                    <a:pt x="4540" y="980"/>
                    <a:pt x="4537" y="980"/>
                  </a:cubicBezTo>
                  <a:cubicBezTo>
                    <a:pt x="4535" y="975"/>
                    <a:pt x="4530" y="975"/>
                    <a:pt x="4523" y="975"/>
                  </a:cubicBezTo>
                  <a:cubicBezTo>
                    <a:pt x="4520" y="975"/>
                    <a:pt x="4515" y="973"/>
                    <a:pt x="4515" y="973"/>
                  </a:cubicBezTo>
                  <a:cubicBezTo>
                    <a:pt x="4515" y="966"/>
                    <a:pt x="4515" y="938"/>
                    <a:pt x="4515" y="929"/>
                  </a:cubicBezTo>
                  <a:cubicBezTo>
                    <a:pt x="4515" y="926"/>
                    <a:pt x="4518" y="926"/>
                    <a:pt x="4520" y="921"/>
                  </a:cubicBezTo>
                  <a:cubicBezTo>
                    <a:pt x="4523" y="916"/>
                    <a:pt x="4525" y="911"/>
                    <a:pt x="4525" y="904"/>
                  </a:cubicBezTo>
                  <a:cubicBezTo>
                    <a:pt x="4525" y="901"/>
                    <a:pt x="4525" y="901"/>
                    <a:pt x="4525" y="899"/>
                  </a:cubicBezTo>
                  <a:cubicBezTo>
                    <a:pt x="4525" y="896"/>
                    <a:pt x="4525" y="889"/>
                    <a:pt x="4520" y="879"/>
                  </a:cubicBezTo>
                  <a:cubicBezTo>
                    <a:pt x="4515" y="872"/>
                    <a:pt x="4505" y="864"/>
                    <a:pt x="4490" y="859"/>
                  </a:cubicBezTo>
                  <a:cubicBezTo>
                    <a:pt x="4476" y="852"/>
                    <a:pt x="4471" y="849"/>
                    <a:pt x="4463" y="849"/>
                  </a:cubicBezTo>
                  <a:cubicBezTo>
                    <a:pt x="4458" y="847"/>
                    <a:pt x="4451" y="847"/>
                    <a:pt x="4446" y="847"/>
                  </a:cubicBezTo>
                  <a:cubicBezTo>
                    <a:pt x="4439" y="847"/>
                    <a:pt x="4434" y="847"/>
                    <a:pt x="4431" y="849"/>
                  </a:cubicBezTo>
                  <a:cubicBezTo>
                    <a:pt x="4429" y="849"/>
                    <a:pt x="4429" y="849"/>
                    <a:pt x="4429" y="849"/>
                  </a:cubicBezTo>
                  <a:cubicBezTo>
                    <a:pt x="4424" y="842"/>
                    <a:pt x="4419" y="840"/>
                    <a:pt x="4416" y="837"/>
                  </a:cubicBezTo>
                  <a:cubicBezTo>
                    <a:pt x="4416" y="835"/>
                    <a:pt x="4416" y="835"/>
                    <a:pt x="4416" y="835"/>
                  </a:cubicBezTo>
                  <a:cubicBezTo>
                    <a:pt x="4424" y="830"/>
                    <a:pt x="4426" y="825"/>
                    <a:pt x="4429" y="815"/>
                  </a:cubicBezTo>
                  <a:cubicBezTo>
                    <a:pt x="4429" y="810"/>
                    <a:pt x="4426" y="808"/>
                    <a:pt x="4424" y="805"/>
                  </a:cubicBezTo>
                  <a:cubicBezTo>
                    <a:pt x="4421" y="803"/>
                    <a:pt x="4419" y="800"/>
                    <a:pt x="4419" y="800"/>
                  </a:cubicBezTo>
                  <a:cubicBezTo>
                    <a:pt x="4411" y="793"/>
                    <a:pt x="4407" y="793"/>
                    <a:pt x="4404" y="790"/>
                  </a:cubicBezTo>
                  <a:lnTo>
                    <a:pt x="4404" y="783"/>
                  </a:lnTo>
                  <a:cubicBezTo>
                    <a:pt x="4404" y="761"/>
                    <a:pt x="4399" y="738"/>
                    <a:pt x="4394" y="726"/>
                  </a:cubicBezTo>
                  <a:cubicBezTo>
                    <a:pt x="4392" y="721"/>
                    <a:pt x="4389" y="716"/>
                    <a:pt x="4389" y="714"/>
                  </a:cubicBezTo>
                  <a:cubicBezTo>
                    <a:pt x="4389" y="711"/>
                    <a:pt x="4392" y="709"/>
                    <a:pt x="4394" y="704"/>
                  </a:cubicBezTo>
                  <a:cubicBezTo>
                    <a:pt x="4404" y="694"/>
                    <a:pt x="4407" y="684"/>
                    <a:pt x="4407" y="677"/>
                  </a:cubicBezTo>
                  <a:cubicBezTo>
                    <a:pt x="4407" y="672"/>
                    <a:pt x="4407" y="667"/>
                    <a:pt x="4407" y="662"/>
                  </a:cubicBezTo>
                  <a:cubicBezTo>
                    <a:pt x="4407" y="657"/>
                    <a:pt x="4407" y="654"/>
                    <a:pt x="4407" y="649"/>
                  </a:cubicBezTo>
                  <a:cubicBezTo>
                    <a:pt x="4407" y="647"/>
                    <a:pt x="4407" y="645"/>
                    <a:pt x="4407" y="642"/>
                  </a:cubicBezTo>
                  <a:cubicBezTo>
                    <a:pt x="4409" y="642"/>
                    <a:pt x="4411" y="640"/>
                    <a:pt x="4419" y="637"/>
                  </a:cubicBezTo>
                  <a:cubicBezTo>
                    <a:pt x="4441" y="635"/>
                    <a:pt x="4453" y="615"/>
                    <a:pt x="4453" y="598"/>
                  </a:cubicBezTo>
                  <a:cubicBezTo>
                    <a:pt x="4453" y="588"/>
                    <a:pt x="4451" y="578"/>
                    <a:pt x="4448" y="571"/>
                  </a:cubicBezTo>
                  <a:cubicBezTo>
                    <a:pt x="4441" y="558"/>
                    <a:pt x="4436" y="536"/>
                    <a:pt x="4431" y="519"/>
                  </a:cubicBezTo>
                  <a:cubicBezTo>
                    <a:pt x="4429" y="514"/>
                    <a:pt x="4429" y="509"/>
                    <a:pt x="4429" y="504"/>
                  </a:cubicBezTo>
                  <a:cubicBezTo>
                    <a:pt x="4424" y="506"/>
                    <a:pt x="4419" y="506"/>
                    <a:pt x="4416" y="509"/>
                  </a:cubicBezTo>
                  <a:cubicBezTo>
                    <a:pt x="4411" y="511"/>
                    <a:pt x="4409" y="511"/>
                    <a:pt x="4409" y="511"/>
                  </a:cubicBezTo>
                  <a:cubicBezTo>
                    <a:pt x="4414" y="531"/>
                    <a:pt x="4421" y="561"/>
                    <a:pt x="4429" y="578"/>
                  </a:cubicBezTo>
                  <a:cubicBezTo>
                    <a:pt x="4434" y="585"/>
                    <a:pt x="4434" y="590"/>
                    <a:pt x="4434" y="598"/>
                  </a:cubicBezTo>
                  <a:cubicBezTo>
                    <a:pt x="4434" y="608"/>
                    <a:pt x="4429" y="615"/>
                    <a:pt x="4416" y="617"/>
                  </a:cubicBezTo>
                  <a:cubicBezTo>
                    <a:pt x="4404" y="620"/>
                    <a:pt x="4397" y="625"/>
                    <a:pt x="4392" y="630"/>
                  </a:cubicBezTo>
                  <a:cubicBezTo>
                    <a:pt x="4387" y="637"/>
                    <a:pt x="4387" y="645"/>
                    <a:pt x="4387" y="649"/>
                  </a:cubicBezTo>
                  <a:cubicBezTo>
                    <a:pt x="4387" y="654"/>
                    <a:pt x="4387" y="657"/>
                    <a:pt x="4387" y="662"/>
                  </a:cubicBezTo>
                  <a:cubicBezTo>
                    <a:pt x="4387" y="667"/>
                    <a:pt x="4387" y="674"/>
                    <a:pt x="4387" y="677"/>
                  </a:cubicBezTo>
                  <a:cubicBezTo>
                    <a:pt x="4387" y="682"/>
                    <a:pt x="4387" y="684"/>
                    <a:pt x="4382" y="689"/>
                  </a:cubicBezTo>
                  <a:cubicBezTo>
                    <a:pt x="4375" y="696"/>
                    <a:pt x="4370" y="704"/>
                    <a:pt x="4370" y="714"/>
                  </a:cubicBezTo>
                  <a:cubicBezTo>
                    <a:pt x="4370" y="721"/>
                    <a:pt x="4375" y="729"/>
                    <a:pt x="4375" y="734"/>
                  </a:cubicBezTo>
                  <a:cubicBezTo>
                    <a:pt x="4379" y="741"/>
                    <a:pt x="4384" y="766"/>
                    <a:pt x="4384" y="783"/>
                  </a:cubicBezTo>
                  <a:cubicBezTo>
                    <a:pt x="4382" y="793"/>
                    <a:pt x="4387" y="803"/>
                    <a:pt x="4394" y="808"/>
                  </a:cubicBezTo>
                  <a:cubicBezTo>
                    <a:pt x="4399" y="810"/>
                    <a:pt x="4404" y="812"/>
                    <a:pt x="4404" y="812"/>
                  </a:cubicBezTo>
                  <a:cubicBezTo>
                    <a:pt x="4404" y="815"/>
                    <a:pt x="4407" y="815"/>
                    <a:pt x="4407" y="817"/>
                  </a:cubicBezTo>
                  <a:cubicBezTo>
                    <a:pt x="4407" y="817"/>
                    <a:pt x="4407" y="820"/>
                    <a:pt x="4404" y="822"/>
                  </a:cubicBezTo>
                  <a:cubicBezTo>
                    <a:pt x="4399" y="825"/>
                    <a:pt x="4397" y="830"/>
                    <a:pt x="4397" y="837"/>
                  </a:cubicBezTo>
                  <a:cubicBezTo>
                    <a:pt x="4397" y="844"/>
                    <a:pt x="4402" y="849"/>
                    <a:pt x="4404" y="852"/>
                  </a:cubicBezTo>
                  <a:cubicBezTo>
                    <a:pt x="4407" y="854"/>
                    <a:pt x="4409" y="857"/>
                    <a:pt x="4411" y="859"/>
                  </a:cubicBezTo>
                  <a:cubicBezTo>
                    <a:pt x="4414" y="864"/>
                    <a:pt x="4419" y="869"/>
                    <a:pt x="4426" y="869"/>
                  </a:cubicBezTo>
                  <a:cubicBezTo>
                    <a:pt x="4439" y="869"/>
                    <a:pt x="4439" y="867"/>
                    <a:pt x="4446" y="867"/>
                  </a:cubicBezTo>
                  <a:cubicBezTo>
                    <a:pt x="4453" y="867"/>
                    <a:pt x="4453" y="867"/>
                    <a:pt x="4458" y="867"/>
                  </a:cubicBezTo>
                  <a:cubicBezTo>
                    <a:pt x="4463" y="869"/>
                    <a:pt x="4468" y="872"/>
                    <a:pt x="4483" y="877"/>
                  </a:cubicBezTo>
                  <a:cubicBezTo>
                    <a:pt x="4498" y="882"/>
                    <a:pt x="4500" y="886"/>
                    <a:pt x="4503" y="889"/>
                  </a:cubicBezTo>
                  <a:cubicBezTo>
                    <a:pt x="4505" y="891"/>
                    <a:pt x="4505" y="896"/>
                    <a:pt x="4505" y="904"/>
                  </a:cubicBezTo>
                  <a:cubicBezTo>
                    <a:pt x="4505" y="904"/>
                    <a:pt x="4505" y="906"/>
                    <a:pt x="4503" y="911"/>
                  </a:cubicBezTo>
                  <a:cubicBezTo>
                    <a:pt x="4500" y="914"/>
                    <a:pt x="4495" y="921"/>
                    <a:pt x="4495" y="929"/>
                  </a:cubicBezTo>
                  <a:cubicBezTo>
                    <a:pt x="4495" y="938"/>
                    <a:pt x="4495" y="966"/>
                    <a:pt x="4495" y="973"/>
                  </a:cubicBezTo>
                  <a:cubicBezTo>
                    <a:pt x="4495" y="980"/>
                    <a:pt x="4500" y="988"/>
                    <a:pt x="4505" y="990"/>
                  </a:cubicBezTo>
                  <a:cubicBezTo>
                    <a:pt x="4510" y="993"/>
                    <a:pt x="4518" y="995"/>
                    <a:pt x="4523" y="995"/>
                  </a:cubicBezTo>
                  <a:lnTo>
                    <a:pt x="4525" y="995"/>
                  </a:lnTo>
                  <a:cubicBezTo>
                    <a:pt x="4525" y="995"/>
                    <a:pt x="4525" y="998"/>
                    <a:pt x="4527" y="1000"/>
                  </a:cubicBezTo>
                  <a:cubicBezTo>
                    <a:pt x="4532" y="1003"/>
                    <a:pt x="4535" y="1003"/>
                    <a:pt x="4535" y="1003"/>
                  </a:cubicBezTo>
                  <a:lnTo>
                    <a:pt x="4537" y="1003"/>
                  </a:lnTo>
                  <a:cubicBezTo>
                    <a:pt x="4552" y="1003"/>
                    <a:pt x="4599" y="993"/>
                    <a:pt x="4616" y="980"/>
                  </a:cubicBezTo>
                  <a:cubicBezTo>
                    <a:pt x="4619" y="978"/>
                    <a:pt x="4626" y="975"/>
                    <a:pt x="4634" y="975"/>
                  </a:cubicBezTo>
                  <a:cubicBezTo>
                    <a:pt x="4643" y="975"/>
                    <a:pt x="4653" y="978"/>
                    <a:pt x="4663" y="978"/>
                  </a:cubicBezTo>
                  <a:cubicBezTo>
                    <a:pt x="4671" y="978"/>
                    <a:pt x="4673" y="980"/>
                    <a:pt x="4673" y="980"/>
                  </a:cubicBezTo>
                  <a:lnTo>
                    <a:pt x="4673" y="983"/>
                  </a:lnTo>
                  <a:lnTo>
                    <a:pt x="4673" y="985"/>
                  </a:lnTo>
                  <a:cubicBezTo>
                    <a:pt x="4673" y="985"/>
                    <a:pt x="4671" y="988"/>
                    <a:pt x="4668" y="990"/>
                  </a:cubicBezTo>
                  <a:cubicBezTo>
                    <a:pt x="4666" y="993"/>
                    <a:pt x="4661" y="993"/>
                    <a:pt x="4661" y="1003"/>
                  </a:cubicBezTo>
                  <a:cubicBezTo>
                    <a:pt x="4658" y="1008"/>
                    <a:pt x="4653" y="1040"/>
                    <a:pt x="4643" y="1059"/>
                  </a:cubicBezTo>
                  <a:cubicBezTo>
                    <a:pt x="4636" y="1079"/>
                    <a:pt x="4629" y="1086"/>
                    <a:pt x="4629" y="1109"/>
                  </a:cubicBezTo>
                  <a:cubicBezTo>
                    <a:pt x="4629" y="1126"/>
                    <a:pt x="4626" y="1126"/>
                    <a:pt x="4619" y="1138"/>
                  </a:cubicBezTo>
                  <a:cubicBezTo>
                    <a:pt x="4611" y="1151"/>
                    <a:pt x="4607" y="1158"/>
                    <a:pt x="4604" y="1175"/>
                  </a:cubicBezTo>
                  <a:cubicBezTo>
                    <a:pt x="4602" y="1185"/>
                    <a:pt x="4602" y="1190"/>
                    <a:pt x="4599" y="1195"/>
                  </a:cubicBezTo>
                  <a:cubicBezTo>
                    <a:pt x="4599" y="1198"/>
                    <a:pt x="4599" y="1200"/>
                    <a:pt x="4594" y="1203"/>
                  </a:cubicBezTo>
                  <a:cubicBezTo>
                    <a:pt x="4592" y="1203"/>
                    <a:pt x="4592" y="1203"/>
                    <a:pt x="4592" y="1203"/>
                  </a:cubicBezTo>
                  <a:cubicBezTo>
                    <a:pt x="4589" y="1203"/>
                    <a:pt x="4584" y="1200"/>
                    <a:pt x="4574" y="1193"/>
                  </a:cubicBezTo>
                  <a:cubicBezTo>
                    <a:pt x="4567" y="1188"/>
                    <a:pt x="4557" y="1180"/>
                    <a:pt x="4547" y="1170"/>
                  </a:cubicBezTo>
                  <a:cubicBezTo>
                    <a:pt x="4532" y="1158"/>
                    <a:pt x="4518" y="1156"/>
                    <a:pt x="4503" y="1156"/>
                  </a:cubicBezTo>
                  <a:cubicBezTo>
                    <a:pt x="4490" y="1156"/>
                    <a:pt x="4480" y="1158"/>
                    <a:pt x="4468" y="1161"/>
                  </a:cubicBezTo>
                  <a:cubicBezTo>
                    <a:pt x="4436" y="1170"/>
                    <a:pt x="4429" y="1205"/>
                    <a:pt x="4429" y="1230"/>
                  </a:cubicBezTo>
                  <a:cubicBezTo>
                    <a:pt x="4429" y="1252"/>
                    <a:pt x="4421" y="1257"/>
                    <a:pt x="4402" y="1286"/>
                  </a:cubicBezTo>
                  <a:cubicBezTo>
                    <a:pt x="4392" y="1301"/>
                    <a:pt x="4389" y="1309"/>
                    <a:pt x="4384" y="1316"/>
                  </a:cubicBezTo>
                  <a:cubicBezTo>
                    <a:pt x="4382" y="1323"/>
                    <a:pt x="4379" y="1328"/>
                    <a:pt x="4370" y="1338"/>
                  </a:cubicBezTo>
                  <a:cubicBezTo>
                    <a:pt x="4357" y="1351"/>
                    <a:pt x="4352" y="1360"/>
                    <a:pt x="4352" y="1373"/>
                  </a:cubicBezTo>
                  <a:cubicBezTo>
                    <a:pt x="4352" y="1380"/>
                    <a:pt x="4355" y="1388"/>
                    <a:pt x="4355" y="1395"/>
                  </a:cubicBezTo>
                  <a:cubicBezTo>
                    <a:pt x="4355" y="1407"/>
                    <a:pt x="4352" y="1415"/>
                    <a:pt x="4352" y="1420"/>
                  </a:cubicBezTo>
                  <a:cubicBezTo>
                    <a:pt x="4345" y="1422"/>
                    <a:pt x="4337" y="1425"/>
                    <a:pt x="4328" y="1430"/>
                  </a:cubicBezTo>
                  <a:cubicBezTo>
                    <a:pt x="4325" y="1432"/>
                    <a:pt x="4320" y="1435"/>
                    <a:pt x="4318" y="1440"/>
                  </a:cubicBezTo>
                  <a:cubicBezTo>
                    <a:pt x="4313" y="1442"/>
                    <a:pt x="4310" y="1445"/>
                    <a:pt x="4310" y="1452"/>
                  </a:cubicBezTo>
                  <a:cubicBezTo>
                    <a:pt x="4308" y="1454"/>
                    <a:pt x="4303" y="1459"/>
                    <a:pt x="4298" y="1467"/>
                  </a:cubicBezTo>
                  <a:cubicBezTo>
                    <a:pt x="4290" y="1472"/>
                    <a:pt x="4283" y="1479"/>
                    <a:pt x="4278" y="1484"/>
                  </a:cubicBezTo>
                  <a:cubicBezTo>
                    <a:pt x="4276" y="1486"/>
                    <a:pt x="4273" y="1489"/>
                    <a:pt x="4271" y="1494"/>
                  </a:cubicBezTo>
                  <a:cubicBezTo>
                    <a:pt x="4261" y="1494"/>
                    <a:pt x="4243" y="1491"/>
                    <a:pt x="4234" y="1491"/>
                  </a:cubicBezTo>
                  <a:cubicBezTo>
                    <a:pt x="4229" y="1491"/>
                    <a:pt x="4226" y="1491"/>
                    <a:pt x="4221" y="1491"/>
                  </a:cubicBezTo>
                  <a:cubicBezTo>
                    <a:pt x="4211" y="1494"/>
                    <a:pt x="4197" y="1496"/>
                    <a:pt x="4189" y="1496"/>
                  </a:cubicBezTo>
                  <a:cubicBezTo>
                    <a:pt x="4187" y="1496"/>
                    <a:pt x="4184" y="1496"/>
                    <a:pt x="4184" y="1496"/>
                  </a:cubicBezTo>
                  <a:cubicBezTo>
                    <a:pt x="4182" y="1496"/>
                    <a:pt x="4182" y="1496"/>
                    <a:pt x="4182" y="1496"/>
                  </a:cubicBezTo>
                  <a:cubicBezTo>
                    <a:pt x="4177" y="1489"/>
                    <a:pt x="4170" y="1489"/>
                    <a:pt x="4165" y="1489"/>
                  </a:cubicBezTo>
                  <a:cubicBezTo>
                    <a:pt x="4155" y="1489"/>
                    <a:pt x="4147" y="1491"/>
                    <a:pt x="4140" y="1491"/>
                  </a:cubicBezTo>
                  <a:cubicBezTo>
                    <a:pt x="4133" y="1491"/>
                    <a:pt x="4123" y="1491"/>
                    <a:pt x="4110" y="1494"/>
                  </a:cubicBezTo>
                  <a:cubicBezTo>
                    <a:pt x="4100" y="1496"/>
                    <a:pt x="4088" y="1499"/>
                    <a:pt x="4081" y="1511"/>
                  </a:cubicBezTo>
                  <a:cubicBezTo>
                    <a:pt x="4078" y="1516"/>
                    <a:pt x="4078" y="1521"/>
                    <a:pt x="4076" y="1526"/>
                  </a:cubicBezTo>
                  <a:cubicBezTo>
                    <a:pt x="4073" y="1504"/>
                    <a:pt x="4073" y="1504"/>
                    <a:pt x="4073" y="1504"/>
                  </a:cubicBezTo>
                  <a:cubicBezTo>
                    <a:pt x="4071" y="1501"/>
                    <a:pt x="4071" y="1501"/>
                    <a:pt x="4071" y="1501"/>
                  </a:cubicBezTo>
                  <a:cubicBezTo>
                    <a:pt x="4071" y="1501"/>
                    <a:pt x="4053" y="1479"/>
                    <a:pt x="4024" y="1479"/>
                  </a:cubicBezTo>
                  <a:cubicBezTo>
                    <a:pt x="3999" y="1479"/>
                    <a:pt x="3975" y="1472"/>
                    <a:pt x="3957" y="1472"/>
                  </a:cubicBezTo>
                  <a:cubicBezTo>
                    <a:pt x="3950" y="1472"/>
                    <a:pt x="3943" y="1469"/>
                    <a:pt x="3935" y="1469"/>
                  </a:cubicBezTo>
                  <a:cubicBezTo>
                    <a:pt x="3933" y="1469"/>
                    <a:pt x="3930" y="1469"/>
                    <a:pt x="3930" y="1469"/>
                  </a:cubicBezTo>
                  <a:cubicBezTo>
                    <a:pt x="3930" y="1467"/>
                    <a:pt x="3930" y="1464"/>
                    <a:pt x="3930" y="1462"/>
                  </a:cubicBezTo>
                  <a:cubicBezTo>
                    <a:pt x="3930" y="1452"/>
                    <a:pt x="3930" y="1435"/>
                    <a:pt x="3938" y="1427"/>
                  </a:cubicBezTo>
                  <a:cubicBezTo>
                    <a:pt x="3952" y="1403"/>
                    <a:pt x="3960" y="1368"/>
                    <a:pt x="3960" y="1365"/>
                  </a:cubicBezTo>
                  <a:cubicBezTo>
                    <a:pt x="3960" y="1358"/>
                    <a:pt x="3960" y="1358"/>
                    <a:pt x="3960" y="1358"/>
                  </a:cubicBezTo>
                  <a:cubicBezTo>
                    <a:pt x="3952" y="1356"/>
                    <a:pt x="3952" y="1356"/>
                    <a:pt x="3952" y="1356"/>
                  </a:cubicBezTo>
                  <a:cubicBezTo>
                    <a:pt x="3952" y="1356"/>
                    <a:pt x="3920" y="1348"/>
                    <a:pt x="3903" y="1341"/>
                  </a:cubicBezTo>
                  <a:cubicBezTo>
                    <a:pt x="3893" y="1338"/>
                    <a:pt x="3883" y="1336"/>
                    <a:pt x="3873" y="1336"/>
                  </a:cubicBezTo>
                  <a:cubicBezTo>
                    <a:pt x="3861" y="1336"/>
                    <a:pt x="3849" y="1338"/>
                    <a:pt x="3841" y="1348"/>
                  </a:cubicBezTo>
                  <a:cubicBezTo>
                    <a:pt x="3831" y="1360"/>
                    <a:pt x="3799" y="1368"/>
                    <a:pt x="3792" y="1368"/>
                  </a:cubicBezTo>
                  <a:cubicBezTo>
                    <a:pt x="3784" y="1368"/>
                    <a:pt x="3777" y="1370"/>
                    <a:pt x="3774" y="1375"/>
                  </a:cubicBezTo>
                  <a:cubicBezTo>
                    <a:pt x="3772" y="1380"/>
                    <a:pt x="3772" y="1383"/>
                    <a:pt x="3767" y="1385"/>
                  </a:cubicBezTo>
                  <a:cubicBezTo>
                    <a:pt x="3765" y="1388"/>
                    <a:pt x="3760" y="1390"/>
                    <a:pt x="3755" y="1390"/>
                  </a:cubicBezTo>
                  <a:cubicBezTo>
                    <a:pt x="3752" y="1390"/>
                    <a:pt x="3750" y="1390"/>
                    <a:pt x="3745" y="1380"/>
                  </a:cubicBezTo>
                  <a:cubicBezTo>
                    <a:pt x="3740" y="1368"/>
                    <a:pt x="3738" y="1358"/>
                    <a:pt x="3733" y="1351"/>
                  </a:cubicBezTo>
                  <a:cubicBezTo>
                    <a:pt x="3728" y="1341"/>
                    <a:pt x="3720" y="1333"/>
                    <a:pt x="3708" y="1333"/>
                  </a:cubicBezTo>
                  <a:cubicBezTo>
                    <a:pt x="3688" y="1333"/>
                    <a:pt x="3676" y="1346"/>
                    <a:pt x="3631" y="1346"/>
                  </a:cubicBezTo>
                  <a:cubicBezTo>
                    <a:pt x="3609" y="1346"/>
                    <a:pt x="3579" y="1341"/>
                    <a:pt x="3555" y="1336"/>
                  </a:cubicBezTo>
                  <a:cubicBezTo>
                    <a:pt x="3542" y="1331"/>
                    <a:pt x="3533" y="1328"/>
                    <a:pt x="3525" y="1323"/>
                  </a:cubicBezTo>
                  <a:cubicBezTo>
                    <a:pt x="3518" y="1318"/>
                    <a:pt x="3515" y="1316"/>
                    <a:pt x="3515" y="1314"/>
                  </a:cubicBezTo>
                  <a:cubicBezTo>
                    <a:pt x="3515" y="1301"/>
                    <a:pt x="3515" y="1289"/>
                    <a:pt x="3508" y="1276"/>
                  </a:cubicBezTo>
                  <a:cubicBezTo>
                    <a:pt x="3501" y="1264"/>
                    <a:pt x="3486" y="1257"/>
                    <a:pt x="3466" y="1257"/>
                  </a:cubicBezTo>
                  <a:cubicBezTo>
                    <a:pt x="3464" y="1257"/>
                    <a:pt x="3459" y="1257"/>
                    <a:pt x="3456" y="1257"/>
                  </a:cubicBezTo>
                  <a:cubicBezTo>
                    <a:pt x="3449" y="1259"/>
                    <a:pt x="3441" y="1259"/>
                    <a:pt x="3436" y="1259"/>
                  </a:cubicBezTo>
                  <a:cubicBezTo>
                    <a:pt x="3414" y="1257"/>
                    <a:pt x="3417" y="1254"/>
                    <a:pt x="3404" y="1244"/>
                  </a:cubicBezTo>
                  <a:cubicBezTo>
                    <a:pt x="3389" y="1230"/>
                    <a:pt x="3377" y="1230"/>
                    <a:pt x="3367" y="1225"/>
                  </a:cubicBezTo>
                  <a:cubicBezTo>
                    <a:pt x="3365" y="1225"/>
                    <a:pt x="3362" y="1222"/>
                    <a:pt x="3357" y="1217"/>
                  </a:cubicBezTo>
                  <a:cubicBezTo>
                    <a:pt x="3352" y="1215"/>
                    <a:pt x="3347" y="1210"/>
                    <a:pt x="3338" y="1210"/>
                  </a:cubicBezTo>
                  <a:cubicBezTo>
                    <a:pt x="3323" y="1210"/>
                    <a:pt x="3308" y="1217"/>
                    <a:pt x="3308" y="1232"/>
                  </a:cubicBezTo>
                  <a:cubicBezTo>
                    <a:pt x="3308" y="1240"/>
                    <a:pt x="3310" y="1247"/>
                    <a:pt x="3310" y="1252"/>
                  </a:cubicBezTo>
                  <a:cubicBezTo>
                    <a:pt x="3310" y="1257"/>
                    <a:pt x="3310" y="1259"/>
                    <a:pt x="3308" y="1262"/>
                  </a:cubicBezTo>
                  <a:cubicBezTo>
                    <a:pt x="3298" y="1272"/>
                    <a:pt x="3286" y="1289"/>
                    <a:pt x="3276" y="1286"/>
                  </a:cubicBezTo>
                  <a:cubicBezTo>
                    <a:pt x="3276" y="1286"/>
                    <a:pt x="3274" y="1286"/>
                    <a:pt x="3271" y="1284"/>
                  </a:cubicBezTo>
                  <a:cubicBezTo>
                    <a:pt x="3259" y="1279"/>
                    <a:pt x="3251" y="1276"/>
                    <a:pt x="3246" y="1276"/>
                  </a:cubicBezTo>
                  <a:cubicBezTo>
                    <a:pt x="3244" y="1274"/>
                    <a:pt x="3241" y="1274"/>
                    <a:pt x="3236" y="1269"/>
                  </a:cubicBezTo>
                  <a:cubicBezTo>
                    <a:pt x="3229" y="1262"/>
                    <a:pt x="3227" y="1259"/>
                    <a:pt x="3219" y="1257"/>
                  </a:cubicBezTo>
                  <a:cubicBezTo>
                    <a:pt x="3214" y="1254"/>
                    <a:pt x="3209" y="1254"/>
                    <a:pt x="3202" y="1254"/>
                  </a:cubicBezTo>
                  <a:cubicBezTo>
                    <a:pt x="3199" y="1254"/>
                    <a:pt x="3199" y="1254"/>
                    <a:pt x="3199" y="1254"/>
                  </a:cubicBezTo>
                  <a:cubicBezTo>
                    <a:pt x="3182" y="1252"/>
                    <a:pt x="3177" y="1252"/>
                    <a:pt x="3172" y="1247"/>
                  </a:cubicBezTo>
                  <a:cubicBezTo>
                    <a:pt x="3170" y="1244"/>
                    <a:pt x="3165" y="1242"/>
                    <a:pt x="3160" y="1242"/>
                  </a:cubicBezTo>
                  <a:cubicBezTo>
                    <a:pt x="3145" y="1242"/>
                    <a:pt x="3140" y="1254"/>
                    <a:pt x="3138" y="1254"/>
                  </a:cubicBezTo>
                  <a:cubicBezTo>
                    <a:pt x="3135" y="1257"/>
                    <a:pt x="3133" y="1259"/>
                    <a:pt x="3133" y="1262"/>
                  </a:cubicBezTo>
                  <a:cubicBezTo>
                    <a:pt x="3135" y="1267"/>
                    <a:pt x="3135" y="1269"/>
                    <a:pt x="3138" y="1272"/>
                  </a:cubicBezTo>
                  <a:cubicBezTo>
                    <a:pt x="3143" y="1276"/>
                    <a:pt x="3145" y="1279"/>
                    <a:pt x="3150" y="1284"/>
                  </a:cubicBezTo>
                  <a:cubicBezTo>
                    <a:pt x="3155" y="1286"/>
                    <a:pt x="3157" y="1291"/>
                    <a:pt x="3157" y="1294"/>
                  </a:cubicBezTo>
                  <a:cubicBezTo>
                    <a:pt x="3155" y="1304"/>
                    <a:pt x="3155" y="1309"/>
                    <a:pt x="3155" y="1311"/>
                  </a:cubicBezTo>
                  <a:cubicBezTo>
                    <a:pt x="3152" y="1314"/>
                    <a:pt x="3150" y="1316"/>
                    <a:pt x="3143" y="1323"/>
                  </a:cubicBezTo>
                  <a:cubicBezTo>
                    <a:pt x="3135" y="1326"/>
                    <a:pt x="3125" y="1328"/>
                    <a:pt x="3115" y="1331"/>
                  </a:cubicBezTo>
                  <a:cubicBezTo>
                    <a:pt x="3110" y="1333"/>
                    <a:pt x="3106" y="1333"/>
                    <a:pt x="3101" y="1336"/>
                  </a:cubicBezTo>
                  <a:cubicBezTo>
                    <a:pt x="3096" y="1336"/>
                    <a:pt x="3091" y="1338"/>
                    <a:pt x="3088" y="1346"/>
                  </a:cubicBezTo>
                  <a:cubicBezTo>
                    <a:pt x="3086" y="1346"/>
                    <a:pt x="3088" y="1346"/>
                    <a:pt x="3088" y="1346"/>
                  </a:cubicBezTo>
                  <a:cubicBezTo>
                    <a:pt x="3086" y="1346"/>
                    <a:pt x="3086" y="1346"/>
                    <a:pt x="3086" y="1346"/>
                  </a:cubicBezTo>
                  <a:cubicBezTo>
                    <a:pt x="3083" y="1346"/>
                    <a:pt x="3081" y="1346"/>
                    <a:pt x="3076" y="1343"/>
                  </a:cubicBezTo>
                  <a:cubicBezTo>
                    <a:pt x="3074" y="1341"/>
                    <a:pt x="3069" y="1341"/>
                    <a:pt x="3064" y="1341"/>
                  </a:cubicBezTo>
                  <a:cubicBezTo>
                    <a:pt x="3054" y="1341"/>
                    <a:pt x="3046" y="1343"/>
                    <a:pt x="3039" y="1351"/>
                  </a:cubicBezTo>
                  <a:cubicBezTo>
                    <a:pt x="3029" y="1363"/>
                    <a:pt x="3024" y="1378"/>
                    <a:pt x="3017" y="1388"/>
                  </a:cubicBezTo>
                  <a:cubicBezTo>
                    <a:pt x="3014" y="1393"/>
                    <a:pt x="3012" y="1395"/>
                    <a:pt x="3004" y="1400"/>
                  </a:cubicBezTo>
                  <a:cubicBezTo>
                    <a:pt x="2999" y="1403"/>
                    <a:pt x="2992" y="1410"/>
                    <a:pt x="2992" y="1422"/>
                  </a:cubicBezTo>
                  <a:cubicBezTo>
                    <a:pt x="2990" y="1432"/>
                    <a:pt x="2990" y="1452"/>
                    <a:pt x="2990" y="1469"/>
                  </a:cubicBezTo>
                  <a:cubicBezTo>
                    <a:pt x="2990" y="1479"/>
                    <a:pt x="2987" y="1486"/>
                    <a:pt x="2987" y="1494"/>
                  </a:cubicBezTo>
                  <a:cubicBezTo>
                    <a:pt x="2987" y="1496"/>
                    <a:pt x="2987" y="1501"/>
                    <a:pt x="2985" y="1501"/>
                  </a:cubicBezTo>
                  <a:cubicBezTo>
                    <a:pt x="2985" y="1501"/>
                    <a:pt x="2982" y="1499"/>
                    <a:pt x="2980" y="1499"/>
                  </a:cubicBezTo>
                  <a:cubicBezTo>
                    <a:pt x="2972" y="1491"/>
                    <a:pt x="2957" y="1484"/>
                    <a:pt x="2957" y="1484"/>
                  </a:cubicBezTo>
                  <a:cubicBezTo>
                    <a:pt x="2948" y="1479"/>
                    <a:pt x="2948" y="1479"/>
                    <a:pt x="2948" y="1479"/>
                  </a:cubicBezTo>
                  <a:cubicBezTo>
                    <a:pt x="2935" y="1501"/>
                    <a:pt x="2935" y="1501"/>
                    <a:pt x="2935" y="1501"/>
                  </a:cubicBezTo>
                  <a:cubicBezTo>
                    <a:pt x="2933" y="1494"/>
                    <a:pt x="2923" y="1489"/>
                    <a:pt x="2913" y="1491"/>
                  </a:cubicBezTo>
                  <a:cubicBezTo>
                    <a:pt x="2901" y="1491"/>
                    <a:pt x="2876" y="1496"/>
                    <a:pt x="2864" y="1499"/>
                  </a:cubicBezTo>
                  <a:cubicBezTo>
                    <a:pt x="2814" y="1454"/>
                    <a:pt x="2814" y="1454"/>
                    <a:pt x="2814" y="1454"/>
                  </a:cubicBezTo>
                  <a:cubicBezTo>
                    <a:pt x="2812" y="1454"/>
                    <a:pt x="2812" y="1454"/>
                    <a:pt x="2812" y="1454"/>
                  </a:cubicBezTo>
                  <a:cubicBezTo>
                    <a:pt x="2812" y="1454"/>
                    <a:pt x="2792" y="1452"/>
                    <a:pt x="2777" y="1452"/>
                  </a:cubicBezTo>
                  <a:cubicBezTo>
                    <a:pt x="2762" y="1452"/>
                    <a:pt x="2753" y="1457"/>
                    <a:pt x="2748" y="1467"/>
                  </a:cubicBezTo>
                  <a:cubicBezTo>
                    <a:pt x="2743" y="1469"/>
                    <a:pt x="2740" y="1474"/>
                    <a:pt x="2738" y="1479"/>
                  </a:cubicBezTo>
                  <a:cubicBezTo>
                    <a:pt x="2735" y="1484"/>
                    <a:pt x="2733" y="1489"/>
                    <a:pt x="2725" y="1499"/>
                  </a:cubicBezTo>
                  <a:cubicBezTo>
                    <a:pt x="2718" y="1513"/>
                    <a:pt x="2713" y="1528"/>
                    <a:pt x="2713" y="1543"/>
                  </a:cubicBezTo>
                  <a:cubicBezTo>
                    <a:pt x="2713" y="1548"/>
                    <a:pt x="2713" y="1553"/>
                    <a:pt x="2713" y="1558"/>
                  </a:cubicBezTo>
                  <a:cubicBezTo>
                    <a:pt x="2716" y="1563"/>
                    <a:pt x="2716" y="1565"/>
                    <a:pt x="2716" y="1568"/>
                  </a:cubicBezTo>
                  <a:cubicBezTo>
                    <a:pt x="2716" y="1570"/>
                    <a:pt x="2716" y="1573"/>
                    <a:pt x="2708" y="1585"/>
                  </a:cubicBezTo>
                  <a:cubicBezTo>
                    <a:pt x="2701" y="1600"/>
                    <a:pt x="2693" y="1615"/>
                    <a:pt x="2691" y="1625"/>
                  </a:cubicBezTo>
                  <a:cubicBezTo>
                    <a:pt x="2656" y="1620"/>
                    <a:pt x="2656" y="1620"/>
                    <a:pt x="2656" y="1620"/>
                  </a:cubicBezTo>
                  <a:cubicBezTo>
                    <a:pt x="2651" y="1615"/>
                    <a:pt x="2644" y="1602"/>
                    <a:pt x="2634" y="1593"/>
                  </a:cubicBezTo>
                  <a:cubicBezTo>
                    <a:pt x="2617" y="1578"/>
                    <a:pt x="2582" y="1563"/>
                    <a:pt x="2543" y="1563"/>
                  </a:cubicBezTo>
                  <a:cubicBezTo>
                    <a:pt x="2528" y="1563"/>
                    <a:pt x="2516" y="1563"/>
                    <a:pt x="2503" y="1563"/>
                  </a:cubicBezTo>
                  <a:cubicBezTo>
                    <a:pt x="2488" y="1563"/>
                    <a:pt x="2481" y="1560"/>
                    <a:pt x="2476" y="1558"/>
                  </a:cubicBezTo>
                  <a:cubicBezTo>
                    <a:pt x="2469" y="1551"/>
                    <a:pt x="2459" y="1546"/>
                    <a:pt x="2446" y="1546"/>
                  </a:cubicBezTo>
                  <a:cubicBezTo>
                    <a:pt x="2439" y="1546"/>
                    <a:pt x="2432" y="1548"/>
                    <a:pt x="2424" y="1553"/>
                  </a:cubicBezTo>
                  <a:cubicBezTo>
                    <a:pt x="2414" y="1565"/>
                    <a:pt x="2402" y="1583"/>
                    <a:pt x="2392" y="1580"/>
                  </a:cubicBezTo>
                  <a:lnTo>
                    <a:pt x="2390" y="1580"/>
                  </a:lnTo>
                  <a:cubicBezTo>
                    <a:pt x="2380" y="1578"/>
                    <a:pt x="2368" y="1578"/>
                    <a:pt x="2360" y="1575"/>
                  </a:cubicBezTo>
                  <a:cubicBezTo>
                    <a:pt x="2355" y="1575"/>
                    <a:pt x="2353" y="1573"/>
                    <a:pt x="2350" y="1573"/>
                  </a:cubicBezTo>
                  <a:cubicBezTo>
                    <a:pt x="2350" y="1570"/>
                    <a:pt x="2350" y="1573"/>
                    <a:pt x="2350" y="1570"/>
                  </a:cubicBezTo>
                  <a:cubicBezTo>
                    <a:pt x="2350" y="1563"/>
                    <a:pt x="2348" y="1555"/>
                    <a:pt x="2343" y="1548"/>
                  </a:cubicBezTo>
                  <a:cubicBezTo>
                    <a:pt x="2338" y="1543"/>
                    <a:pt x="2331" y="1541"/>
                    <a:pt x="2323" y="1541"/>
                  </a:cubicBezTo>
                  <a:cubicBezTo>
                    <a:pt x="2313" y="1541"/>
                    <a:pt x="2306" y="1543"/>
                    <a:pt x="2296" y="1548"/>
                  </a:cubicBezTo>
                  <a:cubicBezTo>
                    <a:pt x="2296" y="1548"/>
                    <a:pt x="2293" y="1551"/>
                    <a:pt x="2291" y="1551"/>
                  </a:cubicBezTo>
                  <a:cubicBezTo>
                    <a:pt x="2286" y="1541"/>
                    <a:pt x="2281" y="1526"/>
                    <a:pt x="2276" y="1513"/>
                  </a:cubicBezTo>
                  <a:cubicBezTo>
                    <a:pt x="2266" y="1489"/>
                    <a:pt x="2246" y="1459"/>
                    <a:pt x="2239" y="1442"/>
                  </a:cubicBezTo>
                  <a:cubicBezTo>
                    <a:pt x="2234" y="1435"/>
                    <a:pt x="2232" y="1422"/>
                    <a:pt x="2229" y="1412"/>
                  </a:cubicBezTo>
                  <a:cubicBezTo>
                    <a:pt x="2229" y="1407"/>
                    <a:pt x="2229" y="1403"/>
                    <a:pt x="2227" y="1400"/>
                  </a:cubicBezTo>
                  <a:cubicBezTo>
                    <a:pt x="2229" y="1398"/>
                    <a:pt x="2229" y="1398"/>
                    <a:pt x="2232" y="1398"/>
                  </a:cubicBezTo>
                  <a:cubicBezTo>
                    <a:pt x="2242" y="1385"/>
                    <a:pt x="2242" y="1368"/>
                    <a:pt x="2244" y="1348"/>
                  </a:cubicBezTo>
                  <a:cubicBezTo>
                    <a:pt x="2244" y="1318"/>
                    <a:pt x="2237" y="1281"/>
                    <a:pt x="2234" y="1262"/>
                  </a:cubicBezTo>
                  <a:cubicBezTo>
                    <a:pt x="2234" y="1259"/>
                    <a:pt x="2234" y="1257"/>
                    <a:pt x="2234" y="1254"/>
                  </a:cubicBezTo>
                  <a:cubicBezTo>
                    <a:pt x="2234" y="1242"/>
                    <a:pt x="2237" y="1240"/>
                    <a:pt x="2242" y="1235"/>
                  </a:cubicBezTo>
                  <a:cubicBezTo>
                    <a:pt x="2249" y="1227"/>
                    <a:pt x="2259" y="1220"/>
                    <a:pt x="2271" y="1208"/>
                  </a:cubicBezTo>
                  <a:cubicBezTo>
                    <a:pt x="2286" y="1193"/>
                    <a:pt x="2293" y="1180"/>
                    <a:pt x="2293" y="1168"/>
                  </a:cubicBezTo>
                  <a:cubicBezTo>
                    <a:pt x="2293" y="1156"/>
                    <a:pt x="2288" y="1146"/>
                    <a:pt x="2284" y="1133"/>
                  </a:cubicBezTo>
                  <a:cubicBezTo>
                    <a:pt x="2271" y="1104"/>
                    <a:pt x="2256" y="1074"/>
                    <a:pt x="2256" y="1062"/>
                  </a:cubicBezTo>
                  <a:cubicBezTo>
                    <a:pt x="2256" y="1057"/>
                    <a:pt x="2256" y="1059"/>
                    <a:pt x="2259" y="1057"/>
                  </a:cubicBezTo>
                  <a:cubicBezTo>
                    <a:pt x="2261" y="1057"/>
                    <a:pt x="2266" y="1054"/>
                    <a:pt x="2274" y="1054"/>
                  </a:cubicBezTo>
                  <a:cubicBezTo>
                    <a:pt x="2279" y="1054"/>
                    <a:pt x="2286" y="1057"/>
                    <a:pt x="2293" y="1057"/>
                  </a:cubicBezTo>
                  <a:cubicBezTo>
                    <a:pt x="2321" y="1057"/>
                    <a:pt x="2338" y="1040"/>
                    <a:pt x="2340" y="1020"/>
                  </a:cubicBezTo>
                  <a:cubicBezTo>
                    <a:pt x="2340" y="1017"/>
                    <a:pt x="2343" y="1017"/>
                    <a:pt x="2343" y="1015"/>
                  </a:cubicBezTo>
                  <a:cubicBezTo>
                    <a:pt x="2340" y="993"/>
                    <a:pt x="2321" y="971"/>
                    <a:pt x="2293" y="951"/>
                  </a:cubicBezTo>
                  <a:cubicBezTo>
                    <a:pt x="2266" y="931"/>
                    <a:pt x="2259" y="919"/>
                    <a:pt x="2254" y="899"/>
                  </a:cubicBezTo>
                  <a:cubicBezTo>
                    <a:pt x="2251" y="886"/>
                    <a:pt x="2249" y="877"/>
                    <a:pt x="2239" y="869"/>
                  </a:cubicBezTo>
                  <a:cubicBezTo>
                    <a:pt x="2229" y="859"/>
                    <a:pt x="2219" y="857"/>
                    <a:pt x="2202" y="857"/>
                  </a:cubicBezTo>
                  <a:cubicBezTo>
                    <a:pt x="2195" y="854"/>
                    <a:pt x="2192" y="852"/>
                    <a:pt x="2190" y="849"/>
                  </a:cubicBezTo>
                  <a:cubicBezTo>
                    <a:pt x="2185" y="844"/>
                    <a:pt x="2185" y="837"/>
                    <a:pt x="2185" y="830"/>
                  </a:cubicBezTo>
                  <a:cubicBezTo>
                    <a:pt x="2185" y="817"/>
                    <a:pt x="2187" y="808"/>
                    <a:pt x="2190" y="805"/>
                  </a:cubicBezTo>
                  <a:cubicBezTo>
                    <a:pt x="2192" y="795"/>
                    <a:pt x="2195" y="783"/>
                    <a:pt x="2195" y="766"/>
                  </a:cubicBezTo>
                  <a:cubicBezTo>
                    <a:pt x="2195" y="751"/>
                    <a:pt x="2195" y="734"/>
                    <a:pt x="2195" y="716"/>
                  </a:cubicBezTo>
                  <a:cubicBezTo>
                    <a:pt x="2195" y="706"/>
                    <a:pt x="2195" y="696"/>
                    <a:pt x="2195" y="689"/>
                  </a:cubicBezTo>
                  <a:cubicBezTo>
                    <a:pt x="2195" y="654"/>
                    <a:pt x="2180" y="640"/>
                    <a:pt x="2168" y="615"/>
                  </a:cubicBezTo>
                  <a:cubicBezTo>
                    <a:pt x="2153" y="585"/>
                    <a:pt x="2140" y="568"/>
                    <a:pt x="2140" y="551"/>
                  </a:cubicBezTo>
                  <a:cubicBezTo>
                    <a:pt x="2140" y="531"/>
                    <a:pt x="2148" y="501"/>
                    <a:pt x="2153" y="494"/>
                  </a:cubicBezTo>
                  <a:cubicBezTo>
                    <a:pt x="2155" y="492"/>
                    <a:pt x="2160" y="492"/>
                    <a:pt x="2165" y="489"/>
                  </a:cubicBezTo>
                  <a:cubicBezTo>
                    <a:pt x="2185" y="487"/>
                    <a:pt x="2219" y="487"/>
                    <a:pt x="2239" y="479"/>
                  </a:cubicBezTo>
                  <a:cubicBezTo>
                    <a:pt x="2251" y="474"/>
                    <a:pt x="2256" y="464"/>
                    <a:pt x="2259" y="455"/>
                  </a:cubicBezTo>
                  <a:cubicBezTo>
                    <a:pt x="2264" y="442"/>
                    <a:pt x="2264" y="430"/>
                    <a:pt x="2264" y="417"/>
                  </a:cubicBezTo>
                  <a:cubicBezTo>
                    <a:pt x="2264" y="398"/>
                    <a:pt x="2264" y="383"/>
                    <a:pt x="2254" y="373"/>
                  </a:cubicBezTo>
                  <a:cubicBezTo>
                    <a:pt x="2244" y="363"/>
                    <a:pt x="2237" y="339"/>
                    <a:pt x="2229" y="314"/>
                  </a:cubicBezTo>
                  <a:cubicBezTo>
                    <a:pt x="2229" y="311"/>
                    <a:pt x="2229" y="309"/>
                    <a:pt x="2229" y="309"/>
                  </a:cubicBezTo>
                  <a:cubicBezTo>
                    <a:pt x="2229" y="304"/>
                    <a:pt x="2227" y="307"/>
                    <a:pt x="2232" y="304"/>
                  </a:cubicBezTo>
                  <a:cubicBezTo>
                    <a:pt x="2234" y="302"/>
                    <a:pt x="2244" y="299"/>
                    <a:pt x="2249" y="292"/>
                  </a:cubicBezTo>
                  <a:cubicBezTo>
                    <a:pt x="2256" y="287"/>
                    <a:pt x="2259" y="279"/>
                    <a:pt x="2259" y="272"/>
                  </a:cubicBezTo>
                  <a:cubicBezTo>
                    <a:pt x="2259" y="260"/>
                    <a:pt x="2256" y="252"/>
                    <a:pt x="2251" y="237"/>
                  </a:cubicBezTo>
                  <a:cubicBezTo>
                    <a:pt x="2246" y="227"/>
                    <a:pt x="2246" y="220"/>
                    <a:pt x="2246" y="213"/>
                  </a:cubicBezTo>
                  <a:cubicBezTo>
                    <a:pt x="2246" y="205"/>
                    <a:pt x="2249" y="195"/>
                    <a:pt x="2251" y="185"/>
                  </a:cubicBezTo>
                  <a:cubicBezTo>
                    <a:pt x="2254" y="183"/>
                    <a:pt x="2254" y="178"/>
                    <a:pt x="2254" y="173"/>
                  </a:cubicBezTo>
                  <a:cubicBezTo>
                    <a:pt x="2254" y="148"/>
                    <a:pt x="2234" y="124"/>
                    <a:pt x="2222" y="109"/>
                  </a:cubicBezTo>
                  <a:cubicBezTo>
                    <a:pt x="2207" y="97"/>
                    <a:pt x="2180" y="82"/>
                    <a:pt x="2178" y="67"/>
                  </a:cubicBezTo>
                  <a:cubicBezTo>
                    <a:pt x="2175" y="52"/>
                    <a:pt x="2160" y="30"/>
                    <a:pt x="2148" y="10"/>
                  </a:cubicBezTo>
                  <a:cubicBezTo>
                    <a:pt x="2145" y="8"/>
                    <a:pt x="2143" y="5"/>
                    <a:pt x="2140" y="0"/>
                  </a:cubicBezTo>
                  <a:cubicBezTo>
                    <a:pt x="2136" y="0"/>
                    <a:pt x="2131" y="3"/>
                    <a:pt x="2128" y="3"/>
                  </a:cubicBezTo>
                  <a:cubicBezTo>
                    <a:pt x="2123" y="3"/>
                    <a:pt x="2121" y="3"/>
                    <a:pt x="2118" y="3"/>
                  </a:cubicBezTo>
                  <a:cubicBezTo>
                    <a:pt x="2123" y="8"/>
                    <a:pt x="2126" y="15"/>
                    <a:pt x="2131" y="23"/>
                  </a:cubicBezTo>
                  <a:cubicBezTo>
                    <a:pt x="2143" y="40"/>
                    <a:pt x="2158" y="62"/>
                    <a:pt x="2158" y="70"/>
                  </a:cubicBezTo>
                  <a:cubicBezTo>
                    <a:pt x="2165" y="99"/>
                    <a:pt x="2197" y="114"/>
                    <a:pt x="2207" y="124"/>
                  </a:cubicBezTo>
                  <a:cubicBezTo>
                    <a:pt x="2217" y="134"/>
                    <a:pt x="2234" y="161"/>
                    <a:pt x="2234" y="173"/>
                  </a:cubicBezTo>
                  <a:cubicBezTo>
                    <a:pt x="2234" y="175"/>
                    <a:pt x="2234" y="178"/>
                    <a:pt x="2234" y="178"/>
                  </a:cubicBezTo>
                  <a:cubicBezTo>
                    <a:pt x="2229" y="190"/>
                    <a:pt x="2227" y="200"/>
                    <a:pt x="2227" y="213"/>
                  </a:cubicBezTo>
                  <a:cubicBezTo>
                    <a:pt x="2227" y="222"/>
                    <a:pt x="2227" y="232"/>
                    <a:pt x="2232" y="245"/>
                  </a:cubicBezTo>
                  <a:cubicBezTo>
                    <a:pt x="2237" y="257"/>
                    <a:pt x="2239" y="267"/>
                    <a:pt x="2239" y="272"/>
                  </a:cubicBezTo>
                  <a:cubicBezTo>
                    <a:pt x="2239" y="274"/>
                    <a:pt x="2239" y="274"/>
                    <a:pt x="2237" y="279"/>
                  </a:cubicBezTo>
                  <a:cubicBezTo>
                    <a:pt x="2234" y="282"/>
                    <a:pt x="2229" y="284"/>
                    <a:pt x="2222" y="287"/>
                  </a:cubicBezTo>
                  <a:cubicBezTo>
                    <a:pt x="2217" y="289"/>
                    <a:pt x="2207" y="297"/>
                    <a:pt x="2210" y="309"/>
                  </a:cubicBezTo>
                  <a:cubicBezTo>
                    <a:pt x="2210" y="311"/>
                    <a:pt x="2210" y="314"/>
                    <a:pt x="2210" y="319"/>
                  </a:cubicBezTo>
                  <a:cubicBezTo>
                    <a:pt x="2217" y="344"/>
                    <a:pt x="2224" y="371"/>
                    <a:pt x="2239" y="385"/>
                  </a:cubicBezTo>
                  <a:cubicBezTo>
                    <a:pt x="2239" y="385"/>
                    <a:pt x="2242" y="390"/>
                    <a:pt x="2244" y="395"/>
                  </a:cubicBezTo>
                  <a:cubicBezTo>
                    <a:pt x="2244" y="403"/>
                    <a:pt x="2244" y="410"/>
                    <a:pt x="2244" y="417"/>
                  </a:cubicBezTo>
                  <a:cubicBezTo>
                    <a:pt x="2244" y="427"/>
                    <a:pt x="2244" y="440"/>
                    <a:pt x="2242" y="447"/>
                  </a:cubicBezTo>
                  <a:cubicBezTo>
                    <a:pt x="2239" y="457"/>
                    <a:pt x="2234" y="462"/>
                    <a:pt x="2232" y="462"/>
                  </a:cubicBezTo>
                  <a:cubicBezTo>
                    <a:pt x="2224" y="464"/>
                    <a:pt x="2202" y="467"/>
                    <a:pt x="2182" y="469"/>
                  </a:cubicBezTo>
                  <a:cubicBezTo>
                    <a:pt x="2175" y="469"/>
                    <a:pt x="2165" y="469"/>
                    <a:pt x="2158" y="472"/>
                  </a:cubicBezTo>
                  <a:cubicBezTo>
                    <a:pt x="2150" y="474"/>
                    <a:pt x="2143" y="474"/>
                    <a:pt x="2136" y="482"/>
                  </a:cubicBezTo>
                  <a:cubicBezTo>
                    <a:pt x="2128" y="497"/>
                    <a:pt x="2123" y="526"/>
                    <a:pt x="2121" y="551"/>
                  </a:cubicBezTo>
                  <a:cubicBezTo>
                    <a:pt x="2123" y="578"/>
                    <a:pt x="2138" y="595"/>
                    <a:pt x="2150" y="622"/>
                  </a:cubicBezTo>
                  <a:cubicBezTo>
                    <a:pt x="2165" y="652"/>
                    <a:pt x="2175" y="662"/>
                    <a:pt x="2175" y="689"/>
                  </a:cubicBezTo>
                  <a:cubicBezTo>
                    <a:pt x="2175" y="696"/>
                    <a:pt x="2175" y="706"/>
                    <a:pt x="2175" y="716"/>
                  </a:cubicBezTo>
                  <a:cubicBezTo>
                    <a:pt x="2175" y="734"/>
                    <a:pt x="2175" y="751"/>
                    <a:pt x="2175" y="766"/>
                  </a:cubicBezTo>
                  <a:cubicBezTo>
                    <a:pt x="2175" y="780"/>
                    <a:pt x="2173" y="793"/>
                    <a:pt x="2170" y="795"/>
                  </a:cubicBezTo>
                  <a:cubicBezTo>
                    <a:pt x="2168" y="803"/>
                    <a:pt x="2165" y="815"/>
                    <a:pt x="2165" y="830"/>
                  </a:cubicBezTo>
                  <a:cubicBezTo>
                    <a:pt x="2165" y="840"/>
                    <a:pt x="2165" y="849"/>
                    <a:pt x="2173" y="857"/>
                  </a:cubicBezTo>
                  <a:cubicBezTo>
                    <a:pt x="2178" y="867"/>
                    <a:pt x="2187" y="874"/>
                    <a:pt x="2200" y="877"/>
                  </a:cubicBezTo>
                  <a:cubicBezTo>
                    <a:pt x="2214" y="877"/>
                    <a:pt x="2224" y="879"/>
                    <a:pt x="2227" y="884"/>
                  </a:cubicBezTo>
                  <a:cubicBezTo>
                    <a:pt x="2232" y="886"/>
                    <a:pt x="2232" y="891"/>
                    <a:pt x="2234" y="901"/>
                  </a:cubicBezTo>
                  <a:cubicBezTo>
                    <a:pt x="2239" y="929"/>
                    <a:pt x="2254" y="946"/>
                    <a:pt x="2281" y="966"/>
                  </a:cubicBezTo>
                  <a:cubicBezTo>
                    <a:pt x="2306" y="983"/>
                    <a:pt x="2323" y="1008"/>
                    <a:pt x="2323" y="1015"/>
                  </a:cubicBezTo>
                  <a:lnTo>
                    <a:pt x="2321" y="1017"/>
                  </a:lnTo>
                  <a:cubicBezTo>
                    <a:pt x="2318" y="1027"/>
                    <a:pt x="2313" y="1035"/>
                    <a:pt x="2293" y="1037"/>
                  </a:cubicBezTo>
                  <a:cubicBezTo>
                    <a:pt x="2286" y="1037"/>
                    <a:pt x="2281" y="1035"/>
                    <a:pt x="2274" y="1035"/>
                  </a:cubicBezTo>
                  <a:cubicBezTo>
                    <a:pt x="2266" y="1037"/>
                    <a:pt x="2259" y="1037"/>
                    <a:pt x="2251" y="1040"/>
                  </a:cubicBezTo>
                  <a:cubicBezTo>
                    <a:pt x="2242" y="1042"/>
                    <a:pt x="2237" y="1052"/>
                    <a:pt x="2237" y="1062"/>
                  </a:cubicBezTo>
                  <a:cubicBezTo>
                    <a:pt x="2237" y="1086"/>
                    <a:pt x="2254" y="1114"/>
                    <a:pt x="2266" y="1141"/>
                  </a:cubicBezTo>
                  <a:cubicBezTo>
                    <a:pt x="2271" y="1153"/>
                    <a:pt x="2276" y="1163"/>
                    <a:pt x="2274" y="1168"/>
                  </a:cubicBezTo>
                  <a:cubicBezTo>
                    <a:pt x="2276" y="1170"/>
                    <a:pt x="2271" y="1178"/>
                    <a:pt x="2259" y="1193"/>
                  </a:cubicBezTo>
                  <a:cubicBezTo>
                    <a:pt x="2246" y="1205"/>
                    <a:pt x="2237" y="1212"/>
                    <a:pt x="2227" y="1220"/>
                  </a:cubicBezTo>
                  <a:cubicBezTo>
                    <a:pt x="2219" y="1227"/>
                    <a:pt x="2214" y="1240"/>
                    <a:pt x="2214" y="1254"/>
                  </a:cubicBezTo>
                  <a:cubicBezTo>
                    <a:pt x="2214" y="1257"/>
                    <a:pt x="2214" y="1259"/>
                    <a:pt x="2214" y="1264"/>
                  </a:cubicBezTo>
                  <a:cubicBezTo>
                    <a:pt x="2217" y="1284"/>
                    <a:pt x="2224" y="1321"/>
                    <a:pt x="2224" y="1348"/>
                  </a:cubicBezTo>
                  <a:cubicBezTo>
                    <a:pt x="2224" y="1365"/>
                    <a:pt x="2219" y="1380"/>
                    <a:pt x="2217" y="1383"/>
                  </a:cubicBezTo>
                  <a:cubicBezTo>
                    <a:pt x="2212" y="1388"/>
                    <a:pt x="2192" y="1395"/>
                    <a:pt x="2175" y="1398"/>
                  </a:cubicBezTo>
                  <a:cubicBezTo>
                    <a:pt x="2165" y="1400"/>
                    <a:pt x="2155" y="1403"/>
                    <a:pt x="2148" y="1405"/>
                  </a:cubicBezTo>
                  <a:cubicBezTo>
                    <a:pt x="2138" y="1407"/>
                    <a:pt x="2133" y="1407"/>
                    <a:pt x="2126" y="1412"/>
                  </a:cubicBezTo>
                  <a:cubicBezTo>
                    <a:pt x="2113" y="1427"/>
                    <a:pt x="2101" y="1449"/>
                    <a:pt x="2101" y="1472"/>
                  </a:cubicBezTo>
                  <a:cubicBezTo>
                    <a:pt x="2101" y="1484"/>
                    <a:pt x="2091" y="1499"/>
                    <a:pt x="2086" y="1504"/>
                  </a:cubicBezTo>
                  <a:cubicBezTo>
                    <a:pt x="2081" y="1511"/>
                    <a:pt x="2081" y="1513"/>
                    <a:pt x="2081" y="1521"/>
                  </a:cubicBezTo>
                  <a:cubicBezTo>
                    <a:pt x="2081" y="1531"/>
                    <a:pt x="2081" y="1541"/>
                    <a:pt x="2079" y="1551"/>
                  </a:cubicBezTo>
                  <a:cubicBezTo>
                    <a:pt x="2079" y="1555"/>
                    <a:pt x="2076" y="1560"/>
                    <a:pt x="2076" y="1563"/>
                  </a:cubicBezTo>
                  <a:cubicBezTo>
                    <a:pt x="2076" y="1565"/>
                    <a:pt x="2076" y="1565"/>
                    <a:pt x="2074" y="1568"/>
                  </a:cubicBezTo>
                  <a:cubicBezTo>
                    <a:pt x="2061" y="1578"/>
                    <a:pt x="2032" y="1602"/>
                    <a:pt x="2019" y="1612"/>
                  </a:cubicBezTo>
                  <a:cubicBezTo>
                    <a:pt x="2014" y="1615"/>
                    <a:pt x="1990" y="1617"/>
                    <a:pt x="1965" y="1620"/>
                  </a:cubicBezTo>
                  <a:cubicBezTo>
                    <a:pt x="1953" y="1620"/>
                    <a:pt x="1941" y="1622"/>
                    <a:pt x="1931" y="1622"/>
                  </a:cubicBezTo>
                  <a:cubicBezTo>
                    <a:pt x="1921" y="1625"/>
                    <a:pt x="1911" y="1625"/>
                    <a:pt x="1906" y="1627"/>
                  </a:cubicBezTo>
                  <a:cubicBezTo>
                    <a:pt x="1901" y="1630"/>
                    <a:pt x="1894" y="1632"/>
                    <a:pt x="1889" y="1632"/>
                  </a:cubicBezTo>
                  <a:cubicBezTo>
                    <a:pt x="1876" y="1632"/>
                    <a:pt x="1866" y="1627"/>
                    <a:pt x="1864" y="1625"/>
                  </a:cubicBezTo>
                  <a:cubicBezTo>
                    <a:pt x="1857" y="1617"/>
                    <a:pt x="1852" y="1615"/>
                    <a:pt x="1842" y="1615"/>
                  </a:cubicBezTo>
                  <a:cubicBezTo>
                    <a:pt x="1829" y="1615"/>
                    <a:pt x="1822" y="1625"/>
                    <a:pt x="1819" y="1637"/>
                  </a:cubicBezTo>
                  <a:cubicBezTo>
                    <a:pt x="1819" y="1640"/>
                    <a:pt x="1817" y="1642"/>
                    <a:pt x="1817" y="1642"/>
                  </a:cubicBezTo>
                  <a:cubicBezTo>
                    <a:pt x="1819" y="1657"/>
                    <a:pt x="1827" y="1662"/>
                    <a:pt x="1834" y="1667"/>
                  </a:cubicBezTo>
                  <a:cubicBezTo>
                    <a:pt x="1839" y="1674"/>
                    <a:pt x="1842" y="1677"/>
                    <a:pt x="1842" y="1679"/>
                  </a:cubicBezTo>
                  <a:cubicBezTo>
                    <a:pt x="1842" y="1684"/>
                    <a:pt x="1839" y="1689"/>
                    <a:pt x="1839" y="1694"/>
                  </a:cubicBezTo>
                  <a:cubicBezTo>
                    <a:pt x="1839" y="1704"/>
                    <a:pt x="1844" y="1711"/>
                    <a:pt x="1844" y="1726"/>
                  </a:cubicBezTo>
                  <a:cubicBezTo>
                    <a:pt x="1844" y="1753"/>
                    <a:pt x="1866" y="1773"/>
                    <a:pt x="1876" y="1785"/>
                  </a:cubicBezTo>
                  <a:cubicBezTo>
                    <a:pt x="1884" y="1792"/>
                    <a:pt x="1891" y="1800"/>
                    <a:pt x="1899" y="1807"/>
                  </a:cubicBezTo>
                  <a:cubicBezTo>
                    <a:pt x="1903" y="1810"/>
                    <a:pt x="1906" y="1812"/>
                    <a:pt x="1911" y="1815"/>
                  </a:cubicBezTo>
                  <a:cubicBezTo>
                    <a:pt x="1913" y="1817"/>
                    <a:pt x="1916" y="1820"/>
                    <a:pt x="1921" y="1820"/>
                  </a:cubicBezTo>
                  <a:cubicBezTo>
                    <a:pt x="1921" y="1822"/>
                    <a:pt x="1926" y="1827"/>
                    <a:pt x="1928" y="1832"/>
                  </a:cubicBezTo>
                  <a:cubicBezTo>
                    <a:pt x="1936" y="1837"/>
                    <a:pt x="1946" y="1844"/>
                    <a:pt x="1960" y="1842"/>
                  </a:cubicBezTo>
                  <a:cubicBezTo>
                    <a:pt x="1973" y="1842"/>
                    <a:pt x="1982" y="1842"/>
                    <a:pt x="1987" y="1842"/>
                  </a:cubicBezTo>
                  <a:cubicBezTo>
                    <a:pt x="1987" y="1844"/>
                    <a:pt x="1987" y="1847"/>
                    <a:pt x="1990" y="1849"/>
                  </a:cubicBezTo>
                  <a:cubicBezTo>
                    <a:pt x="1992" y="1859"/>
                    <a:pt x="1992" y="1864"/>
                    <a:pt x="1995" y="1872"/>
                  </a:cubicBezTo>
                  <a:cubicBezTo>
                    <a:pt x="1997" y="1881"/>
                    <a:pt x="2005" y="1886"/>
                    <a:pt x="2017" y="1891"/>
                  </a:cubicBezTo>
                  <a:cubicBezTo>
                    <a:pt x="2024" y="1894"/>
                    <a:pt x="2034" y="1896"/>
                    <a:pt x="2039" y="1899"/>
                  </a:cubicBezTo>
                  <a:cubicBezTo>
                    <a:pt x="2042" y="1901"/>
                    <a:pt x="2044" y="1901"/>
                    <a:pt x="2047" y="1904"/>
                  </a:cubicBezTo>
                  <a:cubicBezTo>
                    <a:pt x="2044" y="1906"/>
                    <a:pt x="2042" y="1909"/>
                    <a:pt x="2039" y="1911"/>
                  </a:cubicBezTo>
                  <a:cubicBezTo>
                    <a:pt x="2024" y="1921"/>
                    <a:pt x="2017" y="1928"/>
                    <a:pt x="2007" y="1933"/>
                  </a:cubicBezTo>
                  <a:cubicBezTo>
                    <a:pt x="2000" y="1941"/>
                    <a:pt x="1995" y="1950"/>
                    <a:pt x="1995" y="1963"/>
                  </a:cubicBezTo>
                  <a:cubicBezTo>
                    <a:pt x="1992" y="1985"/>
                    <a:pt x="1987" y="2015"/>
                    <a:pt x="1987" y="2029"/>
                  </a:cubicBezTo>
                  <a:cubicBezTo>
                    <a:pt x="1987" y="2032"/>
                    <a:pt x="1987" y="2034"/>
                    <a:pt x="1987" y="2037"/>
                  </a:cubicBezTo>
                  <a:lnTo>
                    <a:pt x="1985" y="2037"/>
                  </a:lnTo>
                  <a:cubicBezTo>
                    <a:pt x="1982" y="2032"/>
                    <a:pt x="1980" y="2027"/>
                    <a:pt x="1975" y="2022"/>
                  </a:cubicBezTo>
                  <a:cubicBezTo>
                    <a:pt x="1970" y="2015"/>
                    <a:pt x="1965" y="2007"/>
                    <a:pt x="1953" y="2007"/>
                  </a:cubicBezTo>
                  <a:cubicBezTo>
                    <a:pt x="1946" y="2007"/>
                    <a:pt x="1938" y="2012"/>
                    <a:pt x="1928" y="2017"/>
                  </a:cubicBezTo>
                  <a:cubicBezTo>
                    <a:pt x="1896" y="2039"/>
                    <a:pt x="1891" y="2074"/>
                    <a:pt x="1864" y="2086"/>
                  </a:cubicBezTo>
                  <a:cubicBezTo>
                    <a:pt x="1837" y="2104"/>
                    <a:pt x="1805" y="2113"/>
                    <a:pt x="1795" y="2113"/>
                  </a:cubicBezTo>
                  <a:cubicBezTo>
                    <a:pt x="1792" y="2113"/>
                    <a:pt x="1787" y="2111"/>
                    <a:pt x="1780" y="2111"/>
                  </a:cubicBezTo>
                  <a:cubicBezTo>
                    <a:pt x="1775" y="2111"/>
                    <a:pt x="1770" y="2111"/>
                    <a:pt x="1765" y="2116"/>
                  </a:cubicBezTo>
                  <a:cubicBezTo>
                    <a:pt x="1763" y="2118"/>
                    <a:pt x="1760" y="2123"/>
                    <a:pt x="1755" y="2131"/>
                  </a:cubicBezTo>
                  <a:cubicBezTo>
                    <a:pt x="1748" y="2143"/>
                    <a:pt x="1746" y="2150"/>
                    <a:pt x="1743" y="2153"/>
                  </a:cubicBezTo>
                  <a:cubicBezTo>
                    <a:pt x="1741" y="2158"/>
                    <a:pt x="1741" y="2158"/>
                    <a:pt x="1733" y="2163"/>
                  </a:cubicBezTo>
                  <a:cubicBezTo>
                    <a:pt x="1723" y="2168"/>
                    <a:pt x="1721" y="2180"/>
                    <a:pt x="1721" y="2190"/>
                  </a:cubicBezTo>
                  <a:cubicBezTo>
                    <a:pt x="1721" y="2195"/>
                    <a:pt x="1723" y="2200"/>
                    <a:pt x="1723" y="2205"/>
                  </a:cubicBezTo>
                  <a:cubicBezTo>
                    <a:pt x="1723" y="2207"/>
                    <a:pt x="1721" y="2210"/>
                    <a:pt x="1721" y="2215"/>
                  </a:cubicBezTo>
                  <a:cubicBezTo>
                    <a:pt x="1721" y="2234"/>
                    <a:pt x="1709" y="2244"/>
                    <a:pt x="1704" y="2249"/>
                  </a:cubicBezTo>
                  <a:cubicBezTo>
                    <a:pt x="1699" y="2254"/>
                    <a:pt x="1699" y="2259"/>
                    <a:pt x="1699" y="2262"/>
                  </a:cubicBezTo>
                  <a:cubicBezTo>
                    <a:pt x="1696" y="2266"/>
                    <a:pt x="1696" y="2271"/>
                    <a:pt x="1696" y="2274"/>
                  </a:cubicBezTo>
                  <a:cubicBezTo>
                    <a:pt x="1694" y="2274"/>
                    <a:pt x="1696" y="2274"/>
                    <a:pt x="1689" y="2274"/>
                  </a:cubicBezTo>
                  <a:cubicBezTo>
                    <a:pt x="1666" y="2276"/>
                    <a:pt x="1607" y="2274"/>
                    <a:pt x="1577" y="2291"/>
                  </a:cubicBezTo>
                  <a:cubicBezTo>
                    <a:pt x="1553" y="2306"/>
                    <a:pt x="1528" y="2311"/>
                    <a:pt x="1509" y="2311"/>
                  </a:cubicBezTo>
                  <a:cubicBezTo>
                    <a:pt x="1489" y="2311"/>
                    <a:pt x="1447" y="2296"/>
                    <a:pt x="1420" y="2286"/>
                  </a:cubicBezTo>
                  <a:cubicBezTo>
                    <a:pt x="1402" y="2279"/>
                    <a:pt x="1387" y="2274"/>
                    <a:pt x="1383" y="2274"/>
                  </a:cubicBezTo>
                  <a:cubicBezTo>
                    <a:pt x="1383" y="2271"/>
                    <a:pt x="1380" y="2271"/>
                    <a:pt x="1380" y="2271"/>
                  </a:cubicBezTo>
                  <a:cubicBezTo>
                    <a:pt x="1380" y="2269"/>
                    <a:pt x="1383" y="2266"/>
                    <a:pt x="1383" y="2264"/>
                  </a:cubicBezTo>
                  <a:cubicBezTo>
                    <a:pt x="1395" y="2254"/>
                    <a:pt x="1410" y="2232"/>
                    <a:pt x="1410" y="2205"/>
                  </a:cubicBezTo>
                  <a:cubicBezTo>
                    <a:pt x="1410" y="2202"/>
                    <a:pt x="1410" y="2202"/>
                    <a:pt x="1410" y="2200"/>
                  </a:cubicBezTo>
                  <a:cubicBezTo>
                    <a:pt x="1407" y="2182"/>
                    <a:pt x="1395" y="2170"/>
                    <a:pt x="1380" y="2160"/>
                  </a:cubicBezTo>
                  <a:cubicBezTo>
                    <a:pt x="1365" y="2153"/>
                    <a:pt x="1348" y="2145"/>
                    <a:pt x="1333" y="2145"/>
                  </a:cubicBezTo>
                  <a:cubicBezTo>
                    <a:pt x="1323" y="2145"/>
                    <a:pt x="1311" y="2145"/>
                    <a:pt x="1301" y="2145"/>
                  </a:cubicBezTo>
                  <a:cubicBezTo>
                    <a:pt x="1291" y="2145"/>
                    <a:pt x="1281" y="2145"/>
                    <a:pt x="1274" y="2148"/>
                  </a:cubicBezTo>
                  <a:cubicBezTo>
                    <a:pt x="1269" y="2148"/>
                    <a:pt x="1267" y="2148"/>
                    <a:pt x="1262" y="2150"/>
                  </a:cubicBezTo>
                  <a:cubicBezTo>
                    <a:pt x="1259" y="2153"/>
                    <a:pt x="1254" y="2158"/>
                    <a:pt x="1254" y="2163"/>
                  </a:cubicBezTo>
                  <a:cubicBezTo>
                    <a:pt x="1254" y="2165"/>
                    <a:pt x="1254" y="2168"/>
                    <a:pt x="1257" y="2170"/>
                  </a:cubicBezTo>
                  <a:cubicBezTo>
                    <a:pt x="1259" y="2177"/>
                    <a:pt x="1259" y="2180"/>
                    <a:pt x="1259" y="2182"/>
                  </a:cubicBezTo>
                  <a:cubicBezTo>
                    <a:pt x="1259" y="2185"/>
                    <a:pt x="1259" y="2187"/>
                    <a:pt x="1254" y="2192"/>
                  </a:cubicBezTo>
                  <a:cubicBezTo>
                    <a:pt x="1252" y="2195"/>
                    <a:pt x="1242" y="2202"/>
                    <a:pt x="1232" y="2210"/>
                  </a:cubicBezTo>
                  <a:cubicBezTo>
                    <a:pt x="1222" y="2217"/>
                    <a:pt x="1212" y="2227"/>
                    <a:pt x="1205" y="2242"/>
                  </a:cubicBezTo>
                  <a:cubicBezTo>
                    <a:pt x="1197" y="2266"/>
                    <a:pt x="1200" y="2306"/>
                    <a:pt x="1178" y="2321"/>
                  </a:cubicBezTo>
                  <a:cubicBezTo>
                    <a:pt x="1170" y="2326"/>
                    <a:pt x="1163" y="2328"/>
                    <a:pt x="1155" y="2328"/>
                  </a:cubicBezTo>
                  <a:cubicBezTo>
                    <a:pt x="1146" y="2328"/>
                    <a:pt x="1136" y="2323"/>
                    <a:pt x="1121" y="2323"/>
                  </a:cubicBezTo>
                  <a:cubicBezTo>
                    <a:pt x="1111" y="2323"/>
                    <a:pt x="1101" y="2326"/>
                    <a:pt x="1089" y="2333"/>
                  </a:cubicBezTo>
                  <a:cubicBezTo>
                    <a:pt x="1079" y="2338"/>
                    <a:pt x="1069" y="2343"/>
                    <a:pt x="1057" y="2343"/>
                  </a:cubicBezTo>
                  <a:cubicBezTo>
                    <a:pt x="1037" y="2343"/>
                    <a:pt x="1015" y="2333"/>
                    <a:pt x="1007" y="2326"/>
                  </a:cubicBezTo>
                  <a:cubicBezTo>
                    <a:pt x="1000" y="2318"/>
                    <a:pt x="988" y="2316"/>
                    <a:pt x="975" y="2316"/>
                  </a:cubicBezTo>
                  <a:cubicBezTo>
                    <a:pt x="951" y="2316"/>
                    <a:pt x="921" y="2323"/>
                    <a:pt x="901" y="2331"/>
                  </a:cubicBezTo>
                  <a:cubicBezTo>
                    <a:pt x="884" y="2338"/>
                    <a:pt x="867" y="2350"/>
                    <a:pt x="850" y="2363"/>
                  </a:cubicBezTo>
                  <a:cubicBezTo>
                    <a:pt x="832" y="2375"/>
                    <a:pt x="815" y="2385"/>
                    <a:pt x="803" y="2385"/>
                  </a:cubicBezTo>
                  <a:cubicBezTo>
                    <a:pt x="800" y="2385"/>
                    <a:pt x="800" y="2382"/>
                    <a:pt x="798" y="2382"/>
                  </a:cubicBezTo>
                  <a:cubicBezTo>
                    <a:pt x="783" y="2377"/>
                    <a:pt x="765" y="2373"/>
                    <a:pt x="753" y="2373"/>
                  </a:cubicBezTo>
                  <a:cubicBezTo>
                    <a:pt x="748" y="2373"/>
                    <a:pt x="741" y="2373"/>
                    <a:pt x="736" y="2377"/>
                  </a:cubicBezTo>
                  <a:cubicBezTo>
                    <a:pt x="731" y="2380"/>
                    <a:pt x="728" y="2387"/>
                    <a:pt x="728" y="2395"/>
                  </a:cubicBezTo>
                  <a:cubicBezTo>
                    <a:pt x="728" y="2402"/>
                    <a:pt x="731" y="2410"/>
                    <a:pt x="736" y="2419"/>
                  </a:cubicBezTo>
                  <a:cubicBezTo>
                    <a:pt x="746" y="2444"/>
                    <a:pt x="756" y="2461"/>
                    <a:pt x="753" y="2469"/>
                  </a:cubicBezTo>
                  <a:cubicBezTo>
                    <a:pt x="753" y="2471"/>
                    <a:pt x="753" y="2471"/>
                    <a:pt x="753" y="2474"/>
                  </a:cubicBezTo>
                  <a:cubicBezTo>
                    <a:pt x="751" y="2474"/>
                    <a:pt x="748" y="2476"/>
                    <a:pt x="741" y="2476"/>
                  </a:cubicBezTo>
                  <a:cubicBezTo>
                    <a:pt x="706" y="2484"/>
                    <a:pt x="583" y="2541"/>
                    <a:pt x="553" y="2565"/>
                  </a:cubicBezTo>
                  <a:cubicBezTo>
                    <a:pt x="541" y="2573"/>
                    <a:pt x="536" y="2575"/>
                    <a:pt x="531" y="2575"/>
                  </a:cubicBezTo>
                  <a:cubicBezTo>
                    <a:pt x="524" y="2575"/>
                    <a:pt x="519" y="2573"/>
                    <a:pt x="511" y="2565"/>
                  </a:cubicBezTo>
                  <a:cubicBezTo>
                    <a:pt x="501" y="2555"/>
                    <a:pt x="489" y="2545"/>
                    <a:pt x="474" y="2545"/>
                  </a:cubicBezTo>
                  <a:cubicBezTo>
                    <a:pt x="467" y="2545"/>
                    <a:pt x="459" y="2548"/>
                    <a:pt x="454" y="2553"/>
                  </a:cubicBezTo>
                  <a:cubicBezTo>
                    <a:pt x="452" y="2555"/>
                    <a:pt x="449" y="2555"/>
                    <a:pt x="445" y="2555"/>
                  </a:cubicBezTo>
                  <a:cubicBezTo>
                    <a:pt x="442" y="2555"/>
                    <a:pt x="437" y="2553"/>
                    <a:pt x="435" y="2553"/>
                  </a:cubicBezTo>
                  <a:cubicBezTo>
                    <a:pt x="432" y="2550"/>
                    <a:pt x="432" y="2550"/>
                    <a:pt x="432" y="2548"/>
                  </a:cubicBezTo>
                  <a:lnTo>
                    <a:pt x="435" y="2548"/>
                  </a:lnTo>
                  <a:cubicBezTo>
                    <a:pt x="435" y="2543"/>
                    <a:pt x="437" y="2541"/>
                    <a:pt x="442" y="2538"/>
                  </a:cubicBezTo>
                  <a:cubicBezTo>
                    <a:pt x="445" y="2533"/>
                    <a:pt x="449" y="2531"/>
                    <a:pt x="449" y="2521"/>
                  </a:cubicBezTo>
                  <a:cubicBezTo>
                    <a:pt x="447" y="2513"/>
                    <a:pt x="442" y="2508"/>
                    <a:pt x="435" y="2503"/>
                  </a:cubicBezTo>
                  <a:cubicBezTo>
                    <a:pt x="415" y="2486"/>
                    <a:pt x="403" y="2484"/>
                    <a:pt x="395" y="2481"/>
                  </a:cubicBezTo>
                  <a:cubicBezTo>
                    <a:pt x="393" y="2479"/>
                    <a:pt x="388" y="2479"/>
                    <a:pt x="383" y="2479"/>
                  </a:cubicBezTo>
                  <a:cubicBezTo>
                    <a:pt x="376" y="2479"/>
                    <a:pt x="368" y="2479"/>
                    <a:pt x="358" y="2484"/>
                  </a:cubicBezTo>
                  <a:cubicBezTo>
                    <a:pt x="351" y="2486"/>
                    <a:pt x="343" y="2494"/>
                    <a:pt x="343" y="2506"/>
                  </a:cubicBezTo>
                  <a:cubicBezTo>
                    <a:pt x="343" y="2521"/>
                    <a:pt x="343" y="2518"/>
                    <a:pt x="331" y="2533"/>
                  </a:cubicBezTo>
                  <a:cubicBezTo>
                    <a:pt x="326" y="2536"/>
                    <a:pt x="321" y="2541"/>
                    <a:pt x="319" y="2543"/>
                  </a:cubicBezTo>
                  <a:cubicBezTo>
                    <a:pt x="314" y="2548"/>
                    <a:pt x="311" y="2550"/>
                    <a:pt x="309" y="2560"/>
                  </a:cubicBezTo>
                  <a:cubicBezTo>
                    <a:pt x="309" y="2565"/>
                    <a:pt x="314" y="2570"/>
                    <a:pt x="316" y="2575"/>
                  </a:cubicBezTo>
                  <a:cubicBezTo>
                    <a:pt x="319" y="2575"/>
                    <a:pt x="319" y="2575"/>
                    <a:pt x="319" y="2575"/>
                  </a:cubicBezTo>
                  <a:cubicBezTo>
                    <a:pt x="319" y="2577"/>
                    <a:pt x="316" y="2582"/>
                    <a:pt x="311" y="2590"/>
                  </a:cubicBezTo>
                  <a:cubicBezTo>
                    <a:pt x="306" y="2597"/>
                    <a:pt x="301" y="2607"/>
                    <a:pt x="294" y="2614"/>
                  </a:cubicBezTo>
                  <a:cubicBezTo>
                    <a:pt x="289" y="2624"/>
                    <a:pt x="282" y="2629"/>
                    <a:pt x="272" y="2637"/>
                  </a:cubicBezTo>
                  <a:cubicBezTo>
                    <a:pt x="262" y="2647"/>
                    <a:pt x="249" y="2656"/>
                    <a:pt x="245" y="2676"/>
                  </a:cubicBezTo>
                  <a:cubicBezTo>
                    <a:pt x="237" y="2698"/>
                    <a:pt x="235" y="2731"/>
                    <a:pt x="232" y="2760"/>
                  </a:cubicBezTo>
                  <a:cubicBezTo>
                    <a:pt x="227" y="2792"/>
                    <a:pt x="217" y="2817"/>
                    <a:pt x="208" y="2822"/>
                  </a:cubicBezTo>
                  <a:cubicBezTo>
                    <a:pt x="195" y="2824"/>
                    <a:pt x="185" y="2827"/>
                    <a:pt x="176" y="2827"/>
                  </a:cubicBezTo>
                  <a:cubicBezTo>
                    <a:pt x="166" y="2827"/>
                    <a:pt x="156" y="2824"/>
                    <a:pt x="148" y="2822"/>
                  </a:cubicBezTo>
                  <a:cubicBezTo>
                    <a:pt x="146" y="2819"/>
                    <a:pt x="143" y="2817"/>
                    <a:pt x="143" y="2817"/>
                  </a:cubicBezTo>
                  <a:cubicBezTo>
                    <a:pt x="141" y="2817"/>
                    <a:pt x="141" y="2817"/>
                    <a:pt x="141" y="2817"/>
                  </a:cubicBezTo>
                  <a:cubicBezTo>
                    <a:pt x="141" y="2812"/>
                    <a:pt x="141" y="2807"/>
                    <a:pt x="139" y="2805"/>
                  </a:cubicBezTo>
                  <a:cubicBezTo>
                    <a:pt x="136" y="2800"/>
                    <a:pt x="129" y="2797"/>
                    <a:pt x="124" y="2797"/>
                  </a:cubicBezTo>
                  <a:cubicBezTo>
                    <a:pt x="114" y="2797"/>
                    <a:pt x="106" y="2802"/>
                    <a:pt x="96" y="2812"/>
                  </a:cubicBezTo>
                  <a:cubicBezTo>
                    <a:pt x="87" y="2822"/>
                    <a:pt x="77" y="2832"/>
                    <a:pt x="67" y="2839"/>
                  </a:cubicBezTo>
                  <a:cubicBezTo>
                    <a:pt x="62" y="2844"/>
                    <a:pt x="59" y="2846"/>
                    <a:pt x="54" y="2849"/>
                  </a:cubicBezTo>
                  <a:cubicBezTo>
                    <a:pt x="52" y="2851"/>
                    <a:pt x="52" y="2851"/>
                    <a:pt x="50" y="2851"/>
                  </a:cubicBezTo>
                  <a:cubicBezTo>
                    <a:pt x="50" y="2851"/>
                    <a:pt x="47" y="2851"/>
                    <a:pt x="45" y="2851"/>
                  </a:cubicBezTo>
                  <a:cubicBezTo>
                    <a:pt x="37" y="2851"/>
                    <a:pt x="32" y="2856"/>
                    <a:pt x="27" y="2859"/>
                  </a:cubicBezTo>
                  <a:cubicBezTo>
                    <a:pt x="15" y="2874"/>
                    <a:pt x="0" y="2896"/>
                    <a:pt x="0" y="2896"/>
                  </a:cubicBezTo>
                  <a:cubicBezTo>
                    <a:pt x="17" y="2906"/>
                    <a:pt x="17" y="2906"/>
                    <a:pt x="17" y="2906"/>
                  </a:cubicBezTo>
                  <a:cubicBezTo>
                    <a:pt x="17" y="2906"/>
                    <a:pt x="22" y="2896"/>
                    <a:pt x="30" y="2886"/>
                  </a:cubicBezTo>
                  <a:cubicBezTo>
                    <a:pt x="35" y="2881"/>
                    <a:pt x="37" y="2876"/>
                    <a:pt x="42" y="2874"/>
                  </a:cubicBezTo>
                  <a:lnTo>
                    <a:pt x="45" y="2871"/>
                  </a:lnTo>
                  <a:cubicBezTo>
                    <a:pt x="47" y="2871"/>
                    <a:pt x="47" y="2871"/>
                    <a:pt x="50" y="2871"/>
                  </a:cubicBezTo>
                  <a:cubicBezTo>
                    <a:pt x="62" y="2871"/>
                    <a:pt x="69" y="2864"/>
                    <a:pt x="79" y="2854"/>
                  </a:cubicBezTo>
                  <a:cubicBezTo>
                    <a:pt x="89" y="2846"/>
                    <a:pt x="101" y="2834"/>
                    <a:pt x="109" y="2827"/>
                  </a:cubicBezTo>
                  <a:cubicBezTo>
                    <a:pt x="116" y="2819"/>
                    <a:pt x="119" y="2817"/>
                    <a:pt x="121" y="2817"/>
                  </a:cubicBezTo>
                  <a:cubicBezTo>
                    <a:pt x="124" y="2829"/>
                    <a:pt x="131" y="2834"/>
                    <a:pt x="141" y="2839"/>
                  </a:cubicBezTo>
                  <a:cubicBezTo>
                    <a:pt x="151" y="2844"/>
                    <a:pt x="163" y="2846"/>
                    <a:pt x="176" y="2846"/>
                  </a:cubicBezTo>
                  <a:cubicBezTo>
                    <a:pt x="188" y="2846"/>
                    <a:pt x="200" y="2844"/>
                    <a:pt x="215" y="2839"/>
                  </a:cubicBezTo>
                  <a:cubicBezTo>
                    <a:pt x="240" y="2827"/>
                    <a:pt x="247" y="2795"/>
                    <a:pt x="252" y="2763"/>
                  </a:cubicBezTo>
                  <a:cubicBezTo>
                    <a:pt x="254" y="2733"/>
                    <a:pt x="257" y="2698"/>
                    <a:pt x="262" y="2684"/>
                  </a:cubicBezTo>
                  <a:cubicBezTo>
                    <a:pt x="269" y="2666"/>
                    <a:pt x="274" y="2659"/>
                    <a:pt x="284" y="2654"/>
                  </a:cubicBezTo>
                  <a:cubicBezTo>
                    <a:pt x="291" y="2647"/>
                    <a:pt x="304" y="2639"/>
                    <a:pt x="311" y="2627"/>
                  </a:cubicBezTo>
                  <a:cubicBezTo>
                    <a:pt x="316" y="2617"/>
                    <a:pt x="324" y="2609"/>
                    <a:pt x="329" y="2602"/>
                  </a:cubicBezTo>
                  <a:cubicBezTo>
                    <a:pt x="333" y="2592"/>
                    <a:pt x="338" y="2585"/>
                    <a:pt x="338" y="2575"/>
                  </a:cubicBezTo>
                  <a:cubicBezTo>
                    <a:pt x="338" y="2570"/>
                    <a:pt x="336" y="2565"/>
                    <a:pt x="331" y="2560"/>
                  </a:cubicBezTo>
                  <a:cubicBezTo>
                    <a:pt x="331" y="2558"/>
                    <a:pt x="338" y="2553"/>
                    <a:pt x="343" y="2545"/>
                  </a:cubicBezTo>
                  <a:cubicBezTo>
                    <a:pt x="356" y="2536"/>
                    <a:pt x="363" y="2523"/>
                    <a:pt x="363" y="2506"/>
                  </a:cubicBezTo>
                  <a:cubicBezTo>
                    <a:pt x="363" y="2503"/>
                    <a:pt x="363" y="2503"/>
                    <a:pt x="368" y="2501"/>
                  </a:cubicBezTo>
                  <a:cubicBezTo>
                    <a:pt x="371" y="2499"/>
                    <a:pt x="378" y="2499"/>
                    <a:pt x="383" y="2499"/>
                  </a:cubicBezTo>
                  <a:cubicBezTo>
                    <a:pt x="383" y="2499"/>
                    <a:pt x="385" y="2499"/>
                    <a:pt x="388" y="2499"/>
                  </a:cubicBezTo>
                  <a:cubicBezTo>
                    <a:pt x="398" y="2503"/>
                    <a:pt x="405" y="2503"/>
                    <a:pt x="425" y="2518"/>
                  </a:cubicBezTo>
                  <a:cubicBezTo>
                    <a:pt x="425" y="2521"/>
                    <a:pt x="427" y="2521"/>
                    <a:pt x="427" y="2521"/>
                  </a:cubicBezTo>
                  <a:cubicBezTo>
                    <a:pt x="425" y="2526"/>
                    <a:pt x="420" y="2531"/>
                    <a:pt x="415" y="2538"/>
                  </a:cubicBezTo>
                  <a:cubicBezTo>
                    <a:pt x="415" y="2541"/>
                    <a:pt x="413" y="2545"/>
                    <a:pt x="413" y="2548"/>
                  </a:cubicBezTo>
                  <a:cubicBezTo>
                    <a:pt x="413" y="2558"/>
                    <a:pt x="417" y="2565"/>
                    <a:pt x="425" y="2568"/>
                  </a:cubicBezTo>
                  <a:cubicBezTo>
                    <a:pt x="430" y="2573"/>
                    <a:pt x="437" y="2575"/>
                    <a:pt x="445" y="2575"/>
                  </a:cubicBezTo>
                  <a:cubicBezTo>
                    <a:pt x="452" y="2575"/>
                    <a:pt x="459" y="2573"/>
                    <a:pt x="464" y="2570"/>
                  </a:cubicBezTo>
                  <a:cubicBezTo>
                    <a:pt x="469" y="2568"/>
                    <a:pt x="472" y="2565"/>
                    <a:pt x="474" y="2565"/>
                  </a:cubicBezTo>
                  <a:cubicBezTo>
                    <a:pt x="481" y="2565"/>
                    <a:pt x="491" y="2573"/>
                    <a:pt x="499" y="2580"/>
                  </a:cubicBezTo>
                  <a:cubicBezTo>
                    <a:pt x="506" y="2587"/>
                    <a:pt x="516" y="2595"/>
                    <a:pt x="531" y="2595"/>
                  </a:cubicBezTo>
                  <a:cubicBezTo>
                    <a:pt x="541" y="2595"/>
                    <a:pt x="553" y="2590"/>
                    <a:pt x="566" y="2580"/>
                  </a:cubicBezTo>
                  <a:cubicBezTo>
                    <a:pt x="588" y="2560"/>
                    <a:pt x="716" y="2501"/>
                    <a:pt x="746" y="2496"/>
                  </a:cubicBezTo>
                  <a:cubicBezTo>
                    <a:pt x="753" y="2494"/>
                    <a:pt x="761" y="2491"/>
                    <a:pt x="765" y="2489"/>
                  </a:cubicBezTo>
                  <a:cubicBezTo>
                    <a:pt x="770" y="2484"/>
                    <a:pt x="773" y="2476"/>
                    <a:pt x="773" y="2469"/>
                  </a:cubicBezTo>
                  <a:cubicBezTo>
                    <a:pt x="773" y="2454"/>
                    <a:pt x="765" y="2437"/>
                    <a:pt x="753" y="2412"/>
                  </a:cubicBezTo>
                  <a:cubicBezTo>
                    <a:pt x="751" y="2402"/>
                    <a:pt x="748" y="2397"/>
                    <a:pt x="748" y="2395"/>
                  </a:cubicBezTo>
                  <a:cubicBezTo>
                    <a:pt x="748" y="2392"/>
                    <a:pt x="748" y="2392"/>
                    <a:pt x="748" y="2392"/>
                  </a:cubicBezTo>
                  <a:cubicBezTo>
                    <a:pt x="748" y="2392"/>
                    <a:pt x="751" y="2392"/>
                    <a:pt x="753" y="2392"/>
                  </a:cubicBezTo>
                  <a:cubicBezTo>
                    <a:pt x="761" y="2392"/>
                    <a:pt x="775" y="2397"/>
                    <a:pt x="790" y="2402"/>
                  </a:cubicBezTo>
                  <a:cubicBezTo>
                    <a:pt x="795" y="2402"/>
                    <a:pt x="800" y="2405"/>
                    <a:pt x="803" y="2405"/>
                  </a:cubicBezTo>
                  <a:cubicBezTo>
                    <a:pt x="825" y="2405"/>
                    <a:pt x="842" y="2392"/>
                    <a:pt x="862" y="2380"/>
                  </a:cubicBezTo>
                  <a:cubicBezTo>
                    <a:pt x="879" y="2368"/>
                    <a:pt x="896" y="2353"/>
                    <a:pt x="909" y="2350"/>
                  </a:cubicBezTo>
                  <a:cubicBezTo>
                    <a:pt x="926" y="2343"/>
                    <a:pt x="955" y="2336"/>
                    <a:pt x="975" y="2336"/>
                  </a:cubicBezTo>
                  <a:cubicBezTo>
                    <a:pt x="985" y="2336"/>
                    <a:pt x="993" y="2338"/>
                    <a:pt x="995" y="2341"/>
                  </a:cubicBezTo>
                  <a:cubicBezTo>
                    <a:pt x="1007" y="2353"/>
                    <a:pt x="1032" y="2360"/>
                    <a:pt x="1057" y="2363"/>
                  </a:cubicBezTo>
                  <a:cubicBezTo>
                    <a:pt x="1072" y="2363"/>
                    <a:pt x="1086" y="2358"/>
                    <a:pt x="1101" y="2350"/>
                  </a:cubicBezTo>
                  <a:cubicBezTo>
                    <a:pt x="1109" y="2345"/>
                    <a:pt x="1113" y="2343"/>
                    <a:pt x="1121" y="2343"/>
                  </a:cubicBezTo>
                  <a:cubicBezTo>
                    <a:pt x="1131" y="2343"/>
                    <a:pt x="1143" y="2348"/>
                    <a:pt x="1155" y="2348"/>
                  </a:cubicBezTo>
                  <a:cubicBezTo>
                    <a:pt x="1165" y="2348"/>
                    <a:pt x="1178" y="2345"/>
                    <a:pt x="1188" y="2338"/>
                  </a:cubicBezTo>
                  <a:cubicBezTo>
                    <a:pt x="1225" y="2311"/>
                    <a:pt x="1217" y="2264"/>
                    <a:pt x="1225" y="2249"/>
                  </a:cubicBezTo>
                  <a:cubicBezTo>
                    <a:pt x="1227" y="2242"/>
                    <a:pt x="1235" y="2232"/>
                    <a:pt x="1244" y="2227"/>
                  </a:cubicBezTo>
                  <a:cubicBezTo>
                    <a:pt x="1254" y="2219"/>
                    <a:pt x="1262" y="2212"/>
                    <a:pt x="1269" y="2207"/>
                  </a:cubicBezTo>
                  <a:cubicBezTo>
                    <a:pt x="1277" y="2200"/>
                    <a:pt x="1279" y="2192"/>
                    <a:pt x="1279" y="2182"/>
                  </a:cubicBezTo>
                  <a:cubicBezTo>
                    <a:pt x="1279" y="2177"/>
                    <a:pt x="1279" y="2173"/>
                    <a:pt x="1277" y="2168"/>
                  </a:cubicBezTo>
                  <a:cubicBezTo>
                    <a:pt x="1281" y="2165"/>
                    <a:pt x="1291" y="2165"/>
                    <a:pt x="1301" y="2165"/>
                  </a:cubicBezTo>
                  <a:cubicBezTo>
                    <a:pt x="1311" y="2165"/>
                    <a:pt x="1323" y="2165"/>
                    <a:pt x="1333" y="2165"/>
                  </a:cubicBezTo>
                  <a:cubicBezTo>
                    <a:pt x="1343" y="2165"/>
                    <a:pt x="1358" y="2170"/>
                    <a:pt x="1370" y="2177"/>
                  </a:cubicBezTo>
                  <a:cubicBezTo>
                    <a:pt x="1383" y="2185"/>
                    <a:pt x="1390" y="2195"/>
                    <a:pt x="1390" y="2202"/>
                  </a:cubicBezTo>
                  <a:lnTo>
                    <a:pt x="1390" y="2205"/>
                  </a:lnTo>
                  <a:cubicBezTo>
                    <a:pt x="1390" y="2222"/>
                    <a:pt x="1378" y="2242"/>
                    <a:pt x="1370" y="2249"/>
                  </a:cubicBezTo>
                  <a:cubicBezTo>
                    <a:pt x="1363" y="2257"/>
                    <a:pt x="1360" y="2264"/>
                    <a:pt x="1360" y="2271"/>
                  </a:cubicBezTo>
                  <a:cubicBezTo>
                    <a:pt x="1360" y="2279"/>
                    <a:pt x="1363" y="2284"/>
                    <a:pt x="1363" y="2284"/>
                  </a:cubicBezTo>
                  <a:cubicBezTo>
                    <a:pt x="1365" y="2289"/>
                    <a:pt x="1365" y="2289"/>
                    <a:pt x="1365" y="2289"/>
                  </a:cubicBezTo>
                  <a:cubicBezTo>
                    <a:pt x="1370" y="2291"/>
                    <a:pt x="1370" y="2291"/>
                    <a:pt x="1370" y="2291"/>
                  </a:cubicBezTo>
                  <a:cubicBezTo>
                    <a:pt x="1370" y="2291"/>
                    <a:pt x="1373" y="2291"/>
                    <a:pt x="1378" y="2294"/>
                  </a:cubicBezTo>
                  <a:cubicBezTo>
                    <a:pt x="1375" y="2299"/>
                    <a:pt x="1373" y="2304"/>
                    <a:pt x="1365" y="2313"/>
                  </a:cubicBezTo>
                  <a:cubicBezTo>
                    <a:pt x="1343" y="2333"/>
                    <a:pt x="1331" y="2358"/>
                    <a:pt x="1333" y="2390"/>
                  </a:cubicBezTo>
                  <a:cubicBezTo>
                    <a:pt x="1333" y="2407"/>
                    <a:pt x="1328" y="2424"/>
                    <a:pt x="1328" y="2442"/>
                  </a:cubicBezTo>
                  <a:cubicBezTo>
                    <a:pt x="1328" y="2452"/>
                    <a:pt x="1331" y="2464"/>
                    <a:pt x="1338" y="2474"/>
                  </a:cubicBezTo>
                  <a:cubicBezTo>
                    <a:pt x="1345" y="2479"/>
                    <a:pt x="1343" y="2479"/>
                    <a:pt x="1345" y="2484"/>
                  </a:cubicBezTo>
                  <a:cubicBezTo>
                    <a:pt x="1345" y="2489"/>
                    <a:pt x="1343" y="2496"/>
                    <a:pt x="1343" y="2511"/>
                  </a:cubicBezTo>
                  <a:cubicBezTo>
                    <a:pt x="1343" y="2513"/>
                    <a:pt x="1341" y="2521"/>
                    <a:pt x="1341" y="2531"/>
                  </a:cubicBezTo>
                  <a:cubicBezTo>
                    <a:pt x="1341" y="2538"/>
                    <a:pt x="1341" y="2545"/>
                    <a:pt x="1343" y="2555"/>
                  </a:cubicBezTo>
                  <a:cubicBezTo>
                    <a:pt x="1348" y="2575"/>
                    <a:pt x="1355" y="2585"/>
                    <a:pt x="1355" y="2587"/>
                  </a:cubicBezTo>
                  <a:cubicBezTo>
                    <a:pt x="1355" y="2590"/>
                    <a:pt x="1355" y="2592"/>
                    <a:pt x="1345" y="2602"/>
                  </a:cubicBezTo>
                  <a:cubicBezTo>
                    <a:pt x="1338" y="2609"/>
                    <a:pt x="1331" y="2612"/>
                    <a:pt x="1323" y="2617"/>
                  </a:cubicBezTo>
                  <a:cubicBezTo>
                    <a:pt x="1321" y="2617"/>
                    <a:pt x="1316" y="2619"/>
                    <a:pt x="1314" y="2624"/>
                  </a:cubicBezTo>
                  <a:cubicBezTo>
                    <a:pt x="1311" y="2627"/>
                    <a:pt x="1309" y="2632"/>
                    <a:pt x="1309" y="2639"/>
                  </a:cubicBezTo>
                  <a:cubicBezTo>
                    <a:pt x="1309" y="2642"/>
                    <a:pt x="1309" y="2644"/>
                    <a:pt x="1309" y="2649"/>
                  </a:cubicBezTo>
                  <a:cubicBezTo>
                    <a:pt x="1314" y="2664"/>
                    <a:pt x="1321" y="2674"/>
                    <a:pt x="1326" y="2684"/>
                  </a:cubicBezTo>
                  <a:cubicBezTo>
                    <a:pt x="1331" y="2691"/>
                    <a:pt x="1336" y="2698"/>
                    <a:pt x="1336" y="2708"/>
                  </a:cubicBezTo>
                  <a:cubicBezTo>
                    <a:pt x="1336" y="2721"/>
                    <a:pt x="1338" y="2733"/>
                    <a:pt x="1338" y="2745"/>
                  </a:cubicBezTo>
                  <a:cubicBezTo>
                    <a:pt x="1338" y="2753"/>
                    <a:pt x="1336" y="2758"/>
                    <a:pt x="1333" y="2763"/>
                  </a:cubicBezTo>
                  <a:cubicBezTo>
                    <a:pt x="1331" y="2765"/>
                    <a:pt x="1326" y="2768"/>
                    <a:pt x="1316" y="2770"/>
                  </a:cubicBezTo>
                  <a:cubicBezTo>
                    <a:pt x="1294" y="2773"/>
                    <a:pt x="1267" y="2775"/>
                    <a:pt x="1244" y="2780"/>
                  </a:cubicBezTo>
                  <a:cubicBezTo>
                    <a:pt x="1232" y="2782"/>
                    <a:pt x="1222" y="2785"/>
                    <a:pt x="1215" y="2792"/>
                  </a:cubicBezTo>
                  <a:cubicBezTo>
                    <a:pt x="1205" y="2797"/>
                    <a:pt x="1197" y="2807"/>
                    <a:pt x="1197" y="2817"/>
                  </a:cubicBezTo>
                  <a:cubicBezTo>
                    <a:pt x="1197" y="2819"/>
                    <a:pt x="1200" y="2822"/>
                    <a:pt x="1200" y="2822"/>
                  </a:cubicBezTo>
                  <a:cubicBezTo>
                    <a:pt x="1200" y="2829"/>
                    <a:pt x="1200" y="2837"/>
                    <a:pt x="1200" y="2841"/>
                  </a:cubicBezTo>
                  <a:cubicBezTo>
                    <a:pt x="1200" y="2849"/>
                    <a:pt x="1200" y="2856"/>
                    <a:pt x="1197" y="2859"/>
                  </a:cubicBezTo>
                  <a:lnTo>
                    <a:pt x="1195" y="2861"/>
                  </a:lnTo>
                  <a:cubicBezTo>
                    <a:pt x="1188" y="2861"/>
                    <a:pt x="1183" y="2866"/>
                    <a:pt x="1180" y="2871"/>
                  </a:cubicBezTo>
                  <a:cubicBezTo>
                    <a:pt x="1178" y="2876"/>
                    <a:pt x="1175" y="2884"/>
                    <a:pt x="1175" y="2891"/>
                  </a:cubicBezTo>
                  <a:cubicBezTo>
                    <a:pt x="1175" y="2898"/>
                    <a:pt x="1178" y="2903"/>
                    <a:pt x="1180" y="2911"/>
                  </a:cubicBezTo>
                  <a:cubicBezTo>
                    <a:pt x="1185" y="2926"/>
                    <a:pt x="1190" y="2965"/>
                    <a:pt x="1190" y="2975"/>
                  </a:cubicBezTo>
                  <a:cubicBezTo>
                    <a:pt x="1190" y="2982"/>
                    <a:pt x="1192" y="2985"/>
                    <a:pt x="1195" y="2990"/>
                  </a:cubicBezTo>
                  <a:cubicBezTo>
                    <a:pt x="1205" y="3000"/>
                    <a:pt x="1222" y="3014"/>
                    <a:pt x="1222" y="3024"/>
                  </a:cubicBezTo>
                  <a:cubicBezTo>
                    <a:pt x="1225" y="3029"/>
                    <a:pt x="1225" y="3032"/>
                    <a:pt x="1225" y="3037"/>
                  </a:cubicBezTo>
                  <a:cubicBezTo>
                    <a:pt x="1225" y="3041"/>
                    <a:pt x="1225" y="3051"/>
                    <a:pt x="1225" y="3059"/>
                  </a:cubicBezTo>
                  <a:cubicBezTo>
                    <a:pt x="1225" y="3071"/>
                    <a:pt x="1225" y="3086"/>
                    <a:pt x="1237" y="3098"/>
                  </a:cubicBezTo>
                  <a:cubicBezTo>
                    <a:pt x="1244" y="3106"/>
                    <a:pt x="1257" y="3140"/>
                    <a:pt x="1257" y="3167"/>
                  </a:cubicBezTo>
                  <a:cubicBezTo>
                    <a:pt x="1257" y="3175"/>
                    <a:pt x="1254" y="3182"/>
                    <a:pt x="1254" y="3185"/>
                  </a:cubicBezTo>
                  <a:cubicBezTo>
                    <a:pt x="1252" y="3190"/>
                    <a:pt x="1249" y="3192"/>
                    <a:pt x="1249" y="3192"/>
                  </a:cubicBezTo>
                  <a:cubicBezTo>
                    <a:pt x="1247" y="3195"/>
                    <a:pt x="1242" y="3195"/>
                    <a:pt x="1237" y="3195"/>
                  </a:cubicBezTo>
                  <a:cubicBezTo>
                    <a:pt x="1230" y="3195"/>
                    <a:pt x="1220" y="3192"/>
                    <a:pt x="1212" y="3192"/>
                  </a:cubicBezTo>
                  <a:cubicBezTo>
                    <a:pt x="1207" y="3192"/>
                    <a:pt x="1205" y="3192"/>
                    <a:pt x="1200" y="3195"/>
                  </a:cubicBezTo>
                  <a:cubicBezTo>
                    <a:pt x="1197" y="3197"/>
                    <a:pt x="1192" y="3202"/>
                    <a:pt x="1195" y="3207"/>
                  </a:cubicBezTo>
                  <a:cubicBezTo>
                    <a:pt x="1195" y="3214"/>
                    <a:pt x="1195" y="3217"/>
                    <a:pt x="1200" y="3224"/>
                  </a:cubicBezTo>
                  <a:cubicBezTo>
                    <a:pt x="1210" y="3242"/>
                    <a:pt x="1227" y="3254"/>
                    <a:pt x="1242" y="3266"/>
                  </a:cubicBezTo>
                  <a:cubicBezTo>
                    <a:pt x="1257" y="3276"/>
                    <a:pt x="1267" y="3288"/>
                    <a:pt x="1267" y="3293"/>
                  </a:cubicBezTo>
                  <a:lnTo>
                    <a:pt x="1267" y="3296"/>
                  </a:lnTo>
                  <a:cubicBezTo>
                    <a:pt x="1254" y="3320"/>
                    <a:pt x="1254" y="3343"/>
                    <a:pt x="1254" y="3362"/>
                  </a:cubicBezTo>
                  <a:cubicBezTo>
                    <a:pt x="1254" y="3370"/>
                    <a:pt x="1254" y="3370"/>
                    <a:pt x="1254" y="3370"/>
                  </a:cubicBezTo>
                  <a:cubicBezTo>
                    <a:pt x="1254" y="3380"/>
                    <a:pt x="1254" y="3390"/>
                    <a:pt x="1254" y="3400"/>
                  </a:cubicBezTo>
                  <a:cubicBezTo>
                    <a:pt x="1254" y="3412"/>
                    <a:pt x="1252" y="3427"/>
                    <a:pt x="1239" y="3439"/>
                  </a:cubicBezTo>
                  <a:cubicBezTo>
                    <a:pt x="1227" y="3451"/>
                    <a:pt x="1220" y="3451"/>
                    <a:pt x="1212" y="3464"/>
                  </a:cubicBezTo>
                  <a:cubicBezTo>
                    <a:pt x="1205" y="3474"/>
                    <a:pt x="1205" y="3486"/>
                    <a:pt x="1205" y="3518"/>
                  </a:cubicBezTo>
                  <a:cubicBezTo>
                    <a:pt x="1205" y="3552"/>
                    <a:pt x="1192" y="3624"/>
                    <a:pt x="1192" y="3681"/>
                  </a:cubicBezTo>
                  <a:cubicBezTo>
                    <a:pt x="1192" y="3715"/>
                    <a:pt x="1195" y="3745"/>
                    <a:pt x="1215" y="3760"/>
                  </a:cubicBezTo>
                  <a:cubicBezTo>
                    <a:pt x="1235" y="3775"/>
                    <a:pt x="1262" y="3789"/>
                    <a:pt x="1281" y="3802"/>
                  </a:cubicBezTo>
                  <a:cubicBezTo>
                    <a:pt x="1294" y="3809"/>
                    <a:pt x="1304" y="3814"/>
                    <a:pt x="1309" y="3819"/>
                  </a:cubicBezTo>
                  <a:lnTo>
                    <a:pt x="1311" y="3819"/>
                  </a:lnTo>
                  <a:cubicBezTo>
                    <a:pt x="1309" y="3822"/>
                    <a:pt x="1306" y="3822"/>
                    <a:pt x="1306" y="3824"/>
                  </a:cubicBezTo>
                  <a:cubicBezTo>
                    <a:pt x="1301" y="3827"/>
                    <a:pt x="1296" y="3834"/>
                    <a:pt x="1299" y="3841"/>
                  </a:cubicBezTo>
                  <a:cubicBezTo>
                    <a:pt x="1299" y="3849"/>
                    <a:pt x="1301" y="3859"/>
                    <a:pt x="1306" y="3874"/>
                  </a:cubicBezTo>
                  <a:cubicBezTo>
                    <a:pt x="1316" y="3893"/>
                    <a:pt x="1343" y="3908"/>
                    <a:pt x="1368" y="3920"/>
                  </a:cubicBezTo>
                  <a:cubicBezTo>
                    <a:pt x="1392" y="3933"/>
                    <a:pt x="1415" y="3942"/>
                    <a:pt x="1422" y="3942"/>
                  </a:cubicBezTo>
                  <a:cubicBezTo>
                    <a:pt x="1427" y="3945"/>
                    <a:pt x="1439" y="3950"/>
                    <a:pt x="1449" y="3957"/>
                  </a:cubicBezTo>
                  <a:cubicBezTo>
                    <a:pt x="1462" y="3965"/>
                    <a:pt x="1469" y="3972"/>
                    <a:pt x="1469" y="3977"/>
                  </a:cubicBezTo>
                  <a:cubicBezTo>
                    <a:pt x="1469" y="3980"/>
                    <a:pt x="1467" y="3984"/>
                    <a:pt x="1462" y="3989"/>
                  </a:cubicBezTo>
                  <a:cubicBezTo>
                    <a:pt x="1442" y="4009"/>
                    <a:pt x="1429" y="4024"/>
                    <a:pt x="1429" y="4041"/>
                  </a:cubicBezTo>
                  <a:cubicBezTo>
                    <a:pt x="1429" y="4046"/>
                    <a:pt x="1432" y="4051"/>
                    <a:pt x="1437" y="4054"/>
                  </a:cubicBezTo>
                  <a:cubicBezTo>
                    <a:pt x="1442" y="4059"/>
                    <a:pt x="1447" y="4059"/>
                    <a:pt x="1452" y="4059"/>
                  </a:cubicBezTo>
                  <a:cubicBezTo>
                    <a:pt x="1459" y="4059"/>
                    <a:pt x="1472" y="4064"/>
                    <a:pt x="1481" y="4069"/>
                  </a:cubicBezTo>
                  <a:cubicBezTo>
                    <a:pt x="1491" y="4076"/>
                    <a:pt x="1501" y="4083"/>
                    <a:pt x="1501" y="4088"/>
                  </a:cubicBezTo>
                  <a:cubicBezTo>
                    <a:pt x="1506" y="4101"/>
                    <a:pt x="1514" y="4118"/>
                    <a:pt x="1533" y="4118"/>
                  </a:cubicBezTo>
                  <a:cubicBezTo>
                    <a:pt x="1543" y="4118"/>
                    <a:pt x="1553" y="4113"/>
                    <a:pt x="1563" y="4101"/>
                  </a:cubicBezTo>
                  <a:cubicBezTo>
                    <a:pt x="1577" y="4076"/>
                    <a:pt x="1602" y="4059"/>
                    <a:pt x="1612" y="4061"/>
                  </a:cubicBezTo>
                  <a:cubicBezTo>
                    <a:pt x="1612" y="4061"/>
                    <a:pt x="1615" y="4061"/>
                    <a:pt x="1615" y="4064"/>
                  </a:cubicBezTo>
                  <a:cubicBezTo>
                    <a:pt x="1622" y="4069"/>
                    <a:pt x="1624" y="4073"/>
                    <a:pt x="1627" y="4078"/>
                  </a:cubicBezTo>
                  <a:cubicBezTo>
                    <a:pt x="1629" y="4081"/>
                    <a:pt x="1629" y="4083"/>
                    <a:pt x="1632" y="4086"/>
                  </a:cubicBezTo>
                  <a:cubicBezTo>
                    <a:pt x="1634" y="4091"/>
                    <a:pt x="1639" y="4093"/>
                    <a:pt x="1644" y="4093"/>
                  </a:cubicBezTo>
                  <a:cubicBezTo>
                    <a:pt x="1647" y="4093"/>
                    <a:pt x="1647" y="4091"/>
                    <a:pt x="1647" y="4098"/>
                  </a:cubicBezTo>
                  <a:cubicBezTo>
                    <a:pt x="1647" y="4108"/>
                    <a:pt x="1652" y="4115"/>
                    <a:pt x="1657" y="4120"/>
                  </a:cubicBezTo>
                  <a:cubicBezTo>
                    <a:pt x="1664" y="4125"/>
                    <a:pt x="1671" y="4128"/>
                    <a:pt x="1681" y="4128"/>
                  </a:cubicBezTo>
                  <a:cubicBezTo>
                    <a:pt x="1681" y="4128"/>
                    <a:pt x="1681" y="4125"/>
                    <a:pt x="1684" y="4133"/>
                  </a:cubicBezTo>
                  <a:cubicBezTo>
                    <a:pt x="1686" y="4138"/>
                    <a:pt x="1686" y="4150"/>
                    <a:pt x="1689" y="4160"/>
                  </a:cubicBezTo>
                  <a:cubicBezTo>
                    <a:pt x="1691" y="4165"/>
                    <a:pt x="1691" y="4167"/>
                    <a:pt x="1691" y="4170"/>
                  </a:cubicBezTo>
                  <a:cubicBezTo>
                    <a:pt x="1691" y="4184"/>
                    <a:pt x="1686" y="4204"/>
                    <a:pt x="1686" y="4217"/>
                  </a:cubicBezTo>
                  <a:cubicBezTo>
                    <a:pt x="1686" y="4219"/>
                    <a:pt x="1686" y="4221"/>
                    <a:pt x="1686" y="4224"/>
                  </a:cubicBezTo>
                  <a:cubicBezTo>
                    <a:pt x="1689" y="4226"/>
                    <a:pt x="1691" y="4231"/>
                    <a:pt x="1696" y="4231"/>
                  </a:cubicBezTo>
                  <a:lnTo>
                    <a:pt x="1696" y="4234"/>
                  </a:lnTo>
                  <a:cubicBezTo>
                    <a:pt x="1696" y="4236"/>
                    <a:pt x="1696" y="4239"/>
                    <a:pt x="1691" y="4244"/>
                  </a:cubicBezTo>
                  <a:cubicBezTo>
                    <a:pt x="1676" y="4259"/>
                    <a:pt x="1662" y="4278"/>
                    <a:pt x="1662" y="4301"/>
                  </a:cubicBezTo>
                  <a:cubicBezTo>
                    <a:pt x="1662" y="4306"/>
                    <a:pt x="1662" y="4310"/>
                    <a:pt x="1662" y="4313"/>
                  </a:cubicBezTo>
                  <a:cubicBezTo>
                    <a:pt x="1659" y="4325"/>
                    <a:pt x="1662" y="4330"/>
                    <a:pt x="1639" y="4347"/>
                  </a:cubicBezTo>
                  <a:cubicBezTo>
                    <a:pt x="1612" y="4367"/>
                    <a:pt x="1573" y="4379"/>
                    <a:pt x="1560" y="4379"/>
                  </a:cubicBezTo>
                  <a:cubicBezTo>
                    <a:pt x="1553" y="4379"/>
                    <a:pt x="1546" y="4377"/>
                    <a:pt x="1538" y="4377"/>
                  </a:cubicBezTo>
                  <a:cubicBezTo>
                    <a:pt x="1541" y="4372"/>
                    <a:pt x="1541" y="4365"/>
                    <a:pt x="1541" y="4360"/>
                  </a:cubicBezTo>
                  <a:cubicBezTo>
                    <a:pt x="1541" y="4350"/>
                    <a:pt x="1538" y="4340"/>
                    <a:pt x="1526" y="4333"/>
                  </a:cubicBezTo>
                  <a:cubicBezTo>
                    <a:pt x="1516" y="4325"/>
                    <a:pt x="1504" y="4323"/>
                    <a:pt x="1496" y="4320"/>
                  </a:cubicBezTo>
                  <a:cubicBezTo>
                    <a:pt x="1489" y="4318"/>
                    <a:pt x="1486" y="4318"/>
                    <a:pt x="1486" y="4310"/>
                  </a:cubicBezTo>
                  <a:cubicBezTo>
                    <a:pt x="1486" y="4308"/>
                    <a:pt x="1486" y="4306"/>
                    <a:pt x="1486" y="4306"/>
                  </a:cubicBezTo>
                  <a:cubicBezTo>
                    <a:pt x="1486" y="4301"/>
                    <a:pt x="1489" y="4293"/>
                    <a:pt x="1489" y="4288"/>
                  </a:cubicBezTo>
                  <a:cubicBezTo>
                    <a:pt x="1489" y="4273"/>
                    <a:pt x="1484" y="4259"/>
                    <a:pt x="1476" y="4246"/>
                  </a:cubicBezTo>
                  <a:cubicBezTo>
                    <a:pt x="1469" y="4234"/>
                    <a:pt x="1454" y="4226"/>
                    <a:pt x="1439" y="4226"/>
                  </a:cubicBezTo>
                  <a:cubicBezTo>
                    <a:pt x="1425" y="4226"/>
                    <a:pt x="1407" y="4224"/>
                    <a:pt x="1392" y="4219"/>
                  </a:cubicBezTo>
                  <a:cubicBezTo>
                    <a:pt x="1378" y="4217"/>
                    <a:pt x="1368" y="4209"/>
                    <a:pt x="1368" y="4204"/>
                  </a:cubicBezTo>
                  <a:cubicBezTo>
                    <a:pt x="1358" y="4189"/>
                    <a:pt x="1343" y="4184"/>
                    <a:pt x="1328" y="4184"/>
                  </a:cubicBezTo>
                  <a:cubicBezTo>
                    <a:pt x="1314" y="4184"/>
                    <a:pt x="1299" y="4189"/>
                    <a:pt x="1291" y="4204"/>
                  </a:cubicBezTo>
                  <a:cubicBezTo>
                    <a:pt x="1289" y="4212"/>
                    <a:pt x="1289" y="4219"/>
                    <a:pt x="1289" y="4226"/>
                  </a:cubicBezTo>
                  <a:cubicBezTo>
                    <a:pt x="1289" y="4229"/>
                    <a:pt x="1289" y="4231"/>
                    <a:pt x="1289" y="4231"/>
                  </a:cubicBezTo>
                  <a:cubicBezTo>
                    <a:pt x="1289" y="4244"/>
                    <a:pt x="1286" y="4254"/>
                    <a:pt x="1279" y="4261"/>
                  </a:cubicBezTo>
                  <a:cubicBezTo>
                    <a:pt x="1272" y="4268"/>
                    <a:pt x="1264" y="4271"/>
                    <a:pt x="1254" y="4273"/>
                  </a:cubicBezTo>
                  <a:cubicBezTo>
                    <a:pt x="1244" y="4276"/>
                    <a:pt x="1232" y="4278"/>
                    <a:pt x="1222" y="4288"/>
                  </a:cubicBezTo>
                  <a:cubicBezTo>
                    <a:pt x="1217" y="4293"/>
                    <a:pt x="1205" y="4301"/>
                    <a:pt x="1192" y="4306"/>
                  </a:cubicBezTo>
                  <a:cubicBezTo>
                    <a:pt x="1188" y="4308"/>
                    <a:pt x="1183" y="4310"/>
                    <a:pt x="1178" y="4315"/>
                  </a:cubicBezTo>
                  <a:cubicBezTo>
                    <a:pt x="1173" y="4320"/>
                    <a:pt x="1168" y="4328"/>
                    <a:pt x="1168" y="4335"/>
                  </a:cubicBezTo>
                  <a:cubicBezTo>
                    <a:pt x="1168" y="4342"/>
                    <a:pt x="1168" y="4352"/>
                    <a:pt x="1168" y="4362"/>
                  </a:cubicBezTo>
                  <a:cubicBezTo>
                    <a:pt x="1168" y="4372"/>
                    <a:pt x="1168" y="4384"/>
                    <a:pt x="1170" y="4394"/>
                  </a:cubicBezTo>
                  <a:cubicBezTo>
                    <a:pt x="1170" y="4397"/>
                    <a:pt x="1165" y="4406"/>
                    <a:pt x="1158" y="4415"/>
                  </a:cubicBezTo>
                  <a:cubicBezTo>
                    <a:pt x="1150" y="4425"/>
                    <a:pt x="1143" y="4435"/>
                    <a:pt x="1141" y="4445"/>
                  </a:cubicBezTo>
                  <a:cubicBezTo>
                    <a:pt x="1138" y="4450"/>
                    <a:pt x="1138" y="4453"/>
                    <a:pt x="1138" y="4455"/>
                  </a:cubicBezTo>
                  <a:cubicBezTo>
                    <a:pt x="1138" y="4467"/>
                    <a:pt x="1143" y="4482"/>
                    <a:pt x="1143" y="4490"/>
                  </a:cubicBezTo>
                  <a:cubicBezTo>
                    <a:pt x="1143" y="4499"/>
                    <a:pt x="1143" y="4499"/>
                    <a:pt x="1138" y="4502"/>
                  </a:cubicBezTo>
                  <a:cubicBezTo>
                    <a:pt x="1113" y="4509"/>
                    <a:pt x="1047" y="4532"/>
                    <a:pt x="1025" y="4571"/>
                  </a:cubicBezTo>
                  <a:cubicBezTo>
                    <a:pt x="1017" y="4588"/>
                    <a:pt x="1007" y="4601"/>
                    <a:pt x="998" y="4610"/>
                  </a:cubicBezTo>
                  <a:cubicBezTo>
                    <a:pt x="988" y="4620"/>
                    <a:pt x="978" y="4625"/>
                    <a:pt x="975" y="4640"/>
                  </a:cubicBezTo>
                  <a:cubicBezTo>
                    <a:pt x="975" y="4645"/>
                    <a:pt x="978" y="4643"/>
                    <a:pt x="973" y="4647"/>
                  </a:cubicBezTo>
                  <a:cubicBezTo>
                    <a:pt x="970" y="4650"/>
                    <a:pt x="960" y="4655"/>
                    <a:pt x="953" y="4662"/>
                  </a:cubicBezTo>
                  <a:cubicBezTo>
                    <a:pt x="946" y="4670"/>
                    <a:pt x="938" y="4675"/>
                    <a:pt x="931" y="4680"/>
                  </a:cubicBezTo>
                  <a:cubicBezTo>
                    <a:pt x="926" y="4685"/>
                    <a:pt x="921" y="4687"/>
                    <a:pt x="918" y="4687"/>
                  </a:cubicBezTo>
                  <a:cubicBezTo>
                    <a:pt x="916" y="4677"/>
                    <a:pt x="911" y="4655"/>
                    <a:pt x="894" y="4638"/>
                  </a:cubicBezTo>
                  <a:cubicBezTo>
                    <a:pt x="884" y="4628"/>
                    <a:pt x="879" y="4618"/>
                    <a:pt x="872" y="4605"/>
                  </a:cubicBezTo>
                  <a:cubicBezTo>
                    <a:pt x="864" y="4596"/>
                    <a:pt x="852" y="4583"/>
                    <a:pt x="835" y="4583"/>
                  </a:cubicBezTo>
                  <a:cubicBezTo>
                    <a:pt x="812" y="4583"/>
                    <a:pt x="798" y="4576"/>
                    <a:pt x="793" y="4571"/>
                  </a:cubicBezTo>
                  <a:cubicBezTo>
                    <a:pt x="785" y="4566"/>
                    <a:pt x="778" y="4564"/>
                    <a:pt x="773" y="4564"/>
                  </a:cubicBezTo>
                  <a:cubicBezTo>
                    <a:pt x="758" y="4564"/>
                    <a:pt x="743" y="4569"/>
                    <a:pt x="738" y="4569"/>
                  </a:cubicBezTo>
                  <a:cubicBezTo>
                    <a:pt x="736" y="4569"/>
                    <a:pt x="736" y="4569"/>
                    <a:pt x="736" y="4569"/>
                  </a:cubicBezTo>
                  <a:cubicBezTo>
                    <a:pt x="728" y="4569"/>
                    <a:pt x="721" y="4569"/>
                    <a:pt x="714" y="4571"/>
                  </a:cubicBezTo>
                  <a:cubicBezTo>
                    <a:pt x="706" y="4576"/>
                    <a:pt x="701" y="4586"/>
                    <a:pt x="701" y="4596"/>
                  </a:cubicBezTo>
                  <a:cubicBezTo>
                    <a:pt x="701" y="4603"/>
                    <a:pt x="704" y="4613"/>
                    <a:pt x="704" y="4625"/>
                  </a:cubicBezTo>
                  <a:cubicBezTo>
                    <a:pt x="704" y="4633"/>
                    <a:pt x="704" y="4640"/>
                    <a:pt x="701" y="4645"/>
                  </a:cubicBezTo>
                  <a:cubicBezTo>
                    <a:pt x="701" y="4647"/>
                    <a:pt x="701" y="4647"/>
                    <a:pt x="701" y="4647"/>
                  </a:cubicBezTo>
                  <a:cubicBezTo>
                    <a:pt x="694" y="4650"/>
                    <a:pt x="686" y="4650"/>
                    <a:pt x="679" y="4655"/>
                  </a:cubicBezTo>
                  <a:cubicBezTo>
                    <a:pt x="672" y="4657"/>
                    <a:pt x="662" y="4667"/>
                    <a:pt x="662" y="4677"/>
                  </a:cubicBezTo>
                  <a:cubicBezTo>
                    <a:pt x="664" y="4685"/>
                    <a:pt x="664" y="4697"/>
                    <a:pt x="664" y="4712"/>
                  </a:cubicBezTo>
                  <a:cubicBezTo>
                    <a:pt x="664" y="4722"/>
                    <a:pt x="664" y="4729"/>
                    <a:pt x="662" y="4736"/>
                  </a:cubicBezTo>
                  <a:cubicBezTo>
                    <a:pt x="657" y="4729"/>
                    <a:pt x="647" y="4714"/>
                    <a:pt x="627" y="4704"/>
                  </a:cubicBezTo>
                  <a:cubicBezTo>
                    <a:pt x="598" y="4690"/>
                    <a:pt x="585" y="4677"/>
                    <a:pt x="568" y="4677"/>
                  </a:cubicBezTo>
                  <a:cubicBezTo>
                    <a:pt x="563" y="4675"/>
                    <a:pt x="558" y="4672"/>
                    <a:pt x="553" y="4667"/>
                  </a:cubicBezTo>
                  <a:cubicBezTo>
                    <a:pt x="548" y="4662"/>
                    <a:pt x="546" y="4657"/>
                    <a:pt x="546" y="4657"/>
                  </a:cubicBezTo>
                  <a:cubicBezTo>
                    <a:pt x="543" y="4657"/>
                    <a:pt x="543" y="4657"/>
                    <a:pt x="543" y="4657"/>
                  </a:cubicBezTo>
                  <a:cubicBezTo>
                    <a:pt x="543" y="4655"/>
                    <a:pt x="538" y="4652"/>
                    <a:pt x="531" y="4652"/>
                  </a:cubicBezTo>
                  <a:cubicBezTo>
                    <a:pt x="524" y="4652"/>
                    <a:pt x="516" y="4655"/>
                    <a:pt x="501" y="4662"/>
                  </a:cubicBezTo>
                  <a:cubicBezTo>
                    <a:pt x="477" y="4675"/>
                    <a:pt x="447" y="4692"/>
                    <a:pt x="432" y="4707"/>
                  </a:cubicBezTo>
                  <a:cubicBezTo>
                    <a:pt x="417" y="4722"/>
                    <a:pt x="403" y="4741"/>
                    <a:pt x="403" y="4759"/>
                  </a:cubicBezTo>
                  <a:lnTo>
                    <a:pt x="403" y="4761"/>
                  </a:lnTo>
                  <a:cubicBezTo>
                    <a:pt x="400" y="4761"/>
                    <a:pt x="398" y="4761"/>
                    <a:pt x="393" y="4761"/>
                  </a:cubicBezTo>
                  <a:cubicBezTo>
                    <a:pt x="373" y="4761"/>
                    <a:pt x="348" y="4769"/>
                    <a:pt x="341" y="4793"/>
                  </a:cubicBezTo>
                  <a:cubicBezTo>
                    <a:pt x="338" y="4798"/>
                    <a:pt x="336" y="4805"/>
                    <a:pt x="331" y="4810"/>
                  </a:cubicBezTo>
                  <a:cubicBezTo>
                    <a:pt x="329" y="4810"/>
                    <a:pt x="326" y="4813"/>
                    <a:pt x="324" y="4815"/>
                  </a:cubicBezTo>
                  <a:lnTo>
                    <a:pt x="321" y="4815"/>
                  </a:lnTo>
                  <a:cubicBezTo>
                    <a:pt x="309" y="4815"/>
                    <a:pt x="294" y="4823"/>
                    <a:pt x="291" y="4823"/>
                  </a:cubicBezTo>
                  <a:cubicBezTo>
                    <a:pt x="301" y="4842"/>
                    <a:pt x="301" y="4842"/>
                    <a:pt x="301" y="4842"/>
                  </a:cubicBezTo>
                  <a:cubicBezTo>
                    <a:pt x="301" y="4842"/>
                    <a:pt x="304" y="4840"/>
                    <a:pt x="309" y="4838"/>
                  </a:cubicBezTo>
                  <a:cubicBezTo>
                    <a:pt x="314" y="4838"/>
                    <a:pt x="319" y="4835"/>
                    <a:pt x="321" y="4835"/>
                  </a:cubicBezTo>
                  <a:cubicBezTo>
                    <a:pt x="331" y="4835"/>
                    <a:pt x="338" y="4830"/>
                    <a:pt x="346" y="4823"/>
                  </a:cubicBezTo>
                  <a:cubicBezTo>
                    <a:pt x="351" y="4815"/>
                    <a:pt x="358" y="4808"/>
                    <a:pt x="361" y="4798"/>
                  </a:cubicBezTo>
                  <a:cubicBezTo>
                    <a:pt x="361" y="4788"/>
                    <a:pt x="378" y="4781"/>
                    <a:pt x="393" y="4781"/>
                  </a:cubicBezTo>
                  <a:cubicBezTo>
                    <a:pt x="403" y="4781"/>
                    <a:pt x="408" y="4781"/>
                    <a:pt x="415" y="4776"/>
                  </a:cubicBezTo>
                  <a:cubicBezTo>
                    <a:pt x="422" y="4771"/>
                    <a:pt x="422" y="4764"/>
                    <a:pt x="422" y="4759"/>
                  </a:cubicBezTo>
                  <a:cubicBezTo>
                    <a:pt x="420" y="4754"/>
                    <a:pt x="432" y="4734"/>
                    <a:pt x="445" y="4722"/>
                  </a:cubicBezTo>
                  <a:cubicBezTo>
                    <a:pt x="457" y="4709"/>
                    <a:pt x="486" y="4692"/>
                    <a:pt x="511" y="4680"/>
                  </a:cubicBezTo>
                  <a:cubicBezTo>
                    <a:pt x="521" y="4675"/>
                    <a:pt x="528" y="4672"/>
                    <a:pt x="531" y="4672"/>
                  </a:cubicBezTo>
                  <a:lnTo>
                    <a:pt x="533" y="4672"/>
                  </a:lnTo>
                  <a:cubicBezTo>
                    <a:pt x="533" y="4675"/>
                    <a:pt x="538" y="4680"/>
                    <a:pt x="541" y="4682"/>
                  </a:cubicBezTo>
                  <a:cubicBezTo>
                    <a:pt x="548" y="4690"/>
                    <a:pt x="556" y="4697"/>
                    <a:pt x="568" y="4697"/>
                  </a:cubicBezTo>
                  <a:cubicBezTo>
                    <a:pt x="573" y="4697"/>
                    <a:pt x="588" y="4704"/>
                    <a:pt x="617" y="4722"/>
                  </a:cubicBezTo>
                  <a:cubicBezTo>
                    <a:pt x="632" y="4729"/>
                    <a:pt x="637" y="4736"/>
                    <a:pt x="642" y="4744"/>
                  </a:cubicBezTo>
                  <a:cubicBezTo>
                    <a:pt x="645" y="4746"/>
                    <a:pt x="647" y="4749"/>
                    <a:pt x="652" y="4754"/>
                  </a:cubicBezTo>
                  <a:cubicBezTo>
                    <a:pt x="654" y="4756"/>
                    <a:pt x="659" y="4759"/>
                    <a:pt x="664" y="4759"/>
                  </a:cubicBezTo>
                  <a:cubicBezTo>
                    <a:pt x="672" y="4759"/>
                    <a:pt x="677" y="4754"/>
                    <a:pt x="679" y="4751"/>
                  </a:cubicBezTo>
                  <a:cubicBezTo>
                    <a:pt x="684" y="4739"/>
                    <a:pt x="684" y="4727"/>
                    <a:pt x="684" y="4712"/>
                  </a:cubicBezTo>
                  <a:cubicBezTo>
                    <a:pt x="684" y="4697"/>
                    <a:pt x="681" y="4682"/>
                    <a:pt x="684" y="4677"/>
                  </a:cubicBezTo>
                  <a:cubicBezTo>
                    <a:pt x="684" y="4675"/>
                    <a:pt x="684" y="4675"/>
                    <a:pt x="686" y="4672"/>
                  </a:cubicBezTo>
                  <a:cubicBezTo>
                    <a:pt x="691" y="4670"/>
                    <a:pt x="699" y="4667"/>
                    <a:pt x="704" y="4667"/>
                  </a:cubicBezTo>
                  <a:cubicBezTo>
                    <a:pt x="709" y="4667"/>
                    <a:pt x="714" y="4665"/>
                    <a:pt x="716" y="4662"/>
                  </a:cubicBezTo>
                  <a:cubicBezTo>
                    <a:pt x="723" y="4650"/>
                    <a:pt x="723" y="4638"/>
                    <a:pt x="723" y="4625"/>
                  </a:cubicBezTo>
                  <a:cubicBezTo>
                    <a:pt x="723" y="4613"/>
                    <a:pt x="721" y="4601"/>
                    <a:pt x="721" y="4596"/>
                  </a:cubicBezTo>
                  <a:cubicBezTo>
                    <a:pt x="723" y="4588"/>
                    <a:pt x="723" y="4591"/>
                    <a:pt x="723" y="4588"/>
                  </a:cubicBezTo>
                  <a:cubicBezTo>
                    <a:pt x="723" y="4588"/>
                    <a:pt x="728" y="4588"/>
                    <a:pt x="736" y="4588"/>
                  </a:cubicBezTo>
                  <a:lnTo>
                    <a:pt x="738" y="4588"/>
                  </a:lnTo>
                  <a:cubicBezTo>
                    <a:pt x="748" y="4588"/>
                    <a:pt x="763" y="4583"/>
                    <a:pt x="773" y="4583"/>
                  </a:cubicBezTo>
                  <a:cubicBezTo>
                    <a:pt x="775" y="4583"/>
                    <a:pt x="775" y="4586"/>
                    <a:pt x="778" y="4586"/>
                  </a:cubicBezTo>
                  <a:cubicBezTo>
                    <a:pt x="790" y="4596"/>
                    <a:pt x="810" y="4603"/>
                    <a:pt x="835" y="4603"/>
                  </a:cubicBezTo>
                  <a:cubicBezTo>
                    <a:pt x="845" y="4603"/>
                    <a:pt x="847" y="4608"/>
                    <a:pt x="854" y="4618"/>
                  </a:cubicBezTo>
                  <a:cubicBezTo>
                    <a:pt x="862" y="4625"/>
                    <a:pt x="869" y="4640"/>
                    <a:pt x="879" y="4650"/>
                  </a:cubicBezTo>
                  <a:cubicBezTo>
                    <a:pt x="896" y="4667"/>
                    <a:pt x="899" y="4685"/>
                    <a:pt x="901" y="4699"/>
                  </a:cubicBezTo>
                  <a:cubicBezTo>
                    <a:pt x="904" y="4704"/>
                    <a:pt x="911" y="4709"/>
                    <a:pt x="916" y="4709"/>
                  </a:cubicBezTo>
                  <a:cubicBezTo>
                    <a:pt x="926" y="4707"/>
                    <a:pt x="933" y="4702"/>
                    <a:pt x="943" y="4697"/>
                  </a:cubicBezTo>
                  <a:cubicBezTo>
                    <a:pt x="951" y="4692"/>
                    <a:pt x="960" y="4685"/>
                    <a:pt x="968" y="4677"/>
                  </a:cubicBezTo>
                  <a:cubicBezTo>
                    <a:pt x="973" y="4670"/>
                    <a:pt x="980" y="4667"/>
                    <a:pt x="985" y="4662"/>
                  </a:cubicBezTo>
                  <a:cubicBezTo>
                    <a:pt x="990" y="4660"/>
                    <a:pt x="998" y="4650"/>
                    <a:pt x="995" y="4640"/>
                  </a:cubicBezTo>
                  <a:cubicBezTo>
                    <a:pt x="995" y="4640"/>
                    <a:pt x="998" y="4638"/>
                    <a:pt x="1000" y="4635"/>
                  </a:cubicBezTo>
                  <a:cubicBezTo>
                    <a:pt x="1007" y="4625"/>
                    <a:pt x="1030" y="4610"/>
                    <a:pt x="1042" y="4581"/>
                  </a:cubicBezTo>
                  <a:cubicBezTo>
                    <a:pt x="1057" y="4551"/>
                    <a:pt x="1121" y="4527"/>
                    <a:pt x="1143" y="4519"/>
                  </a:cubicBezTo>
                  <a:cubicBezTo>
                    <a:pt x="1158" y="4514"/>
                    <a:pt x="1163" y="4502"/>
                    <a:pt x="1163" y="4490"/>
                  </a:cubicBezTo>
                  <a:cubicBezTo>
                    <a:pt x="1163" y="4477"/>
                    <a:pt x="1158" y="4462"/>
                    <a:pt x="1158" y="4455"/>
                  </a:cubicBezTo>
                  <a:cubicBezTo>
                    <a:pt x="1158" y="4453"/>
                    <a:pt x="1158" y="4453"/>
                    <a:pt x="1158" y="4453"/>
                  </a:cubicBezTo>
                  <a:cubicBezTo>
                    <a:pt x="1160" y="4448"/>
                    <a:pt x="1168" y="4438"/>
                    <a:pt x="1175" y="4428"/>
                  </a:cubicBezTo>
                  <a:cubicBezTo>
                    <a:pt x="1183" y="4415"/>
                    <a:pt x="1190" y="4406"/>
                    <a:pt x="1190" y="4394"/>
                  </a:cubicBezTo>
                  <a:cubicBezTo>
                    <a:pt x="1190" y="4392"/>
                    <a:pt x="1190" y="4392"/>
                    <a:pt x="1190" y="4389"/>
                  </a:cubicBezTo>
                  <a:cubicBezTo>
                    <a:pt x="1188" y="4382"/>
                    <a:pt x="1188" y="4372"/>
                    <a:pt x="1188" y="4362"/>
                  </a:cubicBezTo>
                  <a:cubicBezTo>
                    <a:pt x="1188" y="4352"/>
                    <a:pt x="1188" y="4345"/>
                    <a:pt x="1188" y="4335"/>
                  </a:cubicBezTo>
                  <a:cubicBezTo>
                    <a:pt x="1188" y="4335"/>
                    <a:pt x="1188" y="4333"/>
                    <a:pt x="1190" y="4330"/>
                  </a:cubicBezTo>
                  <a:cubicBezTo>
                    <a:pt x="1197" y="4323"/>
                    <a:pt x="1222" y="4318"/>
                    <a:pt x="1237" y="4303"/>
                  </a:cubicBezTo>
                  <a:cubicBezTo>
                    <a:pt x="1242" y="4298"/>
                    <a:pt x="1249" y="4296"/>
                    <a:pt x="1259" y="4293"/>
                  </a:cubicBezTo>
                  <a:cubicBezTo>
                    <a:pt x="1269" y="4288"/>
                    <a:pt x="1284" y="4286"/>
                    <a:pt x="1294" y="4273"/>
                  </a:cubicBezTo>
                  <a:cubicBezTo>
                    <a:pt x="1306" y="4261"/>
                    <a:pt x="1309" y="4244"/>
                    <a:pt x="1309" y="4231"/>
                  </a:cubicBezTo>
                  <a:cubicBezTo>
                    <a:pt x="1309" y="4231"/>
                    <a:pt x="1309" y="4229"/>
                    <a:pt x="1309" y="4226"/>
                  </a:cubicBezTo>
                  <a:cubicBezTo>
                    <a:pt x="1309" y="4219"/>
                    <a:pt x="1309" y="4214"/>
                    <a:pt x="1309" y="4212"/>
                  </a:cubicBezTo>
                  <a:cubicBezTo>
                    <a:pt x="1309" y="4209"/>
                    <a:pt x="1316" y="4204"/>
                    <a:pt x="1328" y="4204"/>
                  </a:cubicBezTo>
                  <a:cubicBezTo>
                    <a:pt x="1338" y="4204"/>
                    <a:pt x="1348" y="4209"/>
                    <a:pt x="1348" y="4214"/>
                  </a:cubicBezTo>
                  <a:cubicBezTo>
                    <a:pt x="1355" y="4226"/>
                    <a:pt x="1370" y="4234"/>
                    <a:pt x="1387" y="4239"/>
                  </a:cubicBezTo>
                  <a:cubicBezTo>
                    <a:pt x="1405" y="4244"/>
                    <a:pt x="1422" y="4246"/>
                    <a:pt x="1439" y="4246"/>
                  </a:cubicBezTo>
                  <a:cubicBezTo>
                    <a:pt x="1449" y="4246"/>
                    <a:pt x="1454" y="4249"/>
                    <a:pt x="1459" y="4259"/>
                  </a:cubicBezTo>
                  <a:cubicBezTo>
                    <a:pt x="1464" y="4266"/>
                    <a:pt x="1469" y="4276"/>
                    <a:pt x="1469" y="4288"/>
                  </a:cubicBezTo>
                  <a:cubicBezTo>
                    <a:pt x="1469" y="4293"/>
                    <a:pt x="1467" y="4298"/>
                    <a:pt x="1467" y="4301"/>
                  </a:cubicBezTo>
                  <a:cubicBezTo>
                    <a:pt x="1467" y="4303"/>
                    <a:pt x="1467" y="4308"/>
                    <a:pt x="1467" y="4310"/>
                  </a:cubicBezTo>
                  <a:cubicBezTo>
                    <a:pt x="1467" y="4325"/>
                    <a:pt x="1479" y="4335"/>
                    <a:pt x="1489" y="4340"/>
                  </a:cubicBezTo>
                  <a:cubicBezTo>
                    <a:pt x="1499" y="4342"/>
                    <a:pt x="1509" y="4345"/>
                    <a:pt x="1516" y="4350"/>
                  </a:cubicBezTo>
                  <a:cubicBezTo>
                    <a:pt x="1521" y="4352"/>
                    <a:pt x="1521" y="4355"/>
                    <a:pt x="1521" y="4360"/>
                  </a:cubicBezTo>
                  <a:cubicBezTo>
                    <a:pt x="1521" y="4365"/>
                    <a:pt x="1521" y="4370"/>
                    <a:pt x="1518" y="4372"/>
                  </a:cubicBezTo>
                  <a:cubicBezTo>
                    <a:pt x="1518" y="4374"/>
                    <a:pt x="1516" y="4377"/>
                    <a:pt x="1516" y="4377"/>
                  </a:cubicBezTo>
                  <a:cubicBezTo>
                    <a:pt x="1511" y="4387"/>
                    <a:pt x="1511" y="4387"/>
                    <a:pt x="1511" y="4387"/>
                  </a:cubicBezTo>
                  <a:cubicBezTo>
                    <a:pt x="1521" y="4392"/>
                    <a:pt x="1521" y="4392"/>
                    <a:pt x="1521" y="4392"/>
                  </a:cubicBezTo>
                  <a:cubicBezTo>
                    <a:pt x="1523" y="4392"/>
                    <a:pt x="1541" y="4399"/>
                    <a:pt x="1560" y="4399"/>
                  </a:cubicBezTo>
                  <a:cubicBezTo>
                    <a:pt x="1580" y="4399"/>
                    <a:pt x="1620" y="4384"/>
                    <a:pt x="1652" y="4362"/>
                  </a:cubicBezTo>
                  <a:cubicBezTo>
                    <a:pt x="1676" y="4345"/>
                    <a:pt x="1681" y="4328"/>
                    <a:pt x="1681" y="4313"/>
                  </a:cubicBezTo>
                  <a:cubicBezTo>
                    <a:pt x="1681" y="4308"/>
                    <a:pt x="1681" y="4306"/>
                    <a:pt x="1681" y="4301"/>
                  </a:cubicBezTo>
                  <a:cubicBezTo>
                    <a:pt x="1679" y="4288"/>
                    <a:pt x="1691" y="4271"/>
                    <a:pt x="1706" y="4259"/>
                  </a:cubicBezTo>
                  <a:cubicBezTo>
                    <a:pt x="1709" y="4254"/>
                    <a:pt x="1711" y="4251"/>
                    <a:pt x="1713" y="4246"/>
                  </a:cubicBezTo>
                  <a:cubicBezTo>
                    <a:pt x="1716" y="4246"/>
                    <a:pt x="1718" y="4246"/>
                    <a:pt x="1723" y="4246"/>
                  </a:cubicBezTo>
                  <a:cubicBezTo>
                    <a:pt x="1731" y="4246"/>
                    <a:pt x="1741" y="4246"/>
                    <a:pt x="1750" y="4251"/>
                  </a:cubicBezTo>
                  <a:cubicBezTo>
                    <a:pt x="1765" y="4256"/>
                    <a:pt x="1773" y="4261"/>
                    <a:pt x="1780" y="4263"/>
                  </a:cubicBezTo>
                  <a:cubicBezTo>
                    <a:pt x="1787" y="4268"/>
                    <a:pt x="1797" y="4271"/>
                    <a:pt x="1810" y="4271"/>
                  </a:cubicBezTo>
                  <a:cubicBezTo>
                    <a:pt x="1819" y="4271"/>
                    <a:pt x="1829" y="4273"/>
                    <a:pt x="1837" y="4276"/>
                  </a:cubicBezTo>
                  <a:cubicBezTo>
                    <a:pt x="1839" y="4278"/>
                    <a:pt x="1842" y="4278"/>
                    <a:pt x="1842" y="4278"/>
                  </a:cubicBezTo>
                  <a:cubicBezTo>
                    <a:pt x="1842" y="4281"/>
                    <a:pt x="1842" y="4281"/>
                    <a:pt x="1842" y="4281"/>
                  </a:cubicBezTo>
                  <a:cubicBezTo>
                    <a:pt x="1842" y="4286"/>
                    <a:pt x="1844" y="4291"/>
                    <a:pt x="1849" y="4293"/>
                  </a:cubicBezTo>
                  <a:cubicBezTo>
                    <a:pt x="1859" y="4301"/>
                    <a:pt x="1871" y="4303"/>
                    <a:pt x="1894" y="4310"/>
                  </a:cubicBezTo>
                  <a:cubicBezTo>
                    <a:pt x="1921" y="4320"/>
                    <a:pt x="1926" y="4330"/>
                    <a:pt x="1936" y="4345"/>
                  </a:cubicBezTo>
                  <a:cubicBezTo>
                    <a:pt x="1941" y="4350"/>
                    <a:pt x="1943" y="4355"/>
                    <a:pt x="1943" y="4357"/>
                  </a:cubicBezTo>
                  <a:cubicBezTo>
                    <a:pt x="1946" y="4360"/>
                    <a:pt x="1946" y="4360"/>
                    <a:pt x="1946" y="4360"/>
                  </a:cubicBezTo>
                  <a:cubicBezTo>
                    <a:pt x="1946" y="4360"/>
                    <a:pt x="1946" y="4362"/>
                    <a:pt x="1941" y="4365"/>
                  </a:cubicBezTo>
                  <a:cubicBezTo>
                    <a:pt x="1941" y="4365"/>
                    <a:pt x="1938" y="4370"/>
                    <a:pt x="1928" y="4379"/>
                  </a:cubicBezTo>
                  <a:cubicBezTo>
                    <a:pt x="1921" y="4387"/>
                    <a:pt x="1916" y="4394"/>
                    <a:pt x="1916" y="4403"/>
                  </a:cubicBezTo>
                  <a:cubicBezTo>
                    <a:pt x="1916" y="4412"/>
                    <a:pt x="1921" y="4423"/>
                    <a:pt x="1928" y="4433"/>
                  </a:cubicBezTo>
                  <a:cubicBezTo>
                    <a:pt x="1943" y="4445"/>
                    <a:pt x="1973" y="4470"/>
                    <a:pt x="2009" y="4470"/>
                  </a:cubicBezTo>
                  <a:cubicBezTo>
                    <a:pt x="2022" y="4470"/>
                    <a:pt x="2032" y="4470"/>
                    <a:pt x="2039" y="4470"/>
                  </a:cubicBezTo>
                  <a:cubicBezTo>
                    <a:pt x="2042" y="4470"/>
                    <a:pt x="2044" y="4470"/>
                    <a:pt x="2044" y="4470"/>
                  </a:cubicBezTo>
                  <a:cubicBezTo>
                    <a:pt x="2047" y="4470"/>
                    <a:pt x="2047" y="4470"/>
                    <a:pt x="2047" y="4470"/>
                  </a:cubicBezTo>
                  <a:lnTo>
                    <a:pt x="2047" y="4472"/>
                  </a:lnTo>
                  <a:cubicBezTo>
                    <a:pt x="2047" y="4472"/>
                    <a:pt x="2047" y="4475"/>
                    <a:pt x="2047" y="4477"/>
                  </a:cubicBezTo>
                  <a:cubicBezTo>
                    <a:pt x="2047" y="4495"/>
                    <a:pt x="2056" y="4517"/>
                    <a:pt x="2069" y="4534"/>
                  </a:cubicBezTo>
                  <a:cubicBezTo>
                    <a:pt x="2081" y="4551"/>
                    <a:pt x="2096" y="4569"/>
                    <a:pt x="2118" y="4569"/>
                  </a:cubicBezTo>
                  <a:cubicBezTo>
                    <a:pt x="2145" y="4571"/>
                    <a:pt x="2163" y="4573"/>
                    <a:pt x="2182" y="4591"/>
                  </a:cubicBezTo>
                  <a:cubicBezTo>
                    <a:pt x="2202" y="4610"/>
                    <a:pt x="2234" y="4610"/>
                    <a:pt x="2261" y="4610"/>
                  </a:cubicBezTo>
                  <a:cubicBezTo>
                    <a:pt x="2271" y="4610"/>
                    <a:pt x="2281" y="4610"/>
                    <a:pt x="2288" y="4610"/>
                  </a:cubicBezTo>
                  <a:cubicBezTo>
                    <a:pt x="2318" y="4610"/>
                    <a:pt x="2340" y="4588"/>
                    <a:pt x="2353" y="4583"/>
                  </a:cubicBezTo>
                  <a:cubicBezTo>
                    <a:pt x="2353" y="4583"/>
                    <a:pt x="2358" y="4583"/>
                    <a:pt x="2363" y="4583"/>
                  </a:cubicBezTo>
                  <a:cubicBezTo>
                    <a:pt x="2382" y="4583"/>
                    <a:pt x="2412" y="4588"/>
                    <a:pt x="2432" y="4588"/>
                  </a:cubicBezTo>
                  <a:cubicBezTo>
                    <a:pt x="2461" y="4588"/>
                    <a:pt x="2486" y="4569"/>
                    <a:pt x="2486" y="4544"/>
                  </a:cubicBezTo>
                  <a:cubicBezTo>
                    <a:pt x="2486" y="4537"/>
                    <a:pt x="2486" y="4529"/>
                    <a:pt x="2486" y="4519"/>
                  </a:cubicBezTo>
                  <a:cubicBezTo>
                    <a:pt x="2486" y="4509"/>
                    <a:pt x="2488" y="4497"/>
                    <a:pt x="2491" y="4492"/>
                  </a:cubicBezTo>
                  <a:cubicBezTo>
                    <a:pt x="2496" y="4485"/>
                    <a:pt x="2498" y="4480"/>
                    <a:pt x="2508" y="4480"/>
                  </a:cubicBezTo>
                  <a:cubicBezTo>
                    <a:pt x="2550" y="4480"/>
                    <a:pt x="2612" y="4485"/>
                    <a:pt x="2639" y="4492"/>
                  </a:cubicBezTo>
                  <a:cubicBezTo>
                    <a:pt x="2666" y="4502"/>
                    <a:pt x="2674" y="4509"/>
                    <a:pt x="2718" y="4529"/>
                  </a:cubicBezTo>
                  <a:cubicBezTo>
                    <a:pt x="2762" y="4549"/>
                    <a:pt x="2787" y="4571"/>
                    <a:pt x="2795" y="4591"/>
                  </a:cubicBezTo>
                  <a:cubicBezTo>
                    <a:pt x="2802" y="4608"/>
                    <a:pt x="2809" y="4620"/>
                    <a:pt x="2809" y="4628"/>
                  </a:cubicBezTo>
                  <a:cubicBezTo>
                    <a:pt x="2809" y="4630"/>
                    <a:pt x="2807" y="4633"/>
                    <a:pt x="2802" y="4638"/>
                  </a:cubicBezTo>
                  <a:cubicBezTo>
                    <a:pt x="2795" y="4645"/>
                    <a:pt x="2787" y="4647"/>
                    <a:pt x="2777" y="4652"/>
                  </a:cubicBezTo>
                  <a:cubicBezTo>
                    <a:pt x="2770" y="4657"/>
                    <a:pt x="2760" y="4670"/>
                    <a:pt x="2760" y="4685"/>
                  </a:cubicBezTo>
                  <a:cubicBezTo>
                    <a:pt x="2760" y="4694"/>
                    <a:pt x="2758" y="4702"/>
                    <a:pt x="2753" y="4709"/>
                  </a:cubicBezTo>
                  <a:cubicBezTo>
                    <a:pt x="2750" y="4717"/>
                    <a:pt x="2745" y="4722"/>
                    <a:pt x="2743" y="4732"/>
                  </a:cubicBezTo>
                  <a:cubicBezTo>
                    <a:pt x="2743" y="4736"/>
                    <a:pt x="2745" y="4739"/>
                    <a:pt x="2745" y="4741"/>
                  </a:cubicBezTo>
                  <a:cubicBezTo>
                    <a:pt x="2750" y="4751"/>
                    <a:pt x="2758" y="4759"/>
                    <a:pt x="2762" y="4766"/>
                  </a:cubicBezTo>
                  <a:cubicBezTo>
                    <a:pt x="2770" y="4774"/>
                    <a:pt x="2772" y="4781"/>
                    <a:pt x="2772" y="4786"/>
                  </a:cubicBezTo>
                  <a:cubicBezTo>
                    <a:pt x="2772" y="4796"/>
                    <a:pt x="2775" y="4805"/>
                    <a:pt x="2780" y="4815"/>
                  </a:cubicBezTo>
                  <a:cubicBezTo>
                    <a:pt x="2782" y="4823"/>
                    <a:pt x="2787" y="4833"/>
                    <a:pt x="2802" y="4835"/>
                  </a:cubicBezTo>
                  <a:cubicBezTo>
                    <a:pt x="2805" y="4835"/>
                    <a:pt x="2809" y="4835"/>
                    <a:pt x="2812" y="4835"/>
                  </a:cubicBezTo>
                  <a:cubicBezTo>
                    <a:pt x="2824" y="4835"/>
                    <a:pt x="2837" y="4835"/>
                    <a:pt x="2846" y="4825"/>
                  </a:cubicBezTo>
                  <a:cubicBezTo>
                    <a:pt x="2849" y="4823"/>
                    <a:pt x="2851" y="4823"/>
                    <a:pt x="2854" y="4823"/>
                  </a:cubicBezTo>
                  <a:cubicBezTo>
                    <a:pt x="2861" y="4823"/>
                    <a:pt x="2869" y="4825"/>
                    <a:pt x="2874" y="4830"/>
                  </a:cubicBezTo>
                  <a:cubicBezTo>
                    <a:pt x="2886" y="4842"/>
                    <a:pt x="2901" y="4847"/>
                    <a:pt x="2915" y="4847"/>
                  </a:cubicBezTo>
                  <a:cubicBezTo>
                    <a:pt x="2923" y="4847"/>
                    <a:pt x="2930" y="4847"/>
                    <a:pt x="2938" y="4840"/>
                  </a:cubicBezTo>
                  <a:cubicBezTo>
                    <a:pt x="2940" y="4838"/>
                    <a:pt x="2943" y="4838"/>
                    <a:pt x="2948" y="4835"/>
                  </a:cubicBezTo>
                  <a:cubicBezTo>
                    <a:pt x="2953" y="4833"/>
                    <a:pt x="2957" y="4830"/>
                    <a:pt x="2962" y="4823"/>
                  </a:cubicBezTo>
                  <a:cubicBezTo>
                    <a:pt x="2962" y="4825"/>
                    <a:pt x="2965" y="4830"/>
                    <a:pt x="2967" y="4833"/>
                  </a:cubicBezTo>
                  <a:cubicBezTo>
                    <a:pt x="2962" y="4833"/>
                    <a:pt x="2960" y="4835"/>
                    <a:pt x="2955" y="4840"/>
                  </a:cubicBezTo>
                  <a:cubicBezTo>
                    <a:pt x="2948" y="4847"/>
                    <a:pt x="2935" y="4862"/>
                    <a:pt x="2935" y="4880"/>
                  </a:cubicBezTo>
                  <a:cubicBezTo>
                    <a:pt x="2935" y="4884"/>
                    <a:pt x="2935" y="4889"/>
                    <a:pt x="2938" y="4894"/>
                  </a:cubicBezTo>
                  <a:cubicBezTo>
                    <a:pt x="2943" y="4904"/>
                    <a:pt x="2950" y="4912"/>
                    <a:pt x="2953" y="4917"/>
                  </a:cubicBezTo>
                  <a:cubicBezTo>
                    <a:pt x="2957" y="4922"/>
                    <a:pt x="2960" y="4922"/>
                    <a:pt x="2960" y="4927"/>
                  </a:cubicBezTo>
                  <a:cubicBezTo>
                    <a:pt x="2960" y="4934"/>
                    <a:pt x="2960" y="4936"/>
                    <a:pt x="2960" y="4941"/>
                  </a:cubicBezTo>
                  <a:cubicBezTo>
                    <a:pt x="2957" y="4951"/>
                    <a:pt x="2962" y="4961"/>
                    <a:pt x="2972" y="4971"/>
                  </a:cubicBezTo>
                  <a:cubicBezTo>
                    <a:pt x="2972" y="4973"/>
                    <a:pt x="2972" y="4973"/>
                    <a:pt x="2972" y="4976"/>
                  </a:cubicBezTo>
                  <a:cubicBezTo>
                    <a:pt x="2975" y="4983"/>
                    <a:pt x="2970" y="4996"/>
                    <a:pt x="2970" y="5013"/>
                  </a:cubicBezTo>
                  <a:cubicBezTo>
                    <a:pt x="2970" y="5015"/>
                    <a:pt x="2970" y="5020"/>
                    <a:pt x="2970" y="5025"/>
                  </a:cubicBezTo>
                  <a:cubicBezTo>
                    <a:pt x="2970" y="5025"/>
                    <a:pt x="2970" y="5028"/>
                    <a:pt x="2970" y="5030"/>
                  </a:cubicBezTo>
                  <a:cubicBezTo>
                    <a:pt x="2970" y="5037"/>
                    <a:pt x="2967" y="5042"/>
                    <a:pt x="2962" y="5047"/>
                  </a:cubicBezTo>
                  <a:cubicBezTo>
                    <a:pt x="2957" y="5052"/>
                    <a:pt x="2950" y="5060"/>
                    <a:pt x="2948" y="5072"/>
                  </a:cubicBezTo>
                  <a:cubicBezTo>
                    <a:pt x="2948" y="5075"/>
                    <a:pt x="2950" y="5079"/>
                    <a:pt x="2950" y="5084"/>
                  </a:cubicBezTo>
                  <a:cubicBezTo>
                    <a:pt x="2960" y="5109"/>
                    <a:pt x="2970" y="5114"/>
                    <a:pt x="2977" y="5136"/>
                  </a:cubicBezTo>
                  <a:cubicBezTo>
                    <a:pt x="2982" y="5144"/>
                    <a:pt x="2987" y="5151"/>
                    <a:pt x="2995" y="5159"/>
                  </a:cubicBezTo>
                  <a:cubicBezTo>
                    <a:pt x="2992" y="5166"/>
                    <a:pt x="2992" y="5166"/>
                    <a:pt x="2992" y="5166"/>
                  </a:cubicBezTo>
                  <a:cubicBezTo>
                    <a:pt x="2982" y="5168"/>
                    <a:pt x="2975" y="5173"/>
                    <a:pt x="2967" y="5176"/>
                  </a:cubicBezTo>
                  <a:cubicBezTo>
                    <a:pt x="2960" y="5181"/>
                    <a:pt x="2955" y="5183"/>
                    <a:pt x="2950" y="5183"/>
                  </a:cubicBezTo>
                  <a:cubicBezTo>
                    <a:pt x="2945" y="5183"/>
                    <a:pt x="2943" y="5181"/>
                    <a:pt x="2935" y="5181"/>
                  </a:cubicBezTo>
                  <a:cubicBezTo>
                    <a:pt x="2928" y="5181"/>
                    <a:pt x="2918" y="5186"/>
                    <a:pt x="2910" y="5193"/>
                  </a:cubicBezTo>
                  <a:cubicBezTo>
                    <a:pt x="2906" y="5201"/>
                    <a:pt x="2898" y="5203"/>
                    <a:pt x="2893" y="5203"/>
                  </a:cubicBezTo>
                  <a:cubicBezTo>
                    <a:pt x="2891" y="5203"/>
                    <a:pt x="2886" y="5201"/>
                    <a:pt x="2883" y="5198"/>
                  </a:cubicBezTo>
                  <a:cubicBezTo>
                    <a:pt x="2874" y="5188"/>
                    <a:pt x="2854" y="5168"/>
                    <a:pt x="2846" y="5161"/>
                  </a:cubicBezTo>
                  <a:cubicBezTo>
                    <a:pt x="2844" y="5156"/>
                    <a:pt x="2839" y="5156"/>
                    <a:pt x="2834" y="5156"/>
                  </a:cubicBezTo>
                  <a:cubicBezTo>
                    <a:pt x="2822" y="5156"/>
                    <a:pt x="2814" y="5166"/>
                    <a:pt x="2814" y="5178"/>
                  </a:cubicBezTo>
                  <a:cubicBezTo>
                    <a:pt x="2814" y="5183"/>
                    <a:pt x="2812" y="5188"/>
                    <a:pt x="2812" y="5188"/>
                  </a:cubicBezTo>
                  <a:cubicBezTo>
                    <a:pt x="2812" y="5191"/>
                    <a:pt x="2812" y="5191"/>
                    <a:pt x="2805" y="5191"/>
                  </a:cubicBezTo>
                  <a:cubicBezTo>
                    <a:pt x="2797" y="5193"/>
                    <a:pt x="2787" y="5193"/>
                    <a:pt x="2780" y="5198"/>
                  </a:cubicBezTo>
                  <a:cubicBezTo>
                    <a:pt x="2772" y="5203"/>
                    <a:pt x="2765" y="5208"/>
                    <a:pt x="2765" y="5220"/>
                  </a:cubicBezTo>
                  <a:cubicBezTo>
                    <a:pt x="2765" y="5225"/>
                    <a:pt x="2767" y="5233"/>
                    <a:pt x="2772" y="5235"/>
                  </a:cubicBezTo>
                  <a:cubicBezTo>
                    <a:pt x="2787" y="5250"/>
                    <a:pt x="2787" y="5255"/>
                    <a:pt x="2787" y="5272"/>
                  </a:cubicBezTo>
                  <a:cubicBezTo>
                    <a:pt x="2787" y="5282"/>
                    <a:pt x="2782" y="5299"/>
                    <a:pt x="2782" y="5316"/>
                  </a:cubicBezTo>
                  <a:cubicBezTo>
                    <a:pt x="2782" y="5321"/>
                    <a:pt x="2782" y="5326"/>
                    <a:pt x="2787" y="5334"/>
                  </a:cubicBezTo>
                  <a:lnTo>
                    <a:pt x="2790" y="5336"/>
                  </a:lnTo>
                  <a:cubicBezTo>
                    <a:pt x="2787" y="5336"/>
                    <a:pt x="2790" y="5341"/>
                    <a:pt x="2777" y="5341"/>
                  </a:cubicBezTo>
                  <a:cubicBezTo>
                    <a:pt x="2775" y="5341"/>
                    <a:pt x="2772" y="5341"/>
                    <a:pt x="2767" y="5341"/>
                  </a:cubicBezTo>
                  <a:cubicBezTo>
                    <a:pt x="2760" y="5341"/>
                    <a:pt x="2753" y="5341"/>
                    <a:pt x="2745" y="5344"/>
                  </a:cubicBezTo>
                  <a:cubicBezTo>
                    <a:pt x="2738" y="5346"/>
                    <a:pt x="2733" y="5356"/>
                    <a:pt x="2733" y="5363"/>
                  </a:cubicBezTo>
                  <a:cubicBezTo>
                    <a:pt x="2733" y="5373"/>
                    <a:pt x="2735" y="5378"/>
                    <a:pt x="2738" y="5386"/>
                  </a:cubicBezTo>
                  <a:cubicBezTo>
                    <a:pt x="2740" y="5391"/>
                    <a:pt x="2743" y="5396"/>
                    <a:pt x="2743" y="5398"/>
                  </a:cubicBezTo>
                  <a:cubicBezTo>
                    <a:pt x="2740" y="5401"/>
                    <a:pt x="2738" y="5403"/>
                    <a:pt x="2735" y="5405"/>
                  </a:cubicBezTo>
                  <a:cubicBezTo>
                    <a:pt x="2733" y="5408"/>
                    <a:pt x="2728" y="5413"/>
                    <a:pt x="2728" y="5418"/>
                  </a:cubicBezTo>
                  <a:cubicBezTo>
                    <a:pt x="2728" y="5425"/>
                    <a:pt x="2733" y="5430"/>
                    <a:pt x="2738" y="5435"/>
                  </a:cubicBezTo>
                  <a:cubicBezTo>
                    <a:pt x="2743" y="5440"/>
                    <a:pt x="2748" y="5442"/>
                    <a:pt x="2748" y="5447"/>
                  </a:cubicBezTo>
                  <a:cubicBezTo>
                    <a:pt x="2750" y="5447"/>
                    <a:pt x="2750" y="5447"/>
                    <a:pt x="2750" y="5450"/>
                  </a:cubicBezTo>
                  <a:cubicBezTo>
                    <a:pt x="2750" y="5450"/>
                    <a:pt x="2750" y="5452"/>
                    <a:pt x="2748" y="5455"/>
                  </a:cubicBezTo>
                  <a:cubicBezTo>
                    <a:pt x="2740" y="5462"/>
                    <a:pt x="2735" y="5470"/>
                    <a:pt x="2730" y="5474"/>
                  </a:cubicBezTo>
                  <a:cubicBezTo>
                    <a:pt x="2725" y="5479"/>
                    <a:pt x="2723" y="5482"/>
                    <a:pt x="2718" y="5482"/>
                  </a:cubicBezTo>
                  <a:cubicBezTo>
                    <a:pt x="2706" y="5482"/>
                    <a:pt x="2691" y="5484"/>
                    <a:pt x="2676" y="5489"/>
                  </a:cubicBezTo>
                  <a:cubicBezTo>
                    <a:pt x="2664" y="5497"/>
                    <a:pt x="2649" y="5504"/>
                    <a:pt x="2646" y="5521"/>
                  </a:cubicBezTo>
                  <a:cubicBezTo>
                    <a:pt x="2646" y="5539"/>
                    <a:pt x="2642" y="5576"/>
                    <a:pt x="2637" y="5588"/>
                  </a:cubicBezTo>
                  <a:cubicBezTo>
                    <a:pt x="2634" y="5595"/>
                    <a:pt x="2634" y="5603"/>
                    <a:pt x="2634" y="5608"/>
                  </a:cubicBezTo>
                  <a:cubicBezTo>
                    <a:pt x="2614" y="5598"/>
                    <a:pt x="2585" y="5583"/>
                    <a:pt x="2585" y="5583"/>
                  </a:cubicBezTo>
                  <a:cubicBezTo>
                    <a:pt x="2580" y="5581"/>
                    <a:pt x="2580" y="5581"/>
                    <a:pt x="2580" y="5581"/>
                  </a:cubicBezTo>
                  <a:cubicBezTo>
                    <a:pt x="2575" y="5586"/>
                    <a:pt x="2575" y="5586"/>
                    <a:pt x="2575" y="5586"/>
                  </a:cubicBezTo>
                  <a:cubicBezTo>
                    <a:pt x="2572" y="5586"/>
                    <a:pt x="2565" y="5593"/>
                    <a:pt x="2565" y="5605"/>
                  </a:cubicBezTo>
                  <a:cubicBezTo>
                    <a:pt x="2565" y="5613"/>
                    <a:pt x="2568" y="5620"/>
                    <a:pt x="2575" y="5628"/>
                  </a:cubicBezTo>
                  <a:cubicBezTo>
                    <a:pt x="2582" y="5633"/>
                    <a:pt x="2590" y="5655"/>
                    <a:pt x="2592" y="5662"/>
                  </a:cubicBezTo>
                  <a:cubicBezTo>
                    <a:pt x="2582" y="5662"/>
                    <a:pt x="2572" y="5665"/>
                    <a:pt x="2563" y="5667"/>
                  </a:cubicBezTo>
                  <a:cubicBezTo>
                    <a:pt x="2558" y="5670"/>
                    <a:pt x="2550" y="5672"/>
                    <a:pt x="2545" y="5674"/>
                  </a:cubicBezTo>
                  <a:cubicBezTo>
                    <a:pt x="2540" y="5677"/>
                    <a:pt x="2535" y="5682"/>
                    <a:pt x="2535" y="5692"/>
                  </a:cubicBezTo>
                  <a:cubicBezTo>
                    <a:pt x="2535" y="5704"/>
                    <a:pt x="2540" y="5719"/>
                    <a:pt x="2540" y="5726"/>
                  </a:cubicBezTo>
                  <a:cubicBezTo>
                    <a:pt x="2540" y="5729"/>
                    <a:pt x="2540" y="5729"/>
                    <a:pt x="2540" y="5731"/>
                  </a:cubicBezTo>
                  <a:cubicBezTo>
                    <a:pt x="2538" y="5734"/>
                    <a:pt x="2535" y="5736"/>
                    <a:pt x="2535" y="5741"/>
                  </a:cubicBezTo>
                  <a:cubicBezTo>
                    <a:pt x="2538" y="5751"/>
                    <a:pt x="2543" y="5753"/>
                    <a:pt x="2545" y="5758"/>
                  </a:cubicBezTo>
                  <a:cubicBezTo>
                    <a:pt x="2548" y="5761"/>
                    <a:pt x="2550" y="5763"/>
                    <a:pt x="2550" y="5766"/>
                  </a:cubicBezTo>
                  <a:lnTo>
                    <a:pt x="2553" y="5766"/>
                  </a:lnTo>
                  <a:cubicBezTo>
                    <a:pt x="2550" y="5766"/>
                    <a:pt x="2550" y="5766"/>
                    <a:pt x="2550" y="5766"/>
                  </a:cubicBezTo>
                  <a:cubicBezTo>
                    <a:pt x="2545" y="5768"/>
                    <a:pt x="2540" y="5768"/>
                    <a:pt x="2535" y="5768"/>
                  </a:cubicBezTo>
                  <a:cubicBezTo>
                    <a:pt x="2523" y="5768"/>
                    <a:pt x="2513" y="5766"/>
                    <a:pt x="2501" y="5766"/>
                  </a:cubicBezTo>
                  <a:cubicBezTo>
                    <a:pt x="2493" y="5766"/>
                    <a:pt x="2486" y="5766"/>
                    <a:pt x="2481" y="5773"/>
                  </a:cubicBezTo>
                  <a:cubicBezTo>
                    <a:pt x="2474" y="5781"/>
                    <a:pt x="2469" y="5790"/>
                    <a:pt x="2469" y="5798"/>
                  </a:cubicBezTo>
                  <a:cubicBezTo>
                    <a:pt x="2469" y="5810"/>
                    <a:pt x="2474" y="5820"/>
                    <a:pt x="2483" y="5828"/>
                  </a:cubicBezTo>
                  <a:cubicBezTo>
                    <a:pt x="2486" y="5832"/>
                    <a:pt x="2491" y="5835"/>
                    <a:pt x="2493" y="5837"/>
                  </a:cubicBezTo>
                  <a:lnTo>
                    <a:pt x="2493" y="5840"/>
                  </a:lnTo>
                  <a:cubicBezTo>
                    <a:pt x="2493" y="5840"/>
                    <a:pt x="2491" y="5840"/>
                    <a:pt x="2488" y="5842"/>
                  </a:cubicBezTo>
                  <a:cubicBezTo>
                    <a:pt x="2481" y="5847"/>
                    <a:pt x="2469" y="5852"/>
                    <a:pt x="2456" y="5860"/>
                  </a:cubicBezTo>
                  <a:cubicBezTo>
                    <a:pt x="2446" y="5865"/>
                    <a:pt x="2437" y="5877"/>
                    <a:pt x="2437" y="5892"/>
                  </a:cubicBezTo>
                  <a:cubicBezTo>
                    <a:pt x="2437" y="5909"/>
                    <a:pt x="2439" y="5921"/>
                    <a:pt x="2439" y="5934"/>
                  </a:cubicBezTo>
                  <a:cubicBezTo>
                    <a:pt x="2439" y="5938"/>
                    <a:pt x="2439" y="5943"/>
                    <a:pt x="2439" y="5951"/>
                  </a:cubicBezTo>
                  <a:cubicBezTo>
                    <a:pt x="2437" y="5966"/>
                    <a:pt x="2437" y="5980"/>
                    <a:pt x="2437" y="5993"/>
                  </a:cubicBezTo>
                  <a:cubicBezTo>
                    <a:pt x="2434" y="6008"/>
                    <a:pt x="2432" y="6013"/>
                    <a:pt x="2427" y="6015"/>
                  </a:cubicBezTo>
                  <a:cubicBezTo>
                    <a:pt x="2424" y="6018"/>
                    <a:pt x="2414" y="6018"/>
                    <a:pt x="2402" y="6018"/>
                  </a:cubicBezTo>
                  <a:cubicBezTo>
                    <a:pt x="2397" y="6018"/>
                    <a:pt x="2390" y="6018"/>
                    <a:pt x="2382" y="6018"/>
                  </a:cubicBezTo>
                  <a:cubicBezTo>
                    <a:pt x="2368" y="6018"/>
                    <a:pt x="2353" y="6018"/>
                    <a:pt x="2340" y="6023"/>
                  </a:cubicBezTo>
                  <a:cubicBezTo>
                    <a:pt x="2328" y="6025"/>
                    <a:pt x="2313" y="6032"/>
                    <a:pt x="2311" y="6050"/>
                  </a:cubicBezTo>
                  <a:cubicBezTo>
                    <a:pt x="2306" y="6082"/>
                    <a:pt x="2298" y="6097"/>
                    <a:pt x="2284" y="6111"/>
                  </a:cubicBezTo>
                  <a:cubicBezTo>
                    <a:pt x="2264" y="6129"/>
                    <a:pt x="2256" y="6163"/>
                    <a:pt x="2256" y="6188"/>
                  </a:cubicBezTo>
                  <a:cubicBezTo>
                    <a:pt x="2256" y="6198"/>
                    <a:pt x="2254" y="6213"/>
                    <a:pt x="2249" y="6225"/>
                  </a:cubicBezTo>
                  <a:cubicBezTo>
                    <a:pt x="2246" y="6232"/>
                    <a:pt x="2244" y="6237"/>
                    <a:pt x="2242" y="6240"/>
                  </a:cubicBezTo>
                  <a:cubicBezTo>
                    <a:pt x="2242" y="6242"/>
                    <a:pt x="2242" y="6242"/>
                    <a:pt x="2242" y="6242"/>
                  </a:cubicBezTo>
                  <a:cubicBezTo>
                    <a:pt x="2237" y="6242"/>
                    <a:pt x="2232" y="6240"/>
                    <a:pt x="2224" y="6237"/>
                  </a:cubicBezTo>
                  <a:cubicBezTo>
                    <a:pt x="2217" y="6235"/>
                    <a:pt x="2210" y="6230"/>
                    <a:pt x="2200" y="6230"/>
                  </a:cubicBezTo>
                  <a:cubicBezTo>
                    <a:pt x="2195" y="6230"/>
                    <a:pt x="2190" y="6232"/>
                    <a:pt x="2185" y="6237"/>
                  </a:cubicBezTo>
                  <a:cubicBezTo>
                    <a:pt x="2178" y="6242"/>
                    <a:pt x="2175" y="6242"/>
                    <a:pt x="2168" y="6242"/>
                  </a:cubicBezTo>
                  <a:cubicBezTo>
                    <a:pt x="2165" y="6242"/>
                    <a:pt x="2163" y="6242"/>
                    <a:pt x="2160" y="6242"/>
                  </a:cubicBezTo>
                  <a:cubicBezTo>
                    <a:pt x="2158" y="6242"/>
                    <a:pt x="2155" y="6242"/>
                    <a:pt x="2153" y="6242"/>
                  </a:cubicBezTo>
                  <a:cubicBezTo>
                    <a:pt x="2150" y="6242"/>
                    <a:pt x="2145" y="6245"/>
                    <a:pt x="2143" y="6247"/>
                  </a:cubicBezTo>
                  <a:cubicBezTo>
                    <a:pt x="2138" y="6250"/>
                    <a:pt x="2136" y="6252"/>
                    <a:pt x="2131" y="6257"/>
                  </a:cubicBezTo>
                  <a:cubicBezTo>
                    <a:pt x="2118" y="6269"/>
                    <a:pt x="2106" y="6297"/>
                    <a:pt x="2098" y="6311"/>
                  </a:cubicBezTo>
                  <a:cubicBezTo>
                    <a:pt x="2101" y="6311"/>
                    <a:pt x="2103" y="6311"/>
                    <a:pt x="2108" y="6311"/>
                  </a:cubicBezTo>
                  <a:cubicBezTo>
                    <a:pt x="2111" y="6311"/>
                    <a:pt x="2116" y="6314"/>
                    <a:pt x="2121" y="6314"/>
                  </a:cubicBezTo>
                  <a:cubicBezTo>
                    <a:pt x="2121" y="6311"/>
                    <a:pt x="2123" y="6306"/>
                    <a:pt x="2126" y="6304"/>
                  </a:cubicBezTo>
                  <a:cubicBezTo>
                    <a:pt x="2131" y="6292"/>
                    <a:pt x="2140" y="6277"/>
                    <a:pt x="2145" y="6272"/>
                  </a:cubicBezTo>
                  <a:cubicBezTo>
                    <a:pt x="2150" y="6267"/>
                    <a:pt x="2153" y="6264"/>
                    <a:pt x="2155" y="6262"/>
                  </a:cubicBezTo>
                  <a:cubicBezTo>
                    <a:pt x="2155" y="6262"/>
                    <a:pt x="2158" y="6262"/>
                    <a:pt x="2160" y="6262"/>
                  </a:cubicBezTo>
                  <a:cubicBezTo>
                    <a:pt x="2163" y="6262"/>
                    <a:pt x="2165" y="6262"/>
                    <a:pt x="2168" y="6262"/>
                  </a:cubicBezTo>
                  <a:cubicBezTo>
                    <a:pt x="2175" y="6262"/>
                    <a:pt x="2187" y="6262"/>
                    <a:pt x="2197" y="6252"/>
                  </a:cubicBezTo>
                  <a:cubicBezTo>
                    <a:pt x="2200" y="6250"/>
                    <a:pt x="2197" y="6250"/>
                    <a:pt x="2200" y="6250"/>
                  </a:cubicBezTo>
                  <a:cubicBezTo>
                    <a:pt x="2202" y="6250"/>
                    <a:pt x="2210" y="6252"/>
                    <a:pt x="2217" y="6255"/>
                  </a:cubicBezTo>
                  <a:cubicBezTo>
                    <a:pt x="2224" y="6260"/>
                    <a:pt x="2232" y="6262"/>
                    <a:pt x="2242" y="6262"/>
                  </a:cubicBezTo>
                  <a:cubicBezTo>
                    <a:pt x="2249" y="6262"/>
                    <a:pt x="2256" y="6257"/>
                    <a:pt x="2259" y="6250"/>
                  </a:cubicBezTo>
                  <a:cubicBezTo>
                    <a:pt x="2269" y="6235"/>
                    <a:pt x="2274" y="6205"/>
                    <a:pt x="2276" y="6188"/>
                  </a:cubicBezTo>
                  <a:cubicBezTo>
                    <a:pt x="2274" y="6171"/>
                    <a:pt x="2284" y="6136"/>
                    <a:pt x="2298" y="6124"/>
                  </a:cubicBezTo>
                  <a:cubicBezTo>
                    <a:pt x="2313" y="6109"/>
                    <a:pt x="2326" y="6089"/>
                    <a:pt x="2331" y="6052"/>
                  </a:cubicBezTo>
                  <a:cubicBezTo>
                    <a:pt x="2333" y="6047"/>
                    <a:pt x="2335" y="6045"/>
                    <a:pt x="2345" y="6040"/>
                  </a:cubicBezTo>
                  <a:cubicBezTo>
                    <a:pt x="2355" y="6037"/>
                    <a:pt x="2368" y="6037"/>
                    <a:pt x="2382" y="6037"/>
                  </a:cubicBezTo>
                  <a:cubicBezTo>
                    <a:pt x="2390" y="6037"/>
                    <a:pt x="2397" y="6037"/>
                    <a:pt x="2402" y="6037"/>
                  </a:cubicBezTo>
                  <a:cubicBezTo>
                    <a:pt x="2414" y="6037"/>
                    <a:pt x="2427" y="6037"/>
                    <a:pt x="2434" y="6032"/>
                  </a:cubicBezTo>
                  <a:cubicBezTo>
                    <a:pt x="2451" y="6025"/>
                    <a:pt x="2454" y="6010"/>
                    <a:pt x="2456" y="5995"/>
                  </a:cubicBezTo>
                  <a:cubicBezTo>
                    <a:pt x="2456" y="5980"/>
                    <a:pt x="2456" y="5966"/>
                    <a:pt x="2456" y="5953"/>
                  </a:cubicBezTo>
                  <a:cubicBezTo>
                    <a:pt x="2459" y="5946"/>
                    <a:pt x="2459" y="5938"/>
                    <a:pt x="2459" y="5934"/>
                  </a:cubicBezTo>
                  <a:cubicBezTo>
                    <a:pt x="2459" y="5916"/>
                    <a:pt x="2456" y="5906"/>
                    <a:pt x="2456" y="5892"/>
                  </a:cubicBezTo>
                  <a:cubicBezTo>
                    <a:pt x="2456" y="5884"/>
                    <a:pt x="2459" y="5882"/>
                    <a:pt x="2469" y="5874"/>
                  </a:cubicBezTo>
                  <a:cubicBezTo>
                    <a:pt x="2476" y="5870"/>
                    <a:pt x="2488" y="5865"/>
                    <a:pt x="2498" y="5860"/>
                  </a:cubicBezTo>
                  <a:cubicBezTo>
                    <a:pt x="2506" y="5855"/>
                    <a:pt x="2513" y="5850"/>
                    <a:pt x="2513" y="5840"/>
                  </a:cubicBezTo>
                  <a:cubicBezTo>
                    <a:pt x="2513" y="5832"/>
                    <a:pt x="2511" y="5828"/>
                    <a:pt x="2506" y="5825"/>
                  </a:cubicBezTo>
                  <a:cubicBezTo>
                    <a:pt x="2503" y="5820"/>
                    <a:pt x="2501" y="5818"/>
                    <a:pt x="2496" y="5813"/>
                  </a:cubicBezTo>
                  <a:cubicBezTo>
                    <a:pt x="2491" y="5808"/>
                    <a:pt x="2488" y="5803"/>
                    <a:pt x="2488" y="5798"/>
                  </a:cubicBezTo>
                  <a:cubicBezTo>
                    <a:pt x="2488" y="5795"/>
                    <a:pt x="2488" y="5793"/>
                    <a:pt x="2493" y="5788"/>
                  </a:cubicBezTo>
                  <a:cubicBezTo>
                    <a:pt x="2496" y="5786"/>
                    <a:pt x="2496" y="5786"/>
                    <a:pt x="2501" y="5786"/>
                  </a:cubicBezTo>
                  <a:cubicBezTo>
                    <a:pt x="2508" y="5786"/>
                    <a:pt x="2521" y="5788"/>
                    <a:pt x="2535" y="5788"/>
                  </a:cubicBezTo>
                  <a:cubicBezTo>
                    <a:pt x="2540" y="5788"/>
                    <a:pt x="2548" y="5788"/>
                    <a:pt x="2555" y="5786"/>
                  </a:cubicBezTo>
                  <a:cubicBezTo>
                    <a:pt x="2565" y="5783"/>
                    <a:pt x="2572" y="5776"/>
                    <a:pt x="2572" y="5766"/>
                  </a:cubicBezTo>
                  <a:cubicBezTo>
                    <a:pt x="2572" y="5756"/>
                    <a:pt x="2565" y="5751"/>
                    <a:pt x="2563" y="5746"/>
                  </a:cubicBezTo>
                  <a:cubicBezTo>
                    <a:pt x="2560" y="5743"/>
                    <a:pt x="2558" y="5741"/>
                    <a:pt x="2558" y="5741"/>
                  </a:cubicBezTo>
                  <a:cubicBezTo>
                    <a:pt x="2560" y="5736"/>
                    <a:pt x="2560" y="5731"/>
                    <a:pt x="2560" y="5726"/>
                  </a:cubicBezTo>
                  <a:cubicBezTo>
                    <a:pt x="2560" y="5714"/>
                    <a:pt x="2555" y="5699"/>
                    <a:pt x="2555" y="5692"/>
                  </a:cubicBezTo>
                  <a:cubicBezTo>
                    <a:pt x="2558" y="5692"/>
                    <a:pt x="2565" y="5687"/>
                    <a:pt x="2572" y="5687"/>
                  </a:cubicBezTo>
                  <a:cubicBezTo>
                    <a:pt x="2580" y="5684"/>
                    <a:pt x="2590" y="5682"/>
                    <a:pt x="2595" y="5682"/>
                  </a:cubicBezTo>
                  <a:cubicBezTo>
                    <a:pt x="2600" y="5682"/>
                    <a:pt x="2607" y="5679"/>
                    <a:pt x="2607" y="5674"/>
                  </a:cubicBezTo>
                  <a:cubicBezTo>
                    <a:pt x="2610" y="5672"/>
                    <a:pt x="2612" y="5667"/>
                    <a:pt x="2612" y="5665"/>
                  </a:cubicBezTo>
                  <a:cubicBezTo>
                    <a:pt x="2610" y="5647"/>
                    <a:pt x="2600" y="5625"/>
                    <a:pt x="2590" y="5613"/>
                  </a:cubicBezTo>
                  <a:cubicBezTo>
                    <a:pt x="2585" y="5610"/>
                    <a:pt x="2585" y="5608"/>
                    <a:pt x="2585" y="5605"/>
                  </a:cubicBezTo>
                  <a:cubicBezTo>
                    <a:pt x="2595" y="5610"/>
                    <a:pt x="2612" y="5620"/>
                    <a:pt x="2627" y="5625"/>
                  </a:cubicBezTo>
                  <a:cubicBezTo>
                    <a:pt x="2632" y="5628"/>
                    <a:pt x="2634" y="5630"/>
                    <a:pt x="2639" y="5630"/>
                  </a:cubicBezTo>
                  <a:cubicBezTo>
                    <a:pt x="2644" y="5630"/>
                    <a:pt x="2651" y="5625"/>
                    <a:pt x="2651" y="5620"/>
                  </a:cubicBezTo>
                  <a:cubicBezTo>
                    <a:pt x="2654" y="5615"/>
                    <a:pt x="2654" y="5613"/>
                    <a:pt x="2654" y="5608"/>
                  </a:cubicBezTo>
                  <a:cubicBezTo>
                    <a:pt x="2654" y="5603"/>
                    <a:pt x="2654" y="5598"/>
                    <a:pt x="2656" y="5595"/>
                  </a:cubicBezTo>
                  <a:cubicBezTo>
                    <a:pt x="2661" y="5578"/>
                    <a:pt x="2666" y="5541"/>
                    <a:pt x="2666" y="5521"/>
                  </a:cubicBezTo>
                  <a:cubicBezTo>
                    <a:pt x="2666" y="5521"/>
                    <a:pt x="2666" y="5519"/>
                    <a:pt x="2669" y="5516"/>
                  </a:cubicBezTo>
                  <a:cubicBezTo>
                    <a:pt x="2678" y="5509"/>
                    <a:pt x="2706" y="5502"/>
                    <a:pt x="2718" y="5502"/>
                  </a:cubicBezTo>
                  <a:cubicBezTo>
                    <a:pt x="2730" y="5502"/>
                    <a:pt x="2740" y="5494"/>
                    <a:pt x="2745" y="5489"/>
                  </a:cubicBezTo>
                  <a:cubicBezTo>
                    <a:pt x="2750" y="5482"/>
                    <a:pt x="2755" y="5474"/>
                    <a:pt x="2760" y="5467"/>
                  </a:cubicBezTo>
                  <a:cubicBezTo>
                    <a:pt x="2767" y="5462"/>
                    <a:pt x="2770" y="5457"/>
                    <a:pt x="2770" y="5450"/>
                  </a:cubicBezTo>
                  <a:cubicBezTo>
                    <a:pt x="2770" y="5435"/>
                    <a:pt x="2760" y="5430"/>
                    <a:pt x="2753" y="5423"/>
                  </a:cubicBezTo>
                  <a:cubicBezTo>
                    <a:pt x="2750" y="5420"/>
                    <a:pt x="2750" y="5420"/>
                    <a:pt x="2750" y="5418"/>
                  </a:cubicBezTo>
                  <a:cubicBezTo>
                    <a:pt x="2753" y="5418"/>
                    <a:pt x="2755" y="5415"/>
                    <a:pt x="2758" y="5413"/>
                  </a:cubicBezTo>
                  <a:cubicBezTo>
                    <a:pt x="2760" y="5408"/>
                    <a:pt x="2762" y="5403"/>
                    <a:pt x="2762" y="5398"/>
                  </a:cubicBezTo>
                  <a:cubicBezTo>
                    <a:pt x="2762" y="5388"/>
                    <a:pt x="2760" y="5383"/>
                    <a:pt x="2758" y="5378"/>
                  </a:cubicBezTo>
                  <a:cubicBezTo>
                    <a:pt x="2755" y="5371"/>
                    <a:pt x="2753" y="5366"/>
                    <a:pt x="2753" y="5363"/>
                  </a:cubicBezTo>
                  <a:cubicBezTo>
                    <a:pt x="2753" y="5361"/>
                    <a:pt x="2753" y="5363"/>
                    <a:pt x="2753" y="5361"/>
                  </a:cubicBezTo>
                  <a:cubicBezTo>
                    <a:pt x="2755" y="5361"/>
                    <a:pt x="2760" y="5361"/>
                    <a:pt x="2767" y="5361"/>
                  </a:cubicBezTo>
                  <a:cubicBezTo>
                    <a:pt x="2772" y="5361"/>
                    <a:pt x="2775" y="5361"/>
                    <a:pt x="2777" y="5361"/>
                  </a:cubicBezTo>
                  <a:cubicBezTo>
                    <a:pt x="2787" y="5361"/>
                    <a:pt x="2795" y="5358"/>
                    <a:pt x="2800" y="5354"/>
                  </a:cubicBezTo>
                  <a:cubicBezTo>
                    <a:pt x="2805" y="5349"/>
                    <a:pt x="2809" y="5341"/>
                    <a:pt x="2809" y="5336"/>
                  </a:cubicBezTo>
                  <a:cubicBezTo>
                    <a:pt x="2809" y="5331"/>
                    <a:pt x="2807" y="5324"/>
                    <a:pt x="2802" y="5319"/>
                  </a:cubicBezTo>
                  <a:lnTo>
                    <a:pt x="2802" y="5316"/>
                  </a:lnTo>
                  <a:cubicBezTo>
                    <a:pt x="2802" y="5304"/>
                    <a:pt x="2807" y="5284"/>
                    <a:pt x="2807" y="5272"/>
                  </a:cubicBezTo>
                  <a:cubicBezTo>
                    <a:pt x="2807" y="5255"/>
                    <a:pt x="2805" y="5238"/>
                    <a:pt x="2787" y="5223"/>
                  </a:cubicBezTo>
                  <a:cubicBezTo>
                    <a:pt x="2785" y="5220"/>
                    <a:pt x="2785" y="5220"/>
                    <a:pt x="2785" y="5220"/>
                  </a:cubicBezTo>
                  <a:lnTo>
                    <a:pt x="2785" y="5218"/>
                  </a:lnTo>
                  <a:cubicBezTo>
                    <a:pt x="2787" y="5215"/>
                    <a:pt x="2797" y="5210"/>
                    <a:pt x="2805" y="5210"/>
                  </a:cubicBezTo>
                  <a:cubicBezTo>
                    <a:pt x="2817" y="5213"/>
                    <a:pt x="2827" y="5206"/>
                    <a:pt x="2829" y="5198"/>
                  </a:cubicBezTo>
                  <a:cubicBezTo>
                    <a:pt x="2834" y="5191"/>
                    <a:pt x="2834" y="5183"/>
                    <a:pt x="2834" y="5178"/>
                  </a:cubicBezTo>
                  <a:lnTo>
                    <a:pt x="2834" y="5176"/>
                  </a:lnTo>
                  <a:cubicBezTo>
                    <a:pt x="2842" y="5183"/>
                    <a:pt x="2859" y="5203"/>
                    <a:pt x="2869" y="5213"/>
                  </a:cubicBezTo>
                  <a:cubicBezTo>
                    <a:pt x="2876" y="5218"/>
                    <a:pt x="2886" y="5223"/>
                    <a:pt x="2893" y="5223"/>
                  </a:cubicBezTo>
                  <a:cubicBezTo>
                    <a:pt x="2906" y="5223"/>
                    <a:pt x="2915" y="5218"/>
                    <a:pt x="2925" y="5208"/>
                  </a:cubicBezTo>
                  <a:cubicBezTo>
                    <a:pt x="2933" y="5201"/>
                    <a:pt x="2933" y="5203"/>
                    <a:pt x="2935" y="5201"/>
                  </a:cubicBezTo>
                  <a:cubicBezTo>
                    <a:pt x="2938" y="5201"/>
                    <a:pt x="2943" y="5203"/>
                    <a:pt x="2950" y="5203"/>
                  </a:cubicBezTo>
                  <a:cubicBezTo>
                    <a:pt x="2962" y="5203"/>
                    <a:pt x="2970" y="5196"/>
                    <a:pt x="2977" y="5193"/>
                  </a:cubicBezTo>
                  <a:cubicBezTo>
                    <a:pt x="2985" y="5188"/>
                    <a:pt x="2992" y="5186"/>
                    <a:pt x="3002" y="5186"/>
                  </a:cubicBezTo>
                  <a:cubicBezTo>
                    <a:pt x="3012" y="5186"/>
                    <a:pt x="3019" y="5183"/>
                    <a:pt x="3024" y="5181"/>
                  </a:cubicBezTo>
                  <a:cubicBezTo>
                    <a:pt x="3024" y="5178"/>
                    <a:pt x="3024" y="5178"/>
                    <a:pt x="3027" y="5178"/>
                  </a:cubicBezTo>
                  <a:cubicBezTo>
                    <a:pt x="3034" y="5178"/>
                    <a:pt x="3044" y="5181"/>
                    <a:pt x="3049" y="5181"/>
                  </a:cubicBezTo>
                  <a:cubicBezTo>
                    <a:pt x="3049" y="5183"/>
                    <a:pt x="3054" y="5191"/>
                    <a:pt x="3051" y="5196"/>
                  </a:cubicBezTo>
                  <a:cubicBezTo>
                    <a:pt x="3051" y="5201"/>
                    <a:pt x="3051" y="5203"/>
                    <a:pt x="3051" y="5206"/>
                  </a:cubicBezTo>
                  <a:cubicBezTo>
                    <a:pt x="3046" y="5213"/>
                    <a:pt x="3042" y="5225"/>
                    <a:pt x="3037" y="5233"/>
                  </a:cubicBezTo>
                  <a:cubicBezTo>
                    <a:pt x="3034" y="5238"/>
                    <a:pt x="3032" y="5240"/>
                    <a:pt x="3029" y="5242"/>
                  </a:cubicBezTo>
                  <a:lnTo>
                    <a:pt x="3029" y="5245"/>
                  </a:lnTo>
                  <a:cubicBezTo>
                    <a:pt x="3024" y="5245"/>
                    <a:pt x="3022" y="5245"/>
                    <a:pt x="3019" y="5247"/>
                  </a:cubicBezTo>
                  <a:cubicBezTo>
                    <a:pt x="3014" y="5250"/>
                    <a:pt x="3014" y="5255"/>
                    <a:pt x="3014" y="5257"/>
                  </a:cubicBezTo>
                  <a:cubicBezTo>
                    <a:pt x="3014" y="5269"/>
                    <a:pt x="3022" y="5274"/>
                    <a:pt x="3027" y="5282"/>
                  </a:cubicBezTo>
                  <a:cubicBezTo>
                    <a:pt x="3037" y="5289"/>
                    <a:pt x="3049" y="5289"/>
                    <a:pt x="3059" y="5292"/>
                  </a:cubicBezTo>
                  <a:cubicBezTo>
                    <a:pt x="3066" y="5294"/>
                    <a:pt x="3071" y="5294"/>
                    <a:pt x="3074" y="5294"/>
                  </a:cubicBezTo>
                  <a:cubicBezTo>
                    <a:pt x="3076" y="5297"/>
                    <a:pt x="3078" y="5297"/>
                    <a:pt x="3078" y="5297"/>
                  </a:cubicBezTo>
                  <a:lnTo>
                    <a:pt x="3081" y="5297"/>
                  </a:lnTo>
                  <a:cubicBezTo>
                    <a:pt x="3088" y="5304"/>
                    <a:pt x="3098" y="5304"/>
                    <a:pt x="3108" y="5307"/>
                  </a:cubicBezTo>
                  <a:cubicBezTo>
                    <a:pt x="3113" y="5307"/>
                    <a:pt x="3120" y="5304"/>
                    <a:pt x="3128" y="5299"/>
                  </a:cubicBezTo>
                  <a:cubicBezTo>
                    <a:pt x="3130" y="5299"/>
                    <a:pt x="3143" y="5297"/>
                    <a:pt x="3157" y="5297"/>
                  </a:cubicBezTo>
                  <a:cubicBezTo>
                    <a:pt x="3172" y="5297"/>
                    <a:pt x="3190" y="5297"/>
                    <a:pt x="3202" y="5297"/>
                  </a:cubicBezTo>
                  <a:cubicBezTo>
                    <a:pt x="3229" y="5297"/>
                    <a:pt x="3251" y="5272"/>
                    <a:pt x="3266" y="5260"/>
                  </a:cubicBezTo>
                  <a:cubicBezTo>
                    <a:pt x="3281" y="5245"/>
                    <a:pt x="3298" y="5233"/>
                    <a:pt x="3313" y="5233"/>
                  </a:cubicBezTo>
                  <a:cubicBezTo>
                    <a:pt x="3328" y="5233"/>
                    <a:pt x="3340" y="5230"/>
                    <a:pt x="3345" y="5228"/>
                  </a:cubicBezTo>
                  <a:cubicBezTo>
                    <a:pt x="3357" y="5235"/>
                    <a:pt x="3392" y="5252"/>
                    <a:pt x="3404" y="5255"/>
                  </a:cubicBezTo>
                  <a:cubicBezTo>
                    <a:pt x="3414" y="5257"/>
                    <a:pt x="3441" y="5272"/>
                    <a:pt x="3449" y="5279"/>
                  </a:cubicBezTo>
                  <a:cubicBezTo>
                    <a:pt x="3461" y="5292"/>
                    <a:pt x="3473" y="5294"/>
                    <a:pt x="3486" y="5294"/>
                  </a:cubicBezTo>
                  <a:cubicBezTo>
                    <a:pt x="3491" y="5294"/>
                    <a:pt x="3493" y="5294"/>
                    <a:pt x="3498" y="5294"/>
                  </a:cubicBezTo>
                  <a:cubicBezTo>
                    <a:pt x="3518" y="5294"/>
                    <a:pt x="3530" y="5294"/>
                    <a:pt x="3538" y="5304"/>
                  </a:cubicBezTo>
                  <a:cubicBezTo>
                    <a:pt x="3552" y="5316"/>
                    <a:pt x="3567" y="5321"/>
                    <a:pt x="3570" y="5321"/>
                  </a:cubicBezTo>
                  <a:cubicBezTo>
                    <a:pt x="3570" y="5324"/>
                    <a:pt x="3570" y="5324"/>
                    <a:pt x="3570" y="5324"/>
                  </a:cubicBezTo>
                  <a:cubicBezTo>
                    <a:pt x="3572" y="5324"/>
                    <a:pt x="3572" y="5324"/>
                    <a:pt x="3572" y="5324"/>
                  </a:cubicBezTo>
                  <a:cubicBezTo>
                    <a:pt x="3572" y="5324"/>
                    <a:pt x="3587" y="5321"/>
                    <a:pt x="3599" y="5319"/>
                  </a:cubicBezTo>
                  <a:cubicBezTo>
                    <a:pt x="3614" y="5316"/>
                    <a:pt x="3631" y="5316"/>
                    <a:pt x="3634" y="5316"/>
                  </a:cubicBezTo>
                  <a:cubicBezTo>
                    <a:pt x="3639" y="5316"/>
                    <a:pt x="3646" y="5319"/>
                    <a:pt x="3646" y="5331"/>
                  </a:cubicBezTo>
                  <a:cubicBezTo>
                    <a:pt x="3646" y="5336"/>
                    <a:pt x="3649" y="5344"/>
                    <a:pt x="3654" y="5346"/>
                  </a:cubicBezTo>
                  <a:cubicBezTo>
                    <a:pt x="3659" y="5351"/>
                    <a:pt x="3664" y="5354"/>
                    <a:pt x="3671" y="5354"/>
                  </a:cubicBezTo>
                  <a:cubicBezTo>
                    <a:pt x="3681" y="5354"/>
                    <a:pt x="3696" y="5346"/>
                    <a:pt x="3698" y="5331"/>
                  </a:cubicBezTo>
                  <a:cubicBezTo>
                    <a:pt x="3701" y="5319"/>
                    <a:pt x="3701" y="5307"/>
                    <a:pt x="3703" y="5299"/>
                  </a:cubicBezTo>
                  <a:cubicBezTo>
                    <a:pt x="3703" y="5294"/>
                    <a:pt x="3703" y="5292"/>
                    <a:pt x="3706" y="5289"/>
                  </a:cubicBezTo>
                  <a:cubicBezTo>
                    <a:pt x="3708" y="5289"/>
                    <a:pt x="3708" y="5289"/>
                    <a:pt x="3708" y="5289"/>
                  </a:cubicBezTo>
                  <a:cubicBezTo>
                    <a:pt x="3715" y="5289"/>
                    <a:pt x="3715" y="5289"/>
                    <a:pt x="3715" y="5292"/>
                  </a:cubicBezTo>
                  <a:cubicBezTo>
                    <a:pt x="3718" y="5292"/>
                    <a:pt x="3720" y="5299"/>
                    <a:pt x="3723" y="5307"/>
                  </a:cubicBezTo>
                  <a:cubicBezTo>
                    <a:pt x="3723" y="5307"/>
                    <a:pt x="3725" y="5321"/>
                    <a:pt x="3730" y="5334"/>
                  </a:cubicBezTo>
                  <a:cubicBezTo>
                    <a:pt x="3733" y="5341"/>
                    <a:pt x="3738" y="5349"/>
                    <a:pt x="3740" y="5354"/>
                  </a:cubicBezTo>
                  <a:cubicBezTo>
                    <a:pt x="3745" y="5358"/>
                    <a:pt x="3747" y="5366"/>
                    <a:pt x="3760" y="5366"/>
                  </a:cubicBezTo>
                  <a:cubicBezTo>
                    <a:pt x="3765" y="5366"/>
                    <a:pt x="3765" y="5366"/>
                    <a:pt x="3767" y="5368"/>
                  </a:cubicBezTo>
                  <a:cubicBezTo>
                    <a:pt x="3770" y="5371"/>
                    <a:pt x="3774" y="5376"/>
                    <a:pt x="3782" y="5383"/>
                  </a:cubicBezTo>
                  <a:cubicBezTo>
                    <a:pt x="3797" y="5398"/>
                    <a:pt x="3814" y="5408"/>
                    <a:pt x="3834" y="5408"/>
                  </a:cubicBezTo>
                  <a:cubicBezTo>
                    <a:pt x="3839" y="5408"/>
                    <a:pt x="3846" y="5408"/>
                    <a:pt x="3851" y="5405"/>
                  </a:cubicBezTo>
                  <a:cubicBezTo>
                    <a:pt x="3854" y="5405"/>
                    <a:pt x="3856" y="5405"/>
                    <a:pt x="3856" y="5405"/>
                  </a:cubicBezTo>
                  <a:cubicBezTo>
                    <a:pt x="3863" y="5405"/>
                    <a:pt x="3868" y="5408"/>
                    <a:pt x="3871" y="5413"/>
                  </a:cubicBezTo>
                  <a:cubicBezTo>
                    <a:pt x="3873" y="5415"/>
                    <a:pt x="3876" y="5423"/>
                    <a:pt x="3876" y="5425"/>
                  </a:cubicBezTo>
                  <a:cubicBezTo>
                    <a:pt x="3876" y="5428"/>
                    <a:pt x="3873" y="5433"/>
                    <a:pt x="3871" y="5438"/>
                  </a:cubicBezTo>
                  <a:cubicBezTo>
                    <a:pt x="3868" y="5440"/>
                    <a:pt x="3868" y="5440"/>
                    <a:pt x="3866" y="5442"/>
                  </a:cubicBezTo>
                  <a:lnTo>
                    <a:pt x="3863" y="5442"/>
                  </a:lnTo>
                  <a:cubicBezTo>
                    <a:pt x="3858" y="5442"/>
                    <a:pt x="3851" y="5445"/>
                    <a:pt x="3844" y="5450"/>
                  </a:cubicBezTo>
                  <a:cubicBezTo>
                    <a:pt x="3839" y="5455"/>
                    <a:pt x="3834" y="5462"/>
                    <a:pt x="3834" y="5472"/>
                  </a:cubicBezTo>
                  <a:cubicBezTo>
                    <a:pt x="3836" y="5482"/>
                    <a:pt x="3839" y="5492"/>
                    <a:pt x="3836" y="5499"/>
                  </a:cubicBezTo>
                  <a:cubicBezTo>
                    <a:pt x="3836" y="5502"/>
                    <a:pt x="3836" y="5502"/>
                    <a:pt x="3836" y="5502"/>
                  </a:cubicBezTo>
                  <a:cubicBezTo>
                    <a:pt x="3836" y="5502"/>
                    <a:pt x="3836" y="5504"/>
                    <a:pt x="3834" y="5502"/>
                  </a:cubicBezTo>
                  <a:cubicBezTo>
                    <a:pt x="3824" y="5502"/>
                    <a:pt x="3816" y="5504"/>
                    <a:pt x="3812" y="5509"/>
                  </a:cubicBezTo>
                  <a:cubicBezTo>
                    <a:pt x="3807" y="5514"/>
                    <a:pt x="3804" y="5519"/>
                    <a:pt x="3799" y="5521"/>
                  </a:cubicBezTo>
                  <a:cubicBezTo>
                    <a:pt x="3792" y="5529"/>
                    <a:pt x="3789" y="5536"/>
                    <a:pt x="3789" y="5546"/>
                  </a:cubicBezTo>
                  <a:cubicBezTo>
                    <a:pt x="3789" y="5553"/>
                    <a:pt x="3792" y="5561"/>
                    <a:pt x="3797" y="5566"/>
                  </a:cubicBezTo>
                  <a:cubicBezTo>
                    <a:pt x="3802" y="5571"/>
                    <a:pt x="3809" y="5576"/>
                    <a:pt x="3814" y="5578"/>
                  </a:cubicBezTo>
                  <a:cubicBezTo>
                    <a:pt x="3809" y="5593"/>
                    <a:pt x="3797" y="5620"/>
                    <a:pt x="3792" y="5633"/>
                  </a:cubicBezTo>
                  <a:cubicBezTo>
                    <a:pt x="3792" y="5640"/>
                    <a:pt x="3784" y="5652"/>
                    <a:pt x="3777" y="5665"/>
                  </a:cubicBezTo>
                  <a:cubicBezTo>
                    <a:pt x="3774" y="5674"/>
                    <a:pt x="3770" y="5682"/>
                    <a:pt x="3767" y="5684"/>
                  </a:cubicBezTo>
                  <a:cubicBezTo>
                    <a:pt x="3762" y="5689"/>
                    <a:pt x="3745" y="5702"/>
                    <a:pt x="3735" y="5719"/>
                  </a:cubicBezTo>
                  <a:cubicBezTo>
                    <a:pt x="3730" y="5731"/>
                    <a:pt x="3730" y="5741"/>
                    <a:pt x="3728" y="5748"/>
                  </a:cubicBezTo>
                  <a:cubicBezTo>
                    <a:pt x="3725" y="5758"/>
                    <a:pt x="3725" y="5758"/>
                    <a:pt x="3720" y="5758"/>
                  </a:cubicBezTo>
                  <a:cubicBezTo>
                    <a:pt x="3696" y="5758"/>
                    <a:pt x="3681" y="5766"/>
                    <a:pt x="3678" y="5766"/>
                  </a:cubicBezTo>
                  <a:cubicBezTo>
                    <a:pt x="3676" y="5768"/>
                    <a:pt x="3676" y="5768"/>
                    <a:pt x="3676" y="5768"/>
                  </a:cubicBezTo>
                  <a:cubicBezTo>
                    <a:pt x="3673" y="5771"/>
                    <a:pt x="3673" y="5771"/>
                    <a:pt x="3673" y="5771"/>
                  </a:cubicBezTo>
                  <a:cubicBezTo>
                    <a:pt x="3673" y="5771"/>
                    <a:pt x="3671" y="5778"/>
                    <a:pt x="3671" y="5786"/>
                  </a:cubicBezTo>
                  <a:cubicBezTo>
                    <a:pt x="3671" y="5790"/>
                    <a:pt x="3671" y="5793"/>
                    <a:pt x="3673" y="5795"/>
                  </a:cubicBezTo>
                  <a:cubicBezTo>
                    <a:pt x="3676" y="5800"/>
                    <a:pt x="3678" y="5800"/>
                    <a:pt x="3683" y="5803"/>
                  </a:cubicBezTo>
                  <a:cubicBezTo>
                    <a:pt x="3686" y="5805"/>
                    <a:pt x="3698" y="5818"/>
                    <a:pt x="3708" y="5828"/>
                  </a:cubicBezTo>
                  <a:cubicBezTo>
                    <a:pt x="3715" y="5835"/>
                    <a:pt x="3720" y="5840"/>
                    <a:pt x="3725" y="5845"/>
                  </a:cubicBezTo>
                  <a:cubicBezTo>
                    <a:pt x="3733" y="5850"/>
                    <a:pt x="3735" y="5855"/>
                    <a:pt x="3745" y="5855"/>
                  </a:cubicBezTo>
                  <a:cubicBezTo>
                    <a:pt x="3745" y="5855"/>
                    <a:pt x="3750" y="5857"/>
                    <a:pt x="3752" y="5857"/>
                  </a:cubicBezTo>
                  <a:cubicBezTo>
                    <a:pt x="3752" y="5860"/>
                    <a:pt x="3752" y="5860"/>
                    <a:pt x="3752" y="5860"/>
                  </a:cubicBezTo>
                  <a:lnTo>
                    <a:pt x="3750" y="5860"/>
                  </a:lnTo>
                  <a:cubicBezTo>
                    <a:pt x="3747" y="5860"/>
                    <a:pt x="3743" y="5857"/>
                    <a:pt x="3735" y="5857"/>
                  </a:cubicBezTo>
                  <a:cubicBezTo>
                    <a:pt x="3730" y="5857"/>
                    <a:pt x="3725" y="5860"/>
                    <a:pt x="3720" y="5865"/>
                  </a:cubicBezTo>
                  <a:cubicBezTo>
                    <a:pt x="3715" y="5870"/>
                    <a:pt x="3713" y="5874"/>
                    <a:pt x="3710" y="5877"/>
                  </a:cubicBezTo>
                  <a:cubicBezTo>
                    <a:pt x="3708" y="5879"/>
                    <a:pt x="3710" y="5879"/>
                    <a:pt x="3706" y="5879"/>
                  </a:cubicBezTo>
                  <a:cubicBezTo>
                    <a:pt x="3698" y="5879"/>
                    <a:pt x="3691" y="5879"/>
                    <a:pt x="3686" y="5884"/>
                  </a:cubicBezTo>
                  <a:cubicBezTo>
                    <a:pt x="3681" y="5887"/>
                    <a:pt x="3678" y="5892"/>
                    <a:pt x="3671" y="5897"/>
                  </a:cubicBezTo>
                  <a:cubicBezTo>
                    <a:pt x="3668" y="5902"/>
                    <a:pt x="3666" y="5902"/>
                    <a:pt x="3664" y="5904"/>
                  </a:cubicBezTo>
                  <a:cubicBezTo>
                    <a:pt x="3659" y="5909"/>
                    <a:pt x="3656" y="5916"/>
                    <a:pt x="3656" y="5921"/>
                  </a:cubicBezTo>
                  <a:cubicBezTo>
                    <a:pt x="3656" y="5926"/>
                    <a:pt x="3656" y="5931"/>
                    <a:pt x="3659" y="5941"/>
                  </a:cubicBezTo>
                  <a:cubicBezTo>
                    <a:pt x="3661" y="5953"/>
                    <a:pt x="3668" y="5966"/>
                    <a:pt x="3673" y="5976"/>
                  </a:cubicBezTo>
                  <a:cubicBezTo>
                    <a:pt x="3681" y="5988"/>
                    <a:pt x="3686" y="5995"/>
                    <a:pt x="3683" y="5998"/>
                  </a:cubicBezTo>
                  <a:cubicBezTo>
                    <a:pt x="3683" y="6000"/>
                    <a:pt x="3683" y="5998"/>
                    <a:pt x="3683" y="6000"/>
                  </a:cubicBezTo>
                  <a:cubicBezTo>
                    <a:pt x="3678" y="6005"/>
                    <a:pt x="3676" y="6015"/>
                    <a:pt x="3676" y="6023"/>
                  </a:cubicBezTo>
                  <a:cubicBezTo>
                    <a:pt x="3676" y="6030"/>
                    <a:pt x="3678" y="6037"/>
                    <a:pt x="3683" y="6045"/>
                  </a:cubicBezTo>
                  <a:cubicBezTo>
                    <a:pt x="3688" y="6052"/>
                    <a:pt x="3696" y="6057"/>
                    <a:pt x="3706" y="6057"/>
                  </a:cubicBezTo>
                  <a:cubicBezTo>
                    <a:pt x="3710" y="6057"/>
                    <a:pt x="3728" y="6062"/>
                    <a:pt x="3743" y="6072"/>
                  </a:cubicBezTo>
                  <a:cubicBezTo>
                    <a:pt x="3757" y="6082"/>
                    <a:pt x="3767" y="6094"/>
                    <a:pt x="3765" y="6097"/>
                  </a:cubicBezTo>
                  <a:cubicBezTo>
                    <a:pt x="3765" y="6099"/>
                    <a:pt x="3765" y="6102"/>
                    <a:pt x="3765" y="6102"/>
                  </a:cubicBezTo>
                  <a:cubicBezTo>
                    <a:pt x="3765" y="6119"/>
                    <a:pt x="3774" y="6134"/>
                    <a:pt x="3774" y="6141"/>
                  </a:cubicBezTo>
                  <a:cubicBezTo>
                    <a:pt x="3774" y="6143"/>
                    <a:pt x="3774" y="6143"/>
                    <a:pt x="3770" y="6148"/>
                  </a:cubicBezTo>
                  <a:cubicBezTo>
                    <a:pt x="3762" y="6156"/>
                    <a:pt x="3738" y="6166"/>
                    <a:pt x="3713" y="6163"/>
                  </a:cubicBezTo>
                  <a:cubicBezTo>
                    <a:pt x="3706" y="6163"/>
                    <a:pt x="3698" y="6163"/>
                    <a:pt x="3693" y="6163"/>
                  </a:cubicBezTo>
                  <a:cubicBezTo>
                    <a:pt x="3676" y="6158"/>
                    <a:pt x="3664" y="6151"/>
                    <a:pt x="3646" y="6151"/>
                  </a:cubicBezTo>
                  <a:cubicBezTo>
                    <a:pt x="3639" y="6151"/>
                    <a:pt x="3629" y="6153"/>
                    <a:pt x="3619" y="6161"/>
                  </a:cubicBezTo>
                  <a:cubicBezTo>
                    <a:pt x="3614" y="6166"/>
                    <a:pt x="3609" y="6168"/>
                    <a:pt x="3604" y="6171"/>
                  </a:cubicBezTo>
                  <a:cubicBezTo>
                    <a:pt x="3602" y="6175"/>
                    <a:pt x="3597" y="6180"/>
                    <a:pt x="3597" y="6188"/>
                  </a:cubicBezTo>
                  <a:cubicBezTo>
                    <a:pt x="3597" y="6195"/>
                    <a:pt x="3599" y="6200"/>
                    <a:pt x="3604" y="6213"/>
                  </a:cubicBezTo>
                  <a:cubicBezTo>
                    <a:pt x="3617" y="6237"/>
                    <a:pt x="3626" y="6252"/>
                    <a:pt x="3641" y="6255"/>
                  </a:cubicBezTo>
                  <a:cubicBezTo>
                    <a:pt x="3646" y="6257"/>
                    <a:pt x="3659" y="6282"/>
                    <a:pt x="3656" y="6289"/>
                  </a:cubicBezTo>
                  <a:cubicBezTo>
                    <a:pt x="3656" y="6292"/>
                    <a:pt x="3656" y="6292"/>
                    <a:pt x="3656" y="6292"/>
                  </a:cubicBezTo>
                  <a:cubicBezTo>
                    <a:pt x="3654" y="6292"/>
                    <a:pt x="3649" y="6289"/>
                    <a:pt x="3644" y="6284"/>
                  </a:cubicBezTo>
                  <a:cubicBezTo>
                    <a:pt x="3639" y="6279"/>
                    <a:pt x="3636" y="6274"/>
                    <a:pt x="3629" y="6274"/>
                  </a:cubicBezTo>
                  <a:cubicBezTo>
                    <a:pt x="3621" y="6272"/>
                    <a:pt x="3617" y="6272"/>
                    <a:pt x="3607" y="6272"/>
                  </a:cubicBezTo>
                  <a:cubicBezTo>
                    <a:pt x="3602" y="6272"/>
                    <a:pt x="3597" y="6269"/>
                    <a:pt x="3592" y="6267"/>
                  </a:cubicBezTo>
                  <a:cubicBezTo>
                    <a:pt x="3587" y="6264"/>
                    <a:pt x="3582" y="6262"/>
                    <a:pt x="3572" y="6262"/>
                  </a:cubicBezTo>
                  <a:cubicBezTo>
                    <a:pt x="3567" y="6262"/>
                    <a:pt x="3562" y="6264"/>
                    <a:pt x="3557" y="6267"/>
                  </a:cubicBezTo>
                  <a:cubicBezTo>
                    <a:pt x="3552" y="6274"/>
                    <a:pt x="3550" y="6282"/>
                    <a:pt x="3550" y="6287"/>
                  </a:cubicBezTo>
                  <a:cubicBezTo>
                    <a:pt x="3552" y="6299"/>
                    <a:pt x="3555" y="6314"/>
                    <a:pt x="3555" y="6324"/>
                  </a:cubicBezTo>
                  <a:cubicBezTo>
                    <a:pt x="3555" y="6329"/>
                    <a:pt x="3555" y="6331"/>
                    <a:pt x="3555" y="6334"/>
                  </a:cubicBezTo>
                  <a:cubicBezTo>
                    <a:pt x="3552" y="6339"/>
                    <a:pt x="3552" y="6341"/>
                    <a:pt x="3552" y="6346"/>
                  </a:cubicBezTo>
                  <a:cubicBezTo>
                    <a:pt x="3552" y="6363"/>
                    <a:pt x="3562" y="6373"/>
                    <a:pt x="3560" y="6380"/>
                  </a:cubicBezTo>
                  <a:cubicBezTo>
                    <a:pt x="3560" y="6380"/>
                    <a:pt x="3560" y="6383"/>
                    <a:pt x="3560" y="6388"/>
                  </a:cubicBezTo>
                  <a:cubicBezTo>
                    <a:pt x="3555" y="6395"/>
                    <a:pt x="3547" y="6400"/>
                    <a:pt x="3540" y="6408"/>
                  </a:cubicBezTo>
                  <a:cubicBezTo>
                    <a:pt x="3535" y="6412"/>
                    <a:pt x="3525" y="6422"/>
                    <a:pt x="3525" y="6435"/>
                  </a:cubicBezTo>
                  <a:cubicBezTo>
                    <a:pt x="3525" y="6437"/>
                    <a:pt x="3525" y="6440"/>
                    <a:pt x="3528" y="6445"/>
                  </a:cubicBezTo>
                  <a:cubicBezTo>
                    <a:pt x="3530" y="6454"/>
                    <a:pt x="3540" y="6469"/>
                    <a:pt x="3547" y="6482"/>
                  </a:cubicBezTo>
                  <a:cubicBezTo>
                    <a:pt x="3555" y="6497"/>
                    <a:pt x="3562" y="6511"/>
                    <a:pt x="3562" y="6516"/>
                  </a:cubicBezTo>
                  <a:lnTo>
                    <a:pt x="3560" y="6516"/>
                  </a:lnTo>
                  <a:cubicBezTo>
                    <a:pt x="3557" y="6526"/>
                    <a:pt x="3557" y="6534"/>
                    <a:pt x="3557" y="6543"/>
                  </a:cubicBezTo>
                  <a:cubicBezTo>
                    <a:pt x="3557" y="6561"/>
                    <a:pt x="3560" y="6583"/>
                    <a:pt x="3562" y="6595"/>
                  </a:cubicBezTo>
                  <a:cubicBezTo>
                    <a:pt x="3565" y="6598"/>
                    <a:pt x="3565" y="6598"/>
                    <a:pt x="3565" y="6600"/>
                  </a:cubicBezTo>
                  <a:cubicBezTo>
                    <a:pt x="3565" y="6610"/>
                    <a:pt x="3555" y="6617"/>
                    <a:pt x="3540" y="6617"/>
                  </a:cubicBezTo>
                  <a:cubicBezTo>
                    <a:pt x="3528" y="6617"/>
                    <a:pt x="3511" y="6620"/>
                    <a:pt x="3496" y="6622"/>
                  </a:cubicBezTo>
                  <a:cubicBezTo>
                    <a:pt x="3481" y="6627"/>
                    <a:pt x="3466" y="6632"/>
                    <a:pt x="3456" y="6640"/>
                  </a:cubicBezTo>
                  <a:cubicBezTo>
                    <a:pt x="3444" y="6652"/>
                    <a:pt x="3441" y="6657"/>
                    <a:pt x="3429" y="6657"/>
                  </a:cubicBezTo>
                  <a:cubicBezTo>
                    <a:pt x="3404" y="6657"/>
                    <a:pt x="3392" y="6682"/>
                    <a:pt x="3389" y="6704"/>
                  </a:cubicBezTo>
                  <a:cubicBezTo>
                    <a:pt x="3389" y="6706"/>
                    <a:pt x="3389" y="6706"/>
                    <a:pt x="3389" y="6706"/>
                  </a:cubicBezTo>
                  <a:cubicBezTo>
                    <a:pt x="3389" y="6709"/>
                    <a:pt x="3389" y="6706"/>
                    <a:pt x="3389" y="6709"/>
                  </a:cubicBezTo>
                  <a:cubicBezTo>
                    <a:pt x="3389" y="6709"/>
                    <a:pt x="3387" y="6709"/>
                    <a:pt x="3384" y="6709"/>
                  </a:cubicBezTo>
                  <a:cubicBezTo>
                    <a:pt x="3382" y="6709"/>
                    <a:pt x="3377" y="6709"/>
                    <a:pt x="3372" y="6709"/>
                  </a:cubicBezTo>
                  <a:cubicBezTo>
                    <a:pt x="3355" y="6709"/>
                    <a:pt x="3342" y="6711"/>
                    <a:pt x="3325" y="6719"/>
                  </a:cubicBezTo>
                  <a:cubicBezTo>
                    <a:pt x="3323" y="6719"/>
                    <a:pt x="3323" y="6719"/>
                    <a:pt x="3323" y="6719"/>
                  </a:cubicBezTo>
                  <a:cubicBezTo>
                    <a:pt x="3320" y="6716"/>
                    <a:pt x="3315" y="6714"/>
                    <a:pt x="3310" y="6714"/>
                  </a:cubicBezTo>
                  <a:cubicBezTo>
                    <a:pt x="3306" y="6714"/>
                    <a:pt x="3301" y="6716"/>
                    <a:pt x="3296" y="6716"/>
                  </a:cubicBezTo>
                  <a:cubicBezTo>
                    <a:pt x="3291" y="6719"/>
                    <a:pt x="3286" y="6719"/>
                    <a:pt x="3283" y="6719"/>
                  </a:cubicBezTo>
                  <a:cubicBezTo>
                    <a:pt x="3279" y="6719"/>
                    <a:pt x="3276" y="6719"/>
                    <a:pt x="3271" y="6719"/>
                  </a:cubicBezTo>
                  <a:cubicBezTo>
                    <a:pt x="3266" y="6719"/>
                    <a:pt x="3256" y="6721"/>
                    <a:pt x="3249" y="6729"/>
                  </a:cubicBezTo>
                  <a:cubicBezTo>
                    <a:pt x="3244" y="6736"/>
                    <a:pt x="3241" y="6736"/>
                    <a:pt x="3234" y="6738"/>
                  </a:cubicBezTo>
                  <a:cubicBezTo>
                    <a:pt x="3232" y="6738"/>
                    <a:pt x="3229" y="6741"/>
                    <a:pt x="3227" y="6746"/>
                  </a:cubicBezTo>
                  <a:cubicBezTo>
                    <a:pt x="3224" y="6751"/>
                    <a:pt x="3222" y="6753"/>
                    <a:pt x="3222" y="6758"/>
                  </a:cubicBezTo>
                  <a:cubicBezTo>
                    <a:pt x="3224" y="6780"/>
                    <a:pt x="3229" y="6788"/>
                    <a:pt x="3229" y="6807"/>
                  </a:cubicBezTo>
                  <a:cubicBezTo>
                    <a:pt x="3229" y="6817"/>
                    <a:pt x="3227" y="6825"/>
                    <a:pt x="3224" y="6830"/>
                  </a:cubicBezTo>
                  <a:lnTo>
                    <a:pt x="3224" y="6832"/>
                  </a:lnTo>
                  <a:cubicBezTo>
                    <a:pt x="3217" y="6832"/>
                    <a:pt x="3214" y="6837"/>
                    <a:pt x="3214" y="6839"/>
                  </a:cubicBezTo>
                  <a:cubicBezTo>
                    <a:pt x="3207" y="6847"/>
                    <a:pt x="3202" y="6862"/>
                    <a:pt x="3197" y="6879"/>
                  </a:cubicBezTo>
                  <a:cubicBezTo>
                    <a:pt x="3197" y="6879"/>
                    <a:pt x="3199" y="6882"/>
                    <a:pt x="3202" y="6884"/>
                  </a:cubicBezTo>
                  <a:cubicBezTo>
                    <a:pt x="3204" y="6884"/>
                    <a:pt x="3209" y="6889"/>
                    <a:pt x="3212" y="6891"/>
                  </a:cubicBezTo>
                  <a:cubicBezTo>
                    <a:pt x="3214" y="6889"/>
                    <a:pt x="3214" y="6884"/>
                    <a:pt x="3214" y="6882"/>
                  </a:cubicBezTo>
                  <a:cubicBezTo>
                    <a:pt x="3219" y="6874"/>
                    <a:pt x="3222" y="6864"/>
                    <a:pt x="3227" y="6857"/>
                  </a:cubicBezTo>
                  <a:cubicBezTo>
                    <a:pt x="3227" y="6854"/>
                    <a:pt x="3229" y="6852"/>
                    <a:pt x="3229" y="6852"/>
                  </a:cubicBezTo>
                  <a:cubicBezTo>
                    <a:pt x="3236" y="6849"/>
                    <a:pt x="3241" y="6842"/>
                    <a:pt x="3244" y="6837"/>
                  </a:cubicBezTo>
                  <a:cubicBezTo>
                    <a:pt x="3246" y="6827"/>
                    <a:pt x="3249" y="6820"/>
                    <a:pt x="3249" y="6807"/>
                  </a:cubicBezTo>
                  <a:cubicBezTo>
                    <a:pt x="3249" y="6785"/>
                    <a:pt x="3241" y="6775"/>
                    <a:pt x="3241" y="6758"/>
                  </a:cubicBezTo>
                  <a:cubicBezTo>
                    <a:pt x="3241" y="6758"/>
                    <a:pt x="3241" y="6756"/>
                    <a:pt x="3244" y="6756"/>
                  </a:cubicBezTo>
                  <a:cubicBezTo>
                    <a:pt x="3246" y="6756"/>
                    <a:pt x="3254" y="6751"/>
                    <a:pt x="3264" y="6743"/>
                  </a:cubicBezTo>
                  <a:cubicBezTo>
                    <a:pt x="3271" y="6736"/>
                    <a:pt x="3271" y="6738"/>
                    <a:pt x="3271" y="6738"/>
                  </a:cubicBezTo>
                  <a:cubicBezTo>
                    <a:pt x="3274" y="6738"/>
                    <a:pt x="3279" y="6738"/>
                    <a:pt x="3283" y="6738"/>
                  </a:cubicBezTo>
                  <a:cubicBezTo>
                    <a:pt x="3288" y="6738"/>
                    <a:pt x="3293" y="6738"/>
                    <a:pt x="3303" y="6736"/>
                  </a:cubicBezTo>
                  <a:cubicBezTo>
                    <a:pt x="3306" y="6734"/>
                    <a:pt x="3308" y="6734"/>
                    <a:pt x="3308" y="6734"/>
                  </a:cubicBezTo>
                  <a:lnTo>
                    <a:pt x="3310" y="6736"/>
                  </a:lnTo>
                  <a:cubicBezTo>
                    <a:pt x="3313" y="6738"/>
                    <a:pt x="3318" y="6741"/>
                    <a:pt x="3320" y="6741"/>
                  </a:cubicBezTo>
                  <a:cubicBezTo>
                    <a:pt x="3325" y="6741"/>
                    <a:pt x="3328" y="6738"/>
                    <a:pt x="3333" y="6738"/>
                  </a:cubicBezTo>
                  <a:cubicBezTo>
                    <a:pt x="3350" y="6731"/>
                    <a:pt x="3357" y="6729"/>
                    <a:pt x="3372" y="6729"/>
                  </a:cubicBezTo>
                  <a:cubicBezTo>
                    <a:pt x="3375" y="6729"/>
                    <a:pt x="3380" y="6729"/>
                    <a:pt x="3384" y="6729"/>
                  </a:cubicBezTo>
                  <a:cubicBezTo>
                    <a:pt x="3389" y="6729"/>
                    <a:pt x="3397" y="6729"/>
                    <a:pt x="3402" y="6724"/>
                  </a:cubicBezTo>
                  <a:cubicBezTo>
                    <a:pt x="3407" y="6719"/>
                    <a:pt x="3412" y="6711"/>
                    <a:pt x="3409" y="6704"/>
                  </a:cubicBezTo>
                  <a:cubicBezTo>
                    <a:pt x="3409" y="6696"/>
                    <a:pt x="3412" y="6689"/>
                    <a:pt x="3417" y="6684"/>
                  </a:cubicBezTo>
                  <a:cubicBezTo>
                    <a:pt x="3422" y="6679"/>
                    <a:pt x="3424" y="6677"/>
                    <a:pt x="3429" y="6677"/>
                  </a:cubicBezTo>
                  <a:cubicBezTo>
                    <a:pt x="3449" y="6677"/>
                    <a:pt x="3459" y="6667"/>
                    <a:pt x="3471" y="6654"/>
                  </a:cubicBezTo>
                  <a:cubicBezTo>
                    <a:pt x="3473" y="6652"/>
                    <a:pt x="3486" y="6645"/>
                    <a:pt x="3501" y="6642"/>
                  </a:cubicBezTo>
                  <a:cubicBezTo>
                    <a:pt x="3513" y="6640"/>
                    <a:pt x="3530" y="6637"/>
                    <a:pt x="3540" y="6637"/>
                  </a:cubicBezTo>
                  <a:cubicBezTo>
                    <a:pt x="3550" y="6637"/>
                    <a:pt x="3562" y="6635"/>
                    <a:pt x="3570" y="6627"/>
                  </a:cubicBezTo>
                  <a:cubicBezTo>
                    <a:pt x="3577" y="6622"/>
                    <a:pt x="3584" y="6612"/>
                    <a:pt x="3584" y="6600"/>
                  </a:cubicBezTo>
                  <a:cubicBezTo>
                    <a:pt x="3584" y="6598"/>
                    <a:pt x="3584" y="6595"/>
                    <a:pt x="3582" y="6590"/>
                  </a:cubicBezTo>
                  <a:cubicBezTo>
                    <a:pt x="3579" y="6578"/>
                    <a:pt x="3577" y="6558"/>
                    <a:pt x="3577" y="6543"/>
                  </a:cubicBezTo>
                  <a:cubicBezTo>
                    <a:pt x="3577" y="6536"/>
                    <a:pt x="3577" y="6529"/>
                    <a:pt x="3579" y="6524"/>
                  </a:cubicBezTo>
                  <a:cubicBezTo>
                    <a:pt x="3579" y="6521"/>
                    <a:pt x="3582" y="6519"/>
                    <a:pt x="3582" y="6516"/>
                  </a:cubicBezTo>
                  <a:cubicBezTo>
                    <a:pt x="3579" y="6501"/>
                    <a:pt x="3572" y="6487"/>
                    <a:pt x="3565" y="6472"/>
                  </a:cubicBezTo>
                  <a:cubicBezTo>
                    <a:pt x="3555" y="6459"/>
                    <a:pt x="3547" y="6445"/>
                    <a:pt x="3545" y="6437"/>
                  </a:cubicBezTo>
                  <a:lnTo>
                    <a:pt x="3545" y="6435"/>
                  </a:lnTo>
                  <a:cubicBezTo>
                    <a:pt x="3545" y="6432"/>
                    <a:pt x="3547" y="6427"/>
                    <a:pt x="3555" y="6422"/>
                  </a:cubicBezTo>
                  <a:cubicBezTo>
                    <a:pt x="3562" y="6415"/>
                    <a:pt x="3570" y="6408"/>
                    <a:pt x="3577" y="6395"/>
                  </a:cubicBezTo>
                  <a:cubicBezTo>
                    <a:pt x="3579" y="6390"/>
                    <a:pt x="3579" y="6385"/>
                    <a:pt x="3579" y="6380"/>
                  </a:cubicBezTo>
                  <a:cubicBezTo>
                    <a:pt x="3579" y="6363"/>
                    <a:pt x="3572" y="6353"/>
                    <a:pt x="3572" y="6346"/>
                  </a:cubicBezTo>
                  <a:cubicBezTo>
                    <a:pt x="3572" y="6343"/>
                    <a:pt x="3572" y="6341"/>
                    <a:pt x="3575" y="6341"/>
                  </a:cubicBezTo>
                  <a:cubicBezTo>
                    <a:pt x="3575" y="6334"/>
                    <a:pt x="3575" y="6329"/>
                    <a:pt x="3575" y="6324"/>
                  </a:cubicBezTo>
                  <a:cubicBezTo>
                    <a:pt x="3575" y="6309"/>
                    <a:pt x="3570" y="6294"/>
                    <a:pt x="3570" y="6287"/>
                  </a:cubicBezTo>
                  <a:cubicBezTo>
                    <a:pt x="3570" y="6282"/>
                    <a:pt x="3572" y="6282"/>
                    <a:pt x="3572" y="6282"/>
                  </a:cubicBezTo>
                  <a:cubicBezTo>
                    <a:pt x="3575" y="6282"/>
                    <a:pt x="3577" y="6282"/>
                    <a:pt x="3584" y="6284"/>
                  </a:cubicBezTo>
                  <a:cubicBezTo>
                    <a:pt x="3589" y="6289"/>
                    <a:pt x="3597" y="6292"/>
                    <a:pt x="3607" y="6292"/>
                  </a:cubicBezTo>
                  <a:cubicBezTo>
                    <a:pt x="3617" y="6292"/>
                    <a:pt x="3621" y="6292"/>
                    <a:pt x="3624" y="6292"/>
                  </a:cubicBezTo>
                  <a:cubicBezTo>
                    <a:pt x="3624" y="6292"/>
                    <a:pt x="3624" y="6294"/>
                    <a:pt x="3629" y="6299"/>
                  </a:cubicBezTo>
                  <a:cubicBezTo>
                    <a:pt x="3636" y="6304"/>
                    <a:pt x="3646" y="6309"/>
                    <a:pt x="3656" y="6311"/>
                  </a:cubicBezTo>
                  <a:cubicBezTo>
                    <a:pt x="3664" y="6311"/>
                    <a:pt x="3673" y="6306"/>
                    <a:pt x="3676" y="6297"/>
                  </a:cubicBezTo>
                  <a:cubicBezTo>
                    <a:pt x="3676" y="6294"/>
                    <a:pt x="3676" y="6292"/>
                    <a:pt x="3676" y="6289"/>
                  </a:cubicBezTo>
                  <a:cubicBezTo>
                    <a:pt x="3676" y="6279"/>
                    <a:pt x="3671" y="6267"/>
                    <a:pt x="3666" y="6257"/>
                  </a:cubicBezTo>
                  <a:cubicBezTo>
                    <a:pt x="3664" y="6252"/>
                    <a:pt x="3661" y="6247"/>
                    <a:pt x="3659" y="6242"/>
                  </a:cubicBezTo>
                  <a:cubicBezTo>
                    <a:pt x="3654" y="6240"/>
                    <a:pt x="3654" y="6235"/>
                    <a:pt x="3644" y="6235"/>
                  </a:cubicBezTo>
                  <a:lnTo>
                    <a:pt x="3641" y="6235"/>
                  </a:lnTo>
                  <a:cubicBezTo>
                    <a:pt x="3639" y="6232"/>
                    <a:pt x="3631" y="6222"/>
                    <a:pt x="3624" y="6205"/>
                  </a:cubicBezTo>
                  <a:cubicBezTo>
                    <a:pt x="3619" y="6195"/>
                    <a:pt x="3617" y="6188"/>
                    <a:pt x="3617" y="6188"/>
                  </a:cubicBezTo>
                  <a:cubicBezTo>
                    <a:pt x="3617" y="6188"/>
                    <a:pt x="3617" y="6185"/>
                    <a:pt x="3619" y="6185"/>
                  </a:cubicBezTo>
                  <a:cubicBezTo>
                    <a:pt x="3621" y="6183"/>
                    <a:pt x="3626" y="6180"/>
                    <a:pt x="3631" y="6178"/>
                  </a:cubicBezTo>
                  <a:cubicBezTo>
                    <a:pt x="3636" y="6173"/>
                    <a:pt x="3641" y="6171"/>
                    <a:pt x="3646" y="6171"/>
                  </a:cubicBezTo>
                  <a:cubicBezTo>
                    <a:pt x="3656" y="6171"/>
                    <a:pt x="3668" y="6178"/>
                    <a:pt x="3688" y="6180"/>
                  </a:cubicBezTo>
                  <a:cubicBezTo>
                    <a:pt x="3696" y="6183"/>
                    <a:pt x="3706" y="6183"/>
                    <a:pt x="3713" y="6183"/>
                  </a:cubicBezTo>
                  <a:cubicBezTo>
                    <a:pt x="3740" y="6183"/>
                    <a:pt x="3767" y="6178"/>
                    <a:pt x="3784" y="6161"/>
                  </a:cubicBezTo>
                  <a:cubicBezTo>
                    <a:pt x="3792" y="6156"/>
                    <a:pt x="3794" y="6148"/>
                    <a:pt x="3794" y="6141"/>
                  </a:cubicBezTo>
                  <a:cubicBezTo>
                    <a:pt x="3792" y="6124"/>
                    <a:pt x="3784" y="6111"/>
                    <a:pt x="3784" y="6102"/>
                  </a:cubicBezTo>
                  <a:lnTo>
                    <a:pt x="3784" y="6099"/>
                  </a:lnTo>
                  <a:lnTo>
                    <a:pt x="3784" y="6097"/>
                  </a:lnTo>
                  <a:cubicBezTo>
                    <a:pt x="3784" y="6077"/>
                    <a:pt x="3770" y="6067"/>
                    <a:pt x="3752" y="6055"/>
                  </a:cubicBezTo>
                  <a:cubicBezTo>
                    <a:pt x="3735" y="6045"/>
                    <a:pt x="3718" y="6037"/>
                    <a:pt x="3706" y="6037"/>
                  </a:cubicBezTo>
                  <a:cubicBezTo>
                    <a:pt x="3703" y="6037"/>
                    <a:pt x="3701" y="6035"/>
                    <a:pt x="3698" y="6032"/>
                  </a:cubicBezTo>
                  <a:cubicBezTo>
                    <a:pt x="3696" y="6030"/>
                    <a:pt x="3696" y="6025"/>
                    <a:pt x="3696" y="6023"/>
                  </a:cubicBezTo>
                  <a:cubicBezTo>
                    <a:pt x="3696" y="6018"/>
                    <a:pt x="3696" y="6015"/>
                    <a:pt x="3698" y="6013"/>
                  </a:cubicBezTo>
                  <a:cubicBezTo>
                    <a:pt x="3703" y="6010"/>
                    <a:pt x="3703" y="6003"/>
                    <a:pt x="3703" y="5998"/>
                  </a:cubicBezTo>
                  <a:cubicBezTo>
                    <a:pt x="3703" y="5988"/>
                    <a:pt x="3698" y="5978"/>
                    <a:pt x="3691" y="5968"/>
                  </a:cubicBezTo>
                  <a:cubicBezTo>
                    <a:pt x="3686" y="5956"/>
                    <a:pt x="3681" y="5946"/>
                    <a:pt x="3678" y="5936"/>
                  </a:cubicBezTo>
                  <a:cubicBezTo>
                    <a:pt x="3676" y="5929"/>
                    <a:pt x="3676" y="5924"/>
                    <a:pt x="3676" y="5921"/>
                  </a:cubicBezTo>
                  <a:lnTo>
                    <a:pt x="3676" y="5919"/>
                  </a:lnTo>
                  <a:cubicBezTo>
                    <a:pt x="3676" y="5919"/>
                    <a:pt x="3681" y="5916"/>
                    <a:pt x="3686" y="5911"/>
                  </a:cubicBezTo>
                  <a:cubicBezTo>
                    <a:pt x="3691" y="5904"/>
                    <a:pt x="3696" y="5902"/>
                    <a:pt x="3698" y="5902"/>
                  </a:cubicBezTo>
                  <a:cubicBezTo>
                    <a:pt x="3698" y="5899"/>
                    <a:pt x="3701" y="5899"/>
                    <a:pt x="3706" y="5899"/>
                  </a:cubicBezTo>
                  <a:cubicBezTo>
                    <a:pt x="3715" y="5899"/>
                    <a:pt x="3725" y="5894"/>
                    <a:pt x="3728" y="5889"/>
                  </a:cubicBezTo>
                  <a:cubicBezTo>
                    <a:pt x="3730" y="5882"/>
                    <a:pt x="3733" y="5879"/>
                    <a:pt x="3733" y="5877"/>
                  </a:cubicBezTo>
                  <a:lnTo>
                    <a:pt x="3735" y="5877"/>
                  </a:lnTo>
                  <a:cubicBezTo>
                    <a:pt x="3738" y="5877"/>
                    <a:pt x="3743" y="5879"/>
                    <a:pt x="3750" y="5879"/>
                  </a:cubicBezTo>
                  <a:cubicBezTo>
                    <a:pt x="3755" y="5879"/>
                    <a:pt x="3762" y="5877"/>
                    <a:pt x="3770" y="5872"/>
                  </a:cubicBezTo>
                  <a:cubicBezTo>
                    <a:pt x="3772" y="5870"/>
                    <a:pt x="3774" y="5865"/>
                    <a:pt x="3774" y="5860"/>
                  </a:cubicBezTo>
                  <a:cubicBezTo>
                    <a:pt x="3774" y="5850"/>
                    <a:pt x="3767" y="5845"/>
                    <a:pt x="3762" y="5842"/>
                  </a:cubicBezTo>
                  <a:cubicBezTo>
                    <a:pt x="3757" y="5837"/>
                    <a:pt x="3752" y="5837"/>
                    <a:pt x="3745" y="5835"/>
                  </a:cubicBezTo>
                  <a:cubicBezTo>
                    <a:pt x="3743" y="5835"/>
                    <a:pt x="3730" y="5823"/>
                    <a:pt x="3718" y="5810"/>
                  </a:cubicBezTo>
                  <a:cubicBezTo>
                    <a:pt x="3713" y="5803"/>
                    <a:pt x="3708" y="5798"/>
                    <a:pt x="3703" y="5793"/>
                  </a:cubicBezTo>
                  <a:cubicBezTo>
                    <a:pt x="3701" y="5790"/>
                    <a:pt x="3698" y="5788"/>
                    <a:pt x="3696" y="5786"/>
                  </a:cubicBezTo>
                  <a:cubicBezTo>
                    <a:pt x="3693" y="5786"/>
                    <a:pt x="3693" y="5783"/>
                    <a:pt x="3691" y="5783"/>
                  </a:cubicBezTo>
                  <a:cubicBezTo>
                    <a:pt x="3696" y="5781"/>
                    <a:pt x="3706" y="5778"/>
                    <a:pt x="3720" y="5778"/>
                  </a:cubicBezTo>
                  <a:cubicBezTo>
                    <a:pt x="3735" y="5778"/>
                    <a:pt x="3745" y="5766"/>
                    <a:pt x="3747" y="5756"/>
                  </a:cubicBezTo>
                  <a:cubicBezTo>
                    <a:pt x="3750" y="5746"/>
                    <a:pt x="3750" y="5734"/>
                    <a:pt x="3755" y="5726"/>
                  </a:cubicBezTo>
                  <a:cubicBezTo>
                    <a:pt x="3757" y="5721"/>
                    <a:pt x="3762" y="5714"/>
                    <a:pt x="3770" y="5709"/>
                  </a:cubicBezTo>
                  <a:cubicBezTo>
                    <a:pt x="3774" y="5702"/>
                    <a:pt x="3779" y="5699"/>
                    <a:pt x="3779" y="5699"/>
                  </a:cubicBezTo>
                  <a:cubicBezTo>
                    <a:pt x="3782" y="5699"/>
                    <a:pt x="3782" y="5699"/>
                    <a:pt x="3782" y="5699"/>
                  </a:cubicBezTo>
                  <a:cubicBezTo>
                    <a:pt x="3782" y="5697"/>
                    <a:pt x="3782" y="5697"/>
                    <a:pt x="3782" y="5697"/>
                  </a:cubicBezTo>
                  <a:cubicBezTo>
                    <a:pt x="3782" y="5697"/>
                    <a:pt x="3807" y="5657"/>
                    <a:pt x="3812" y="5638"/>
                  </a:cubicBezTo>
                  <a:cubicBezTo>
                    <a:pt x="3816" y="5623"/>
                    <a:pt x="3834" y="5581"/>
                    <a:pt x="3834" y="5581"/>
                  </a:cubicBezTo>
                  <a:cubicBezTo>
                    <a:pt x="3839" y="5571"/>
                    <a:pt x="3839" y="5571"/>
                    <a:pt x="3839" y="5571"/>
                  </a:cubicBezTo>
                  <a:cubicBezTo>
                    <a:pt x="3831" y="5568"/>
                    <a:pt x="3831" y="5568"/>
                    <a:pt x="3831" y="5568"/>
                  </a:cubicBezTo>
                  <a:cubicBezTo>
                    <a:pt x="3831" y="5568"/>
                    <a:pt x="3816" y="5558"/>
                    <a:pt x="3809" y="5551"/>
                  </a:cubicBezTo>
                  <a:cubicBezTo>
                    <a:pt x="3809" y="5551"/>
                    <a:pt x="3809" y="5549"/>
                    <a:pt x="3809" y="5546"/>
                  </a:cubicBezTo>
                  <a:cubicBezTo>
                    <a:pt x="3809" y="5544"/>
                    <a:pt x="3809" y="5539"/>
                    <a:pt x="3814" y="5536"/>
                  </a:cubicBezTo>
                  <a:cubicBezTo>
                    <a:pt x="3819" y="5529"/>
                    <a:pt x="3821" y="5526"/>
                    <a:pt x="3824" y="5524"/>
                  </a:cubicBezTo>
                  <a:cubicBezTo>
                    <a:pt x="3824" y="5524"/>
                    <a:pt x="3826" y="5524"/>
                    <a:pt x="3834" y="5521"/>
                  </a:cubicBezTo>
                  <a:cubicBezTo>
                    <a:pt x="3841" y="5524"/>
                    <a:pt x="3849" y="5519"/>
                    <a:pt x="3854" y="5514"/>
                  </a:cubicBezTo>
                  <a:cubicBezTo>
                    <a:pt x="3856" y="5509"/>
                    <a:pt x="3856" y="5504"/>
                    <a:pt x="3856" y="5499"/>
                  </a:cubicBezTo>
                  <a:cubicBezTo>
                    <a:pt x="3856" y="5489"/>
                    <a:pt x="3854" y="5479"/>
                    <a:pt x="3854" y="5472"/>
                  </a:cubicBezTo>
                  <a:cubicBezTo>
                    <a:pt x="3856" y="5467"/>
                    <a:pt x="3856" y="5465"/>
                    <a:pt x="3858" y="5465"/>
                  </a:cubicBezTo>
                  <a:cubicBezTo>
                    <a:pt x="3858" y="5462"/>
                    <a:pt x="3861" y="5462"/>
                    <a:pt x="3863" y="5462"/>
                  </a:cubicBezTo>
                  <a:cubicBezTo>
                    <a:pt x="3876" y="5462"/>
                    <a:pt x="3881" y="5455"/>
                    <a:pt x="3886" y="5450"/>
                  </a:cubicBezTo>
                  <a:cubicBezTo>
                    <a:pt x="3891" y="5442"/>
                    <a:pt x="3896" y="5435"/>
                    <a:pt x="3896" y="5425"/>
                  </a:cubicBezTo>
                  <a:cubicBezTo>
                    <a:pt x="3896" y="5418"/>
                    <a:pt x="3893" y="5408"/>
                    <a:pt x="3888" y="5401"/>
                  </a:cubicBezTo>
                  <a:cubicBezTo>
                    <a:pt x="3886" y="5401"/>
                    <a:pt x="3886" y="5401"/>
                    <a:pt x="3886" y="5398"/>
                  </a:cubicBezTo>
                  <a:cubicBezTo>
                    <a:pt x="3888" y="5398"/>
                    <a:pt x="3896" y="5396"/>
                    <a:pt x="3903" y="5396"/>
                  </a:cubicBezTo>
                  <a:cubicBezTo>
                    <a:pt x="3915" y="5396"/>
                    <a:pt x="3935" y="5396"/>
                    <a:pt x="3955" y="5396"/>
                  </a:cubicBezTo>
                  <a:cubicBezTo>
                    <a:pt x="3977" y="5393"/>
                    <a:pt x="3994" y="5393"/>
                    <a:pt x="4006" y="5388"/>
                  </a:cubicBezTo>
                  <a:cubicBezTo>
                    <a:pt x="4011" y="5386"/>
                    <a:pt x="4026" y="5386"/>
                    <a:pt x="4039" y="5383"/>
                  </a:cubicBezTo>
                  <a:cubicBezTo>
                    <a:pt x="4046" y="5383"/>
                    <a:pt x="4053" y="5383"/>
                    <a:pt x="4058" y="5381"/>
                  </a:cubicBezTo>
                  <a:cubicBezTo>
                    <a:pt x="4061" y="5381"/>
                    <a:pt x="4063" y="5381"/>
                    <a:pt x="4066" y="5378"/>
                  </a:cubicBezTo>
                  <a:cubicBezTo>
                    <a:pt x="4068" y="5376"/>
                    <a:pt x="4073" y="5371"/>
                    <a:pt x="4073" y="5366"/>
                  </a:cubicBezTo>
                  <a:lnTo>
                    <a:pt x="4073" y="5363"/>
                  </a:lnTo>
                  <a:cubicBezTo>
                    <a:pt x="4078" y="5366"/>
                    <a:pt x="4086" y="5371"/>
                    <a:pt x="4093" y="5376"/>
                  </a:cubicBezTo>
                  <a:cubicBezTo>
                    <a:pt x="4110" y="5386"/>
                    <a:pt x="4128" y="5396"/>
                    <a:pt x="4133" y="5401"/>
                  </a:cubicBezTo>
                  <a:cubicBezTo>
                    <a:pt x="4140" y="5408"/>
                    <a:pt x="4147" y="5415"/>
                    <a:pt x="4155" y="5423"/>
                  </a:cubicBezTo>
                  <a:cubicBezTo>
                    <a:pt x="4165" y="5430"/>
                    <a:pt x="4172" y="5435"/>
                    <a:pt x="4184" y="5438"/>
                  </a:cubicBezTo>
                  <a:cubicBezTo>
                    <a:pt x="4187" y="5438"/>
                    <a:pt x="4192" y="5435"/>
                    <a:pt x="4194" y="5433"/>
                  </a:cubicBezTo>
                  <a:cubicBezTo>
                    <a:pt x="4197" y="5430"/>
                    <a:pt x="4199" y="5430"/>
                    <a:pt x="4202" y="5430"/>
                  </a:cubicBezTo>
                  <a:cubicBezTo>
                    <a:pt x="4204" y="5430"/>
                    <a:pt x="4207" y="5430"/>
                    <a:pt x="4207" y="5430"/>
                  </a:cubicBezTo>
                  <a:cubicBezTo>
                    <a:pt x="4207" y="5430"/>
                    <a:pt x="4221" y="5435"/>
                    <a:pt x="4236" y="5442"/>
                  </a:cubicBezTo>
                  <a:cubicBezTo>
                    <a:pt x="4251" y="5450"/>
                    <a:pt x="4266" y="5460"/>
                    <a:pt x="4266" y="5462"/>
                  </a:cubicBezTo>
                  <a:cubicBezTo>
                    <a:pt x="4271" y="5474"/>
                    <a:pt x="4283" y="5479"/>
                    <a:pt x="4295" y="5484"/>
                  </a:cubicBezTo>
                  <a:cubicBezTo>
                    <a:pt x="4308" y="5487"/>
                    <a:pt x="4320" y="5489"/>
                    <a:pt x="4330" y="5494"/>
                  </a:cubicBezTo>
                  <a:cubicBezTo>
                    <a:pt x="4345" y="5502"/>
                    <a:pt x="4370" y="5511"/>
                    <a:pt x="4389" y="5511"/>
                  </a:cubicBezTo>
                  <a:cubicBezTo>
                    <a:pt x="4394" y="5511"/>
                    <a:pt x="4399" y="5509"/>
                    <a:pt x="4407" y="5506"/>
                  </a:cubicBezTo>
                  <a:cubicBezTo>
                    <a:pt x="4411" y="5504"/>
                    <a:pt x="4414" y="5497"/>
                    <a:pt x="4414" y="5489"/>
                  </a:cubicBezTo>
                  <a:cubicBezTo>
                    <a:pt x="4414" y="5467"/>
                    <a:pt x="4411" y="5455"/>
                    <a:pt x="4411" y="5440"/>
                  </a:cubicBezTo>
                  <a:cubicBezTo>
                    <a:pt x="4411" y="5435"/>
                    <a:pt x="4411" y="5435"/>
                    <a:pt x="4416" y="5433"/>
                  </a:cubicBezTo>
                  <a:cubicBezTo>
                    <a:pt x="4419" y="5430"/>
                    <a:pt x="4429" y="5430"/>
                    <a:pt x="4439" y="5430"/>
                  </a:cubicBezTo>
                  <a:cubicBezTo>
                    <a:pt x="4441" y="5430"/>
                    <a:pt x="4446" y="5430"/>
                    <a:pt x="4451" y="5430"/>
                  </a:cubicBezTo>
                  <a:cubicBezTo>
                    <a:pt x="4458" y="5430"/>
                    <a:pt x="4466" y="5430"/>
                    <a:pt x="4471" y="5433"/>
                  </a:cubicBezTo>
                  <a:cubicBezTo>
                    <a:pt x="4473" y="5433"/>
                    <a:pt x="4473" y="5433"/>
                    <a:pt x="4476" y="5433"/>
                  </a:cubicBezTo>
                  <a:lnTo>
                    <a:pt x="4476" y="5435"/>
                  </a:lnTo>
                  <a:cubicBezTo>
                    <a:pt x="4471" y="5442"/>
                    <a:pt x="4468" y="5447"/>
                    <a:pt x="4468" y="5455"/>
                  </a:cubicBezTo>
                  <a:cubicBezTo>
                    <a:pt x="4468" y="5467"/>
                    <a:pt x="4476" y="5474"/>
                    <a:pt x="4483" y="5482"/>
                  </a:cubicBezTo>
                  <a:cubicBezTo>
                    <a:pt x="4485" y="5484"/>
                    <a:pt x="4485" y="5489"/>
                    <a:pt x="4490" y="5494"/>
                  </a:cubicBezTo>
                  <a:cubicBezTo>
                    <a:pt x="4490" y="5502"/>
                    <a:pt x="4500" y="5511"/>
                    <a:pt x="4513" y="5509"/>
                  </a:cubicBezTo>
                  <a:cubicBezTo>
                    <a:pt x="4523" y="5509"/>
                    <a:pt x="4527" y="5506"/>
                    <a:pt x="4532" y="5504"/>
                  </a:cubicBezTo>
                  <a:cubicBezTo>
                    <a:pt x="4535" y="5502"/>
                    <a:pt x="4537" y="5499"/>
                    <a:pt x="4537" y="5499"/>
                  </a:cubicBezTo>
                  <a:cubicBezTo>
                    <a:pt x="4540" y="5499"/>
                    <a:pt x="4540" y="5499"/>
                    <a:pt x="4540" y="5499"/>
                  </a:cubicBezTo>
                  <a:cubicBezTo>
                    <a:pt x="4540" y="5499"/>
                    <a:pt x="4540" y="5502"/>
                    <a:pt x="4542" y="5504"/>
                  </a:cubicBezTo>
                  <a:cubicBezTo>
                    <a:pt x="4552" y="5529"/>
                    <a:pt x="4567" y="5553"/>
                    <a:pt x="4574" y="5576"/>
                  </a:cubicBezTo>
                  <a:cubicBezTo>
                    <a:pt x="4579" y="5598"/>
                    <a:pt x="4579" y="5600"/>
                    <a:pt x="4579" y="5623"/>
                  </a:cubicBezTo>
                  <a:cubicBezTo>
                    <a:pt x="4579" y="5638"/>
                    <a:pt x="4592" y="5650"/>
                    <a:pt x="4602" y="5662"/>
                  </a:cubicBezTo>
                  <a:cubicBezTo>
                    <a:pt x="4614" y="5672"/>
                    <a:pt x="4626" y="5682"/>
                    <a:pt x="4639" y="5682"/>
                  </a:cubicBezTo>
                  <a:cubicBezTo>
                    <a:pt x="4651" y="5682"/>
                    <a:pt x="4661" y="5677"/>
                    <a:pt x="4673" y="5670"/>
                  </a:cubicBezTo>
                  <a:cubicBezTo>
                    <a:pt x="4685" y="5665"/>
                    <a:pt x="4695" y="5657"/>
                    <a:pt x="4703" y="5650"/>
                  </a:cubicBezTo>
                  <a:lnTo>
                    <a:pt x="4708" y="5650"/>
                  </a:lnTo>
                  <a:cubicBezTo>
                    <a:pt x="4713" y="5650"/>
                    <a:pt x="4720" y="5650"/>
                    <a:pt x="4727" y="5652"/>
                  </a:cubicBezTo>
                  <a:cubicBezTo>
                    <a:pt x="4734" y="5655"/>
                    <a:pt x="4739" y="5660"/>
                    <a:pt x="4739" y="5660"/>
                  </a:cubicBezTo>
                  <a:cubicBezTo>
                    <a:pt x="4749" y="5667"/>
                    <a:pt x="4761" y="5679"/>
                    <a:pt x="4778" y="5679"/>
                  </a:cubicBezTo>
                  <a:cubicBezTo>
                    <a:pt x="4778" y="5679"/>
                    <a:pt x="4778" y="5682"/>
                    <a:pt x="4781" y="5682"/>
                  </a:cubicBezTo>
                  <a:cubicBezTo>
                    <a:pt x="4786" y="5689"/>
                    <a:pt x="4791" y="5702"/>
                    <a:pt x="4803" y="5714"/>
                  </a:cubicBezTo>
                  <a:cubicBezTo>
                    <a:pt x="4810" y="5724"/>
                    <a:pt x="4825" y="5729"/>
                    <a:pt x="4838" y="5729"/>
                  </a:cubicBezTo>
                  <a:cubicBezTo>
                    <a:pt x="4840" y="5748"/>
                    <a:pt x="4842" y="5768"/>
                    <a:pt x="4842" y="5768"/>
                  </a:cubicBezTo>
                  <a:cubicBezTo>
                    <a:pt x="4862" y="5766"/>
                    <a:pt x="4862" y="5766"/>
                    <a:pt x="4862" y="5766"/>
                  </a:cubicBezTo>
                  <a:cubicBezTo>
                    <a:pt x="4862" y="5766"/>
                    <a:pt x="4860" y="5751"/>
                    <a:pt x="4857" y="5734"/>
                  </a:cubicBezTo>
                  <a:cubicBezTo>
                    <a:pt x="4857" y="5731"/>
                    <a:pt x="4857" y="5729"/>
                    <a:pt x="4857" y="5726"/>
                  </a:cubicBezTo>
                  <a:cubicBezTo>
                    <a:pt x="4862" y="5726"/>
                    <a:pt x="4867" y="5724"/>
                    <a:pt x="4874" y="5721"/>
                  </a:cubicBezTo>
                  <a:cubicBezTo>
                    <a:pt x="4882" y="5719"/>
                    <a:pt x="4892" y="5716"/>
                    <a:pt x="4904" y="5716"/>
                  </a:cubicBezTo>
                  <a:cubicBezTo>
                    <a:pt x="4914" y="5716"/>
                    <a:pt x="4924" y="5716"/>
                    <a:pt x="4931" y="5724"/>
                  </a:cubicBezTo>
                  <a:cubicBezTo>
                    <a:pt x="4946" y="5734"/>
                    <a:pt x="4956" y="5743"/>
                    <a:pt x="4953" y="5748"/>
                  </a:cubicBezTo>
                  <a:cubicBezTo>
                    <a:pt x="4953" y="5748"/>
                    <a:pt x="4953" y="5751"/>
                    <a:pt x="4951" y="5753"/>
                  </a:cubicBezTo>
                  <a:cubicBezTo>
                    <a:pt x="4946" y="5758"/>
                    <a:pt x="4944" y="5763"/>
                    <a:pt x="4941" y="5766"/>
                  </a:cubicBezTo>
                  <a:lnTo>
                    <a:pt x="4939" y="5763"/>
                  </a:lnTo>
                  <a:cubicBezTo>
                    <a:pt x="4934" y="5758"/>
                    <a:pt x="4926" y="5753"/>
                    <a:pt x="4919" y="5753"/>
                  </a:cubicBezTo>
                  <a:cubicBezTo>
                    <a:pt x="4911" y="5753"/>
                    <a:pt x="4907" y="5756"/>
                    <a:pt x="4902" y="5761"/>
                  </a:cubicBezTo>
                  <a:cubicBezTo>
                    <a:pt x="4897" y="5766"/>
                    <a:pt x="4897" y="5771"/>
                    <a:pt x="4897" y="5778"/>
                  </a:cubicBezTo>
                  <a:cubicBezTo>
                    <a:pt x="4897" y="5788"/>
                    <a:pt x="4902" y="5793"/>
                    <a:pt x="4904" y="5798"/>
                  </a:cubicBezTo>
                  <a:cubicBezTo>
                    <a:pt x="4907" y="5800"/>
                    <a:pt x="4907" y="5800"/>
                    <a:pt x="4907" y="5803"/>
                  </a:cubicBezTo>
                  <a:cubicBezTo>
                    <a:pt x="4899" y="5810"/>
                    <a:pt x="4897" y="5818"/>
                    <a:pt x="4894" y="5823"/>
                  </a:cubicBezTo>
                  <a:cubicBezTo>
                    <a:pt x="4894" y="5828"/>
                    <a:pt x="4897" y="5825"/>
                    <a:pt x="4892" y="5830"/>
                  </a:cubicBezTo>
                  <a:cubicBezTo>
                    <a:pt x="4889" y="5832"/>
                    <a:pt x="4887" y="5835"/>
                    <a:pt x="4887" y="5835"/>
                  </a:cubicBezTo>
                  <a:cubicBezTo>
                    <a:pt x="4884" y="5837"/>
                    <a:pt x="4884" y="5837"/>
                    <a:pt x="4884" y="5837"/>
                  </a:cubicBezTo>
                  <a:cubicBezTo>
                    <a:pt x="4884" y="5837"/>
                    <a:pt x="4879" y="5837"/>
                    <a:pt x="4872" y="5837"/>
                  </a:cubicBezTo>
                  <a:cubicBezTo>
                    <a:pt x="4865" y="5837"/>
                    <a:pt x="4860" y="5837"/>
                    <a:pt x="4855" y="5837"/>
                  </a:cubicBezTo>
                  <a:cubicBezTo>
                    <a:pt x="4850" y="5837"/>
                    <a:pt x="4845" y="5837"/>
                    <a:pt x="4840" y="5842"/>
                  </a:cubicBezTo>
                  <a:cubicBezTo>
                    <a:pt x="4835" y="5847"/>
                    <a:pt x="4835" y="5855"/>
                    <a:pt x="4835" y="5860"/>
                  </a:cubicBezTo>
                  <a:cubicBezTo>
                    <a:pt x="4835" y="5870"/>
                    <a:pt x="4842" y="5879"/>
                    <a:pt x="4845" y="5879"/>
                  </a:cubicBezTo>
                  <a:cubicBezTo>
                    <a:pt x="4847" y="5882"/>
                    <a:pt x="4847" y="5882"/>
                    <a:pt x="4847" y="5882"/>
                  </a:cubicBezTo>
                  <a:lnTo>
                    <a:pt x="4847" y="5884"/>
                  </a:lnTo>
                  <a:cubicBezTo>
                    <a:pt x="4847" y="5904"/>
                    <a:pt x="4865" y="5924"/>
                    <a:pt x="4889" y="5924"/>
                  </a:cubicBezTo>
                  <a:cubicBezTo>
                    <a:pt x="4892" y="5924"/>
                    <a:pt x="4894" y="5924"/>
                    <a:pt x="4897" y="5924"/>
                  </a:cubicBezTo>
                  <a:cubicBezTo>
                    <a:pt x="4909" y="5921"/>
                    <a:pt x="4921" y="5914"/>
                    <a:pt x="4929" y="5914"/>
                  </a:cubicBezTo>
                  <a:cubicBezTo>
                    <a:pt x="4934" y="5916"/>
                    <a:pt x="4941" y="5916"/>
                    <a:pt x="4949" y="5926"/>
                  </a:cubicBezTo>
                  <a:cubicBezTo>
                    <a:pt x="4963" y="5938"/>
                    <a:pt x="4976" y="5943"/>
                    <a:pt x="4983" y="5943"/>
                  </a:cubicBezTo>
                  <a:cubicBezTo>
                    <a:pt x="4986" y="5946"/>
                    <a:pt x="4986" y="5946"/>
                    <a:pt x="4986" y="5946"/>
                  </a:cubicBezTo>
                  <a:cubicBezTo>
                    <a:pt x="4986" y="5956"/>
                    <a:pt x="4986" y="5966"/>
                    <a:pt x="4983" y="5971"/>
                  </a:cubicBezTo>
                  <a:cubicBezTo>
                    <a:pt x="4983" y="5973"/>
                    <a:pt x="4981" y="5976"/>
                    <a:pt x="4981" y="5978"/>
                  </a:cubicBezTo>
                  <a:cubicBezTo>
                    <a:pt x="4968" y="5978"/>
                    <a:pt x="4953" y="5988"/>
                    <a:pt x="4953" y="6008"/>
                  </a:cubicBezTo>
                  <a:cubicBezTo>
                    <a:pt x="4953" y="6015"/>
                    <a:pt x="4956" y="6020"/>
                    <a:pt x="4961" y="6023"/>
                  </a:cubicBezTo>
                  <a:cubicBezTo>
                    <a:pt x="4973" y="6030"/>
                    <a:pt x="4991" y="6032"/>
                    <a:pt x="5000" y="6032"/>
                  </a:cubicBezTo>
                  <a:cubicBezTo>
                    <a:pt x="5003" y="6032"/>
                    <a:pt x="5010" y="6035"/>
                    <a:pt x="5018" y="6037"/>
                  </a:cubicBezTo>
                  <a:cubicBezTo>
                    <a:pt x="5020" y="6037"/>
                    <a:pt x="5023" y="6040"/>
                    <a:pt x="5025" y="6040"/>
                  </a:cubicBezTo>
                  <a:cubicBezTo>
                    <a:pt x="5020" y="6045"/>
                    <a:pt x="5020" y="6050"/>
                    <a:pt x="5018" y="6052"/>
                  </a:cubicBezTo>
                  <a:cubicBezTo>
                    <a:pt x="5015" y="6057"/>
                    <a:pt x="5018" y="6055"/>
                    <a:pt x="5013" y="6057"/>
                  </a:cubicBezTo>
                  <a:cubicBezTo>
                    <a:pt x="4993" y="6057"/>
                    <a:pt x="4983" y="6072"/>
                    <a:pt x="4973" y="6082"/>
                  </a:cubicBezTo>
                  <a:cubicBezTo>
                    <a:pt x="4966" y="6089"/>
                    <a:pt x="4958" y="6099"/>
                    <a:pt x="4951" y="6109"/>
                  </a:cubicBezTo>
                  <a:cubicBezTo>
                    <a:pt x="4949" y="6114"/>
                    <a:pt x="4944" y="6119"/>
                    <a:pt x="4944" y="6121"/>
                  </a:cubicBezTo>
                  <a:cubicBezTo>
                    <a:pt x="4941" y="6121"/>
                    <a:pt x="4941" y="6121"/>
                    <a:pt x="4941" y="6121"/>
                  </a:cubicBezTo>
                  <a:cubicBezTo>
                    <a:pt x="4936" y="6124"/>
                    <a:pt x="4931" y="6126"/>
                    <a:pt x="4926" y="6129"/>
                  </a:cubicBezTo>
                  <a:cubicBezTo>
                    <a:pt x="4921" y="6134"/>
                    <a:pt x="4916" y="6141"/>
                    <a:pt x="4916" y="6151"/>
                  </a:cubicBezTo>
                  <a:cubicBezTo>
                    <a:pt x="4916" y="6158"/>
                    <a:pt x="4919" y="6163"/>
                    <a:pt x="4924" y="6166"/>
                  </a:cubicBezTo>
                  <a:cubicBezTo>
                    <a:pt x="4936" y="6175"/>
                    <a:pt x="4951" y="6175"/>
                    <a:pt x="4958" y="6175"/>
                  </a:cubicBezTo>
                  <a:cubicBezTo>
                    <a:pt x="4961" y="6175"/>
                    <a:pt x="4963" y="6175"/>
                    <a:pt x="4968" y="6180"/>
                  </a:cubicBezTo>
                  <a:cubicBezTo>
                    <a:pt x="4973" y="6185"/>
                    <a:pt x="4981" y="6190"/>
                    <a:pt x="4993" y="6193"/>
                  </a:cubicBezTo>
                  <a:cubicBezTo>
                    <a:pt x="5013" y="6198"/>
                    <a:pt x="5028" y="6205"/>
                    <a:pt x="5030" y="6210"/>
                  </a:cubicBezTo>
                  <a:cubicBezTo>
                    <a:pt x="5033" y="6210"/>
                    <a:pt x="5035" y="6217"/>
                    <a:pt x="5040" y="6227"/>
                  </a:cubicBezTo>
                  <a:cubicBezTo>
                    <a:pt x="5045" y="6235"/>
                    <a:pt x="5052" y="6245"/>
                    <a:pt x="5065" y="6247"/>
                  </a:cubicBezTo>
                  <a:cubicBezTo>
                    <a:pt x="5070" y="6250"/>
                    <a:pt x="5077" y="6255"/>
                    <a:pt x="5082" y="6260"/>
                  </a:cubicBezTo>
                  <a:cubicBezTo>
                    <a:pt x="5084" y="6262"/>
                    <a:pt x="5084" y="6264"/>
                    <a:pt x="5087" y="6264"/>
                  </a:cubicBezTo>
                  <a:cubicBezTo>
                    <a:pt x="5082" y="6267"/>
                    <a:pt x="5074" y="6267"/>
                    <a:pt x="5065" y="6267"/>
                  </a:cubicBezTo>
                  <a:cubicBezTo>
                    <a:pt x="5052" y="6267"/>
                    <a:pt x="5042" y="6267"/>
                    <a:pt x="5033" y="6272"/>
                  </a:cubicBezTo>
                  <a:cubicBezTo>
                    <a:pt x="5025" y="6277"/>
                    <a:pt x="5020" y="6287"/>
                    <a:pt x="5020" y="6297"/>
                  </a:cubicBezTo>
                  <a:cubicBezTo>
                    <a:pt x="5020" y="6304"/>
                    <a:pt x="5018" y="6306"/>
                    <a:pt x="5015" y="6309"/>
                  </a:cubicBezTo>
                  <a:cubicBezTo>
                    <a:pt x="5015" y="6311"/>
                    <a:pt x="5013" y="6311"/>
                    <a:pt x="5013" y="6314"/>
                  </a:cubicBezTo>
                  <a:cubicBezTo>
                    <a:pt x="5010" y="6314"/>
                    <a:pt x="5010" y="6314"/>
                    <a:pt x="5010" y="6314"/>
                  </a:cubicBezTo>
                  <a:cubicBezTo>
                    <a:pt x="5000" y="6314"/>
                    <a:pt x="4991" y="6319"/>
                    <a:pt x="4983" y="6326"/>
                  </a:cubicBezTo>
                  <a:lnTo>
                    <a:pt x="4981" y="6326"/>
                  </a:lnTo>
                  <a:cubicBezTo>
                    <a:pt x="4976" y="6326"/>
                    <a:pt x="4966" y="6324"/>
                    <a:pt x="4951" y="6324"/>
                  </a:cubicBezTo>
                  <a:cubicBezTo>
                    <a:pt x="4944" y="6324"/>
                    <a:pt x="4909" y="6311"/>
                    <a:pt x="4877" y="6311"/>
                  </a:cubicBezTo>
                  <a:cubicBezTo>
                    <a:pt x="4860" y="6311"/>
                    <a:pt x="4842" y="6314"/>
                    <a:pt x="4830" y="6329"/>
                  </a:cubicBezTo>
                  <a:cubicBezTo>
                    <a:pt x="4805" y="6353"/>
                    <a:pt x="4759" y="6380"/>
                    <a:pt x="4736" y="6380"/>
                  </a:cubicBezTo>
                  <a:cubicBezTo>
                    <a:pt x="4734" y="6380"/>
                    <a:pt x="4731" y="6378"/>
                    <a:pt x="4729" y="6378"/>
                  </a:cubicBezTo>
                  <a:cubicBezTo>
                    <a:pt x="4703" y="6373"/>
                    <a:pt x="4683" y="6366"/>
                    <a:pt x="4671" y="6366"/>
                  </a:cubicBezTo>
                  <a:cubicBezTo>
                    <a:pt x="4666" y="6366"/>
                    <a:pt x="4656" y="6368"/>
                    <a:pt x="4646" y="6373"/>
                  </a:cubicBezTo>
                  <a:cubicBezTo>
                    <a:pt x="4639" y="6378"/>
                    <a:pt x="4631" y="6390"/>
                    <a:pt x="4631" y="6408"/>
                  </a:cubicBezTo>
                  <a:cubicBezTo>
                    <a:pt x="4631" y="6420"/>
                    <a:pt x="4629" y="6445"/>
                    <a:pt x="4626" y="6467"/>
                  </a:cubicBezTo>
                  <a:cubicBezTo>
                    <a:pt x="4624" y="6479"/>
                    <a:pt x="4621" y="6489"/>
                    <a:pt x="4619" y="6497"/>
                  </a:cubicBezTo>
                  <a:cubicBezTo>
                    <a:pt x="4619" y="6499"/>
                    <a:pt x="4619" y="6499"/>
                    <a:pt x="4616" y="6501"/>
                  </a:cubicBezTo>
                  <a:cubicBezTo>
                    <a:pt x="4604" y="6499"/>
                    <a:pt x="4577" y="6492"/>
                    <a:pt x="4557" y="6492"/>
                  </a:cubicBezTo>
                  <a:cubicBezTo>
                    <a:pt x="4550" y="6492"/>
                    <a:pt x="4545" y="6492"/>
                    <a:pt x="4540" y="6494"/>
                  </a:cubicBezTo>
                  <a:cubicBezTo>
                    <a:pt x="4535" y="6494"/>
                    <a:pt x="4530" y="6501"/>
                    <a:pt x="4530" y="6509"/>
                  </a:cubicBezTo>
                  <a:cubicBezTo>
                    <a:pt x="4530" y="6524"/>
                    <a:pt x="4540" y="6541"/>
                    <a:pt x="4537" y="6556"/>
                  </a:cubicBezTo>
                  <a:cubicBezTo>
                    <a:pt x="4537" y="6561"/>
                    <a:pt x="4537" y="6563"/>
                    <a:pt x="4535" y="6566"/>
                  </a:cubicBezTo>
                  <a:cubicBezTo>
                    <a:pt x="4527" y="6573"/>
                    <a:pt x="4515" y="6585"/>
                    <a:pt x="4505" y="6595"/>
                  </a:cubicBezTo>
                  <a:cubicBezTo>
                    <a:pt x="4500" y="6600"/>
                    <a:pt x="4495" y="6605"/>
                    <a:pt x="4493" y="6610"/>
                  </a:cubicBezTo>
                  <a:cubicBezTo>
                    <a:pt x="4490" y="6612"/>
                    <a:pt x="4488" y="6615"/>
                    <a:pt x="4488" y="6617"/>
                  </a:cubicBezTo>
                  <a:cubicBezTo>
                    <a:pt x="4485" y="6617"/>
                    <a:pt x="4483" y="6620"/>
                    <a:pt x="4483" y="6625"/>
                  </a:cubicBezTo>
                  <a:cubicBezTo>
                    <a:pt x="4483" y="6627"/>
                    <a:pt x="4485" y="6632"/>
                    <a:pt x="4488" y="6632"/>
                  </a:cubicBezTo>
                  <a:cubicBezTo>
                    <a:pt x="4490" y="6635"/>
                    <a:pt x="4493" y="6635"/>
                    <a:pt x="4495" y="6637"/>
                  </a:cubicBezTo>
                  <a:cubicBezTo>
                    <a:pt x="4498" y="6637"/>
                    <a:pt x="4513" y="6642"/>
                    <a:pt x="4525" y="6649"/>
                  </a:cubicBezTo>
                  <a:cubicBezTo>
                    <a:pt x="4530" y="6654"/>
                    <a:pt x="4537" y="6657"/>
                    <a:pt x="4540" y="6662"/>
                  </a:cubicBezTo>
                  <a:cubicBezTo>
                    <a:pt x="4542" y="6662"/>
                    <a:pt x="4542" y="6664"/>
                    <a:pt x="4545" y="6664"/>
                  </a:cubicBezTo>
                  <a:cubicBezTo>
                    <a:pt x="4537" y="6672"/>
                    <a:pt x="4523" y="6682"/>
                    <a:pt x="4508" y="6687"/>
                  </a:cubicBezTo>
                  <a:cubicBezTo>
                    <a:pt x="4493" y="6694"/>
                    <a:pt x="4478" y="6699"/>
                    <a:pt x="4478" y="6699"/>
                  </a:cubicBezTo>
                  <a:cubicBezTo>
                    <a:pt x="4473" y="6701"/>
                    <a:pt x="4473" y="6701"/>
                    <a:pt x="4473" y="6701"/>
                  </a:cubicBezTo>
                  <a:cubicBezTo>
                    <a:pt x="4480" y="6763"/>
                    <a:pt x="4480" y="6763"/>
                    <a:pt x="4480" y="6763"/>
                  </a:cubicBezTo>
                  <a:cubicBezTo>
                    <a:pt x="4458" y="6775"/>
                    <a:pt x="4458" y="6775"/>
                    <a:pt x="4458" y="6775"/>
                  </a:cubicBezTo>
                  <a:cubicBezTo>
                    <a:pt x="4421" y="6773"/>
                    <a:pt x="4421" y="6773"/>
                    <a:pt x="4421" y="6773"/>
                  </a:cubicBezTo>
                  <a:cubicBezTo>
                    <a:pt x="4402" y="6788"/>
                    <a:pt x="4402" y="6788"/>
                    <a:pt x="4402" y="6788"/>
                  </a:cubicBezTo>
                  <a:cubicBezTo>
                    <a:pt x="4404" y="6810"/>
                    <a:pt x="4404" y="6810"/>
                    <a:pt x="4404" y="6810"/>
                  </a:cubicBezTo>
                  <a:cubicBezTo>
                    <a:pt x="4379" y="6805"/>
                    <a:pt x="4379" y="6805"/>
                    <a:pt x="4379" y="6805"/>
                  </a:cubicBezTo>
                  <a:cubicBezTo>
                    <a:pt x="4377" y="6805"/>
                    <a:pt x="4377" y="6805"/>
                    <a:pt x="4377" y="6805"/>
                  </a:cubicBezTo>
                  <a:cubicBezTo>
                    <a:pt x="4375" y="6805"/>
                    <a:pt x="4370" y="6807"/>
                    <a:pt x="4362" y="6812"/>
                  </a:cubicBezTo>
                  <a:cubicBezTo>
                    <a:pt x="4355" y="6820"/>
                    <a:pt x="4347" y="6827"/>
                    <a:pt x="4347" y="6842"/>
                  </a:cubicBezTo>
                  <a:cubicBezTo>
                    <a:pt x="4347" y="6854"/>
                    <a:pt x="4350" y="6874"/>
                    <a:pt x="4352" y="6889"/>
                  </a:cubicBezTo>
                  <a:cubicBezTo>
                    <a:pt x="4350" y="6889"/>
                    <a:pt x="4347" y="6889"/>
                    <a:pt x="4345" y="6889"/>
                  </a:cubicBezTo>
                  <a:cubicBezTo>
                    <a:pt x="4332" y="6889"/>
                    <a:pt x="4315" y="6891"/>
                    <a:pt x="4300" y="6904"/>
                  </a:cubicBezTo>
                  <a:cubicBezTo>
                    <a:pt x="4288" y="6919"/>
                    <a:pt x="4286" y="6933"/>
                    <a:pt x="4283" y="6946"/>
                  </a:cubicBezTo>
                  <a:cubicBezTo>
                    <a:pt x="4283" y="6961"/>
                    <a:pt x="4281" y="6971"/>
                    <a:pt x="4276" y="6975"/>
                  </a:cubicBezTo>
                  <a:cubicBezTo>
                    <a:pt x="4266" y="6983"/>
                    <a:pt x="4261" y="6990"/>
                    <a:pt x="4253" y="6998"/>
                  </a:cubicBezTo>
                  <a:cubicBezTo>
                    <a:pt x="4248" y="7005"/>
                    <a:pt x="4246" y="7015"/>
                    <a:pt x="4246" y="7027"/>
                  </a:cubicBezTo>
                  <a:cubicBezTo>
                    <a:pt x="4246" y="7037"/>
                    <a:pt x="4246" y="7044"/>
                    <a:pt x="4246" y="7052"/>
                  </a:cubicBezTo>
                  <a:cubicBezTo>
                    <a:pt x="4246" y="7054"/>
                    <a:pt x="4246" y="7057"/>
                    <a:pt x="4246" y="7059"/>
                  </a:cubicBezTo>
                  <a:cubicBezTo>
                    <a:pt x="4236" y="7059"/>
                    <a:pt x="4226" y="7059"/>
                    <a:pt x="4226" y="7059"/>
                  </a:cubicBezTo>
                  <a:cubicBezTo>
                    <a:pt x="4214" y="7059"/>
                    <a:pt x="4214" y="7059"/>
                    <a:pt x="4214" y="7059"/>
                  </a:cubicBezTo>
                  <a:cubicBezTo>
                    <a:pt x="4216" y="7072"/>
                    <a:pt x="4216" y="7072"/>
                    <a:pt x="4216" y="7072"/>
                  </a:cubicBezTo>
                  <a:cubicBezTo>
                    <a:pt x="4216" y="7072"/>
                    <a:pt x="4219" y="7086"/>
                    <a:pt x="4226" y="7101"/>
                  </a:cubicBezTo>
                  <a:cubicBezTo>
                    <a:pt x="4234" y="7114"/>
                    <a:pt x="4241" y="7131"/>
                    <a:pt x="4261" y="7133"/>
                  </a:cubicBezTo>
                  <a:cubicBezTo>
                    <a:pt x="4266" y="7133"/>
                    <a:pt x="4268" y="7133"/>
                    <a:pt x="4273" y="7131"/>
                  </a:cubicBezTo>
                  <a:cubicBezTo>
                    <a:pt x="4293" y="7123"/>
                    <a:pt x="4325" y="7111"/>
                    <a:pt x="4340" y="7106"/>
                  </a:cubicBezTo>
                  <a:cubicBezTo>
                    <a:pt x="4340" y="7109"/>
                    <a:pt x="4342" y="7111"/>
                    <a:pt x="4342" y="7116"/>
                  </a:cubicBezTo>
                  <a:cubicBezTo>
                    <a:pt x="4347" y="7123"/>
                    <a:pt x="4350" y="7136"/>
                    <a:pt x="4350" y="7143"/>
                  </a:cubicBezTo>
                  <a:cubicBezTo>
                    <a:pt x="4350" y="7148"/>
                    <a:pt x="4350" y="7151"/>
                    <a:pt x="4347" y="7153"/>
                  </a:cubicBezTo>
                  <a:cubicBezTo>
                    <a:pt x="4342" y="7158"/>
                    <a:pt x="4332" y="7165"/>
                    <a:pt x="4325" y="7175"/>
                  </a:cubicBezTo>
                  <a:cubicBezTo>
                    <a:pt x="4315" y="7185"/>
                    <a:pt x="4308" y="7195"/>
                    <a:pt x="4308" y="7207"/>
                  </a:cubicBezTo>
                  <a:cubicBezTo>
                    <a:pt x="4308" y="7217"/>
                    <a:pt x="4315" y="7225"/>
                    <a:pt x="4325" y="7227"/>
                  </a:cubicBezTo>
                  <a:cubicBezTo>
                    <a:pt x="4342" y="7230"/>
                    <a:pt x="4365" y="7230"/>
                    <a:pt x="4387" y="7232"/>
                  </a:cubicBezTo>
                  <a:cubicBezTo>
                    <a:pt x="4407" y="7232"/>
                    <a:pt x="4426" y="7237"/>
                    <a:pt x="4431" y="7244"/>
                  </a:cubicBezTo>
                  <a:cubicBezTo>
                    <a:pt x="4441" y="7254"/>
                    <a:pt x="4441" y="7257"/>
                    <a:pt x="4441" y="7259"/>
                  </a:cubicBezTo>
                  <a:cubicBezTo>
                    <a:pt x="4441" y="7262"/>
                    <a:pt x="4439" y="7269"/>
                    <a:pt x="4439" y="7284"/>
                  </a:cubicBezTo>
                  <a:cubicBezTo>
                    <a:pt x="4439" y="7311"/>
                    <a:pt x="4446" y="7338"/>
                    <a:pt x="4466" y="7358"/>
                  </a:cubicBezTo>
                  <a:cubicBezTo>
                    <a:pt x="4478" y="7370"/>
                    <a:pt x="4495" y="7370"/>
                    <a:pt x="4513" y="7373"/>
                  </a:cubicBezTo>
                  <a:cubicBezTo>
                    <a:pt x="4520" y="7375"/>
                    <a:pt x="4525" y="7378"/>
                    <a:pt x="4530" y="7380"/>
                  </a:cubicBezTo>
                  <a:cubicBezTo>
                    <a:pt x="4532" y="7383"/>
                    <a:pt x="4535" y="7383"/>
                    <a:pt x="4535" y="7388"/>
                  </a:cubicBezTo>
                  <a:cubicBezTo>
                    <a:pt x="4535" y="7407"/>
                    <a:pt x="4523" y="7415"/>
                    <a:pt x="4523" y="7435"/>
                  </a:cubicBezTo>
                  <a:cubicBezTo>
                    <a:pt x="4523" y="7439"/>
                    <a:pt x="4523" y="7444"/>
                    <a:pt x="4527" y="7452"/>
                  </a:cubicBezTo>
                  <a:cubicBezTo>
                    <a:pt x="4532" y="7459"/>
                    <a:pt x="4535" y="7471"/>
                    <a:pt x="4542" y="7481"/>
                  </a:cubicBezTo>
                  <a:cubicBezTo>
                    <a:pt x="4552" y="7491"/>
                    <a:pt x="4565" y="7501"/>
                    <a:pt x="4587" y="7504"/>
                  </a:cubicBezTo>
                  <a:cubicBezTo>
                    <a:pt x="4592" y="7506"/>
                    <a:pt x="4597" y="7511"/>
                    <a:pt x="4599" y="7523"/>
                  </a:cubicBezTo>
                  <a:cubicBezTo>
                    <a:pt x="4604" y="7536"/>
                    <a:pt x="4604" y="7555"/>
                    <a:pt x="4604" y="7573"/>
                  </a:cubicBezTo>
                  <a:cubicBezTo>
                    <a:pt x="4604" y="7590"/>
                    <a:pt x="4604" y="7607"/>
                    <a:pt x="4602" y="7622"/>
                  </a:cubicBezTo>
                  <a:cubicBezTo>
                    <a:pt x="4604" y="7622"/>
                    <a:pt x="4607" y="7622"/>
                    <a:pt x="4609" y="7622"/>
                  </a:cubicBezTo>
                  <a:cubicBezTo>
                    <a:pt x="4614" y="7625"/>
                    <a:pt x="4616" y="7625"/>
                    <a:pt x="4621" y="7627"/>
                  </a:cubicBezTo>
                  <a:cubicBezTo>
                    <a:pt x="4624" y="7615"/>
                    <a:pt x="4624" y="7593"/>
                    <a:pt x="4624" y="7573"/>
                  </a:cubicBezTo>
                  <a:cubicBezTo>
                    <a:pt x="4624" y="7553"/>
                    <a:pt x="4624" y="7536"/>
                    <a:pt x="4619" y="7518"/>
                  </a:cubicBezTo>
                  <a:cubicBezTo>
                    <a:pt x="4614" y="7504"/>
                    <a:pt x="4607" y="7489"/>
                    <a:pt x="4592" y="7486"/>
                  </a:cubicBezTo>
                  <a:cubicBezTo>
                    <a:pt x="4572" y="7481"/>
                    <a:pt x="4565" y="7476"/>
                    <a:pt x="4557" y="7469"/>
                  </a:cubicBezTo>
                  <a:cubicBezTo>
                    <a:pt x="4552" y="7462"/>
                    <a:pt x="4550" y="7454"/>
                    <a:pt x="4545" y="7442"/>
                  </a:cubicBezTo>
                  <a:cubicBezTo>
                    <a:pt x="4542" y="7439"/>
                    <a:pt x="4542" y="7437"/>
                    <a:pt x="4542" y="7435"/>
                  </a:cubicBezTo>
                  <a:cubicBezTo>
                    <a:pt x="4540" y="7427"/>
                    <a:pt x="4555" y="7415"/>
                    <a:pt x="4555" y="7388"/>
                  </a:cubicBezTo>
                  <a:cubicBezTo>
                    <a:pt x="4555" y="7378"/>
                    <a:pt x="4547" y="7368"/>
                    <a:pt x="4540" y="7363"/>
                  </a:cubicBezTo>
                  <a:cubicBezTo>
                    <a:pt x="4530" y="7356"/>
                    <a:pt x="4515" y="7356"/>
                    <a:pt x="4503" y="7353"/>
                  </a:cubicBezTo>
                  <a:cubicBezTo>
                    <a:pt x="4490" y="7351"/>
                    <a:pt x="4480" y="7346"/>
                    <a:pt x="4478" y="7343"/>
                  </a:cubicBezTo>
                  <a:cubicBezTo>
                    <a:pt x="4466" y="7331"/>
                    <a:pt x="4458" y="7309"/>
                    <a:pt x="4458" y="7284"/>
                  </a:cubicBezTo>
                  <a:cubicBezTo>
                    <a:pt x="4458" y="7271"/>
                    <a:pt x="4461" y="7267"/>
                    <a:pt x="4461" y="7259"/>
                  </a:cubicBezTo>
                  <a:cubicBezTo>
                    <a:pt x="4461" y="7249"/>
                    <a:pt x="4456" y="7242"/>
                    <a:pt x="4446" y="7230"/>
                  </a:cubicBezTo>
                  <a:cubicBezTo>
                    <a:pt x="4431" y="7217"/>
                    <a:pt x="4409" y="7215"/>
                    <a:pt x="4387" y="7212"/>
                  </a:cubicBezTo>
                  <a:cubicBezTo>
                    <a:pt x="4365" y="7210"/>
                    <a:pt x="4342" y="7210"/>
                    <a:pt x="4330" y="7207"/>
                  </a:cubicBezTo>
                  <a:cubicBezTo>
                    <a:pt x="4328" y="7207"/>
                    <a:pt x="4328" y="7207"/>
                    <a:pt x="4328" y="7207"/>
                  </a:cubicBezTo>
                  <a:cubicBezTo>
                    <a:pt x="4328" y="7205"/>
                    <a:pt x="4332" y="7195"/>
                    <a:pt x="4340" y="7190"/>
                  </a:cubicBezTo>
                  <a:cubicBezTo>
                    <a:pt x="4347" y="7180"/>
                    <a:pt x="4355" y="7173"/>
                    <a:pt x="4362" y="7165"/>
                  </a:cubicBezTo>
                  <a:cubicBezTo>
                    <a:pt x="4367" y="7161"/>
                    <a:pt x="4370" y="7151"/>
                    <a:pt x="4370" y="7143"/>
                  </a:cubicBezTo>
                  <a:cubicBezTo>
                    <a:pt x="4370" y="7119"/>
                    <a:pt x="4352" y="7091"/>
                    <a:pt x="4352" y="7089"/>
                  </a:cubicBezTo>
                  <a:cubicBezTo>
                    <a:pt x="4347" y="7081"/>
                    <a:pt x="4347" y="7081"/>
                    <a:pt x="4347" y="7081"/>
                  </a:cubicBezTo>
                  <a:cubicBezTo>
                    <a:pt x="4340" y="7086"/>
                    <a:pt x="4340" y="7086"/>
                    <a:pt x="4340" y="7086"/>
                  </a:cubicBezTo>
                  <a:cubicBezTo>
                    <a:pt x="4340" y="7086"/>
                    <a:pt x="4293" y="7101"/>
                    <a:pt x="4266" y="7114"/>
                  </a:cubicBezTo>
                  <a:cubicBezTo>
                    <a:pt x="4263" y="7114"/>
                    <a:pt x="4263" y="7114"/>
                    <a:pt x="4261" y="7114"/>
                  </a:cubicBezTo>
                  <a:cubicBezTo>
                    <a:pt x="4258" y="7114"/>
                    <a:pt x="4248" y="7106"/>
                    <a:pt x="4243" y="7091"/>
                  </a:cubicBezTo>
                  <a:cubicBezTo>
                    <a:pt x="4241" y="7089"/>
                    <a:pt x="4241" y="7084"/>
                    <a:pt x="4239" y="7079"/>
                  </a:cubicBezTo>
                  <a:cubicBezTo>
                    <a:pt x="4248" y="7079"/>
                    <a:pt x="4248" y="7079"/>
                    <a:pt x="4248" y="7079"/>
                  </a:cubicBezTo>
                  <a:cubicBezTo>
                    <a:pt x="4256" y="7079"/>
                    <a:pt x="4263" y="7074"/>
                    <a:pt x="4263" y="7069"/>
                  </a:cubicBezTo>
                  <a:cubicBezTo>
                    <a:pt x="4266" y="7062"/>
                    <a:pt x="4266" y="7057"/>
                    <a:pt x="4266" y="7052"/>
                  </a:cubicBezTo>
                  <a:cubicBezTo>
                    <a:pt x="4266" y="7044"/>
                    <a:pt x="4266" y="7037"/>
                    <a:pt x="4266" y="7027"/>
                  </a:cubicBezTo>
                  <a:cubicBezTo>
                    <a:pt x="4266" y="7017"/>
                    <a:pt x="4268" y="7012"/>
                    <a:pt x="4271" y="7007"/>
                  </a:cubicBezTo>
                  <a:cubicBezTo>
                    <a:pt x="4273" y="7003"/>
                    <a:pt x="4281" y="6998"/>
                    <a:pt x="4290" y="6988"/>
                  </a:cubicBezTo>
                  <a:cubicBezTo>
                    <a:pt x="4300" y="6978"/>
                    <a:pt x="4303" y="6961"/>
                    <a:pt x="4303" y="6948"/>
                  </a:cubicBezTo>
                  <a:cubicBezTo>
                    <a:pt x="4305" y="6936"/>
                    <a:pt x="4308" y="6926"/>
                    <a:pt x="4315" y="6919"/>
                  </a:cubicBezTo>
                  <a:cubicBezTo>
                    <a:pt x="4323" y="6911"/>
                    <a:pt x="4335" y="6909"/>
                    <a:pt x="4345" y="6909"/>
                  </a:cubicBezTo>
                  <a:cubicBezTo>
                    <a:pt x="4350" y="6909"/>
                    <a:pt x="4352" y="6909"/>
                    <a:pt x="4357" y="6909"/>
                  </a:cubicBezTo>
                  <a:cubicBezTo>
                    <a:pt x="4360" y="6909"/>
                    <a:pt x="4362" y="6911"/>
                    <a:pt x="4362" y="6911"/>
                  </a:cubicBezTo>
                  <a:cubicBezTo>
                    <a:pt x="4377" y="6916"/>
                    <a:pt x="4377" y="6916"/>
                    <a:pt x="4377" y="6916"/>
                  </a:cubicBezTo>
                  <a:cubicBezTo>
                    <a:pt x="4375" y="6899"/>
                    <a:pt x="4375" y="6899"/>
                    <a:pt x="4375" y="6899"/>
                  </a:cubicBezTo>
                  <a:cubicBezTo>
                    <a:pt x="4375" y="6899"/>
                    <a:pt x="4367" y="6859"/>
                    <a:pt x="4367" y="6842"/>
                  </a:cubicBezTo>
                  <a:cubicBezTo>
                    <a:pt x="4367" y="6837"/>
                    <a:pt x="4370" y="6832"/>
                    <a:pt x="4375" y="6830"/>
                  </a:cubicBezTo>
                  <a:cubicBezTo>
                    <a:pt x="4377" y="6827"/>
                    <a:pt x="4379" y="6825"/>
                    <a:pt x="4379" y="6825"/>
                  </a:cubicBezTo>
                  <a:cubicBezTo>
                    <a:pt x="4426" y="6835"/>
                    <a:pt x="4426" y="6835"/>
                    <a:pt x="4426" y="6835"/>
                  </a:cubicBezTo>
                  <a:cubicBezTo>
                    <a:pt x="4424" y="6798"/>
                    <a:pt x="4424" y="6798"/>
                    <a:pt x="4424" y="6798"/>
                  </a:cubicBezTo>
                  <a:cubicBezTo>
                    <a:pt x="4426" y="6793"/>
                    <a:pt x="4426" y="6793"/>
                    <a:pt x="4426" y="6793"/>
                  </a:cubicBezTo>
                  <a:cubicBezTo>
                    <a:pt x="4461" y="6795"/>
                    <a:pt x="4461" y="6795"/>
                    <a:pt x="4461" y="6795"/>
                  </a:cubicBezTo>
                  <a:cubicBezTo>
                    <a:pt x="4500" y="6773"/>
                    <a:pt x="4500" y="6773"/>
                    <a:pt x="4500" y="6773"/>
                  </a:cubicBezTo>
                  <a:cubicBezTo>
                    <a:pt x="4493" y="6714"/>
                    <a:pt x="4493" y="6714"/>
                    <a:pt x="4493" y="6714"/>
                  </a:cubicBezTo>
                  <a:cubicBezTo>
                    <a:pt x="4498" y="6714"/>
                    <a:pt x="4508" y="6709"/>
                    <a:pt x="4515" y="6704"/>
                  </a:cubicBezTo>
                  <a:cubicBezTo>
                    <a:pt x="4532" y="6696"/>
                    <a:pt x="4550" y="6689"/>
                    <a:pt x="4560" y="6679"/>
                  </a:cubicBezTo>
                  <a:cubicBezTo>
                    <a:pt x="4562" y="6674"/>
                    <a:pt x="4565" y="6669"/>
                    <a:pt x="4565" y="6667"/>
                  </a:cubicBezTo>
                  <a:cubicBezTo>
                    <a:pt x="4565" y="6657"/>
                    <a:pt x="4560" y="6649"/>
                    <a:pt x="4552" y="6645"/>
                  </a:cubicBezTo>
                  <a:cubicBezTo>
                    <a:pt x="4545" y="6637"/>
                    <a:pt x="4532" y="6630"/>
                    <a:pt x="4523" y="6625"/>
                  </a:cubicBezTo>
                  <a:cubicBezTo>
                    <a:pt x="4518" y="6622"/>
                    <a:pt x="4513" y="6622"/>
                    <a:pt x="4510" y="6620"/>
                  </a:cubicBezTo>
                  <a:cubicBezTo>
                    <a:pt x="4513" y="6615"/>
                    <a:pt x="4518" y="6612"/>
                    <a:pt x="4523" y="6607"/>
                  </a:cubicBezTo>
                  <a:cubicBezTo>
                    <a:pt x="4532" y="6598"/>
                    <a:pt x="4542" y="6588"/>
                    <a:pt x="4550" y="6580"/>
                  </a:cubicBezTo>
                  <a:cubicBezTo>
                    <a:pt x="4557" y="6573"/>
                    <a:pt x="4557" y="6563"/>
                    <a:pt x="4557" y="6556"/>
                  </a:cubicBezTo>
                  <a:cubicBezTo>
                    <a:pt x="4557" y="6539"/>
                    <a:pt x="4552" y="6521"/>
                    <a:pt x="4550" y="6511"/>
                  </a:cubicBezTo>
                  <a:cubicBezTo>
                    <a:pt x="4552" y="6511"/>
                    <a:pt x="4552" y="6511"/>
                    <a:pt x="4557" y="6511"/>
                  </a:cubicBezTo>
                  <a:cubicBezTo>
                    <a:pt x="4574" y="6511"/>
                    <a:pt x="4604" y="6519"/>
                    <a:pt x="4614" y="6521"/>
                  </a:cubicBezTo>
                  <a:cubicBezTo>
                    <a:pt x="4616" y="6521"/>
                    <a:pt x="4616" y="6521"/>
                    <a:pt x="4616" y="6521"/>
                  </a:cubicBezTo>
                  <a:lnTo>
                    <a:pt x="4619" y="6521"/>
                  </a:lnTo>
                  <a:cubicBezTo>
                    <a:pt x="4626" y="6521"/>
                    <a:pt x="4629" y="6519"/>
                    <a:pt x="4631" y="6514"/>
                  </a:cubicBezTo>
                  <a:cubicBezTo>
                    <a:pt x="4641" y="6501"/>
                    <a:pt x="4643" y="6484"/>
                    <a:pt x="4646" y="6462"/>
                  </a:cubicBezTo>
                  <a:cubicBezTo>
                    <a:pt x="4648" y="6440"/>
                    <a:pt x="4651" y="6420"/>
                    <a:pt x="4651" y="6408"/>
                  </a:cubicBezTo>
                  <a:cubicBezTo>
                    <a:pt x="4651" y="6395"/>
                    <a:pt x="4653" y="6393"/>
                    <a:pt x="4658" y="6390"/>
                  </a:cubicBezTo>
                  <a:cubicBezTo>
                    <a:pt x="4661" y="6388"/>
                    <a:pt x="4666" y="6385"/>
                    <a:pt x="4671" y="6385"/>
                  </a:cubicBezTo>
                  <a:cubicBezTo>
                    <a:pt x="4678" y="6385"/>
                    <a:pt x="4698" y="6393"/>
                    <a:pt x="4727" y="6398"/>
                  </a:cubicBezTo>
                  <a:cubicBezTo>
                    <a:pt x="4729" y="6398"/>
                    <a:pt x="4731" y="6400"/>
                    <a:pt x="4736" y="6400"/>
                  </a:cubicBezTo>
                  <a:cubicBezTo>
                    <a:pt x="4771" y="6398"/>
                    <a:pt x="4815" y="6368"/>
                    <a:pt x="4842" y="6341"/>
                  </a:cubicBezTo>
                  <a:cubicBezTo>
                    <a:pt x="4850" y="6334"/>
                    <a:pt x="4862" y="6331"/>
                    <a:pt x="4877" y="6331"/>
                  </a:cubicBezTo>
                  <a:cubicBezTo>
                    <a:pt x="4904" y="6331"/>
                    <a:pt x="4936" y="6341"/>
                    <a:pt x="4951" y="6343"/>
                  </a:cubicBezTo>
                  <a:cubicBezTo>
                    <a:pt x="4963" y="6343"/>
                    <a:pt x="4973" y="6346"/>
                    <a:pt x="4981" y="6346"/>
                  </a:cubicBezTo>
                  <a:cubicBezTo>
                    <a:pt x="4986" y="6346"/>
                    <a:pt x="4993" y="6343"/>
                    <a:pt x="4996" y="6339"/>
                  </a:cubicBezTo>
                  <a:cubicBezTo>
                    <a:pt x="5000" y="6336"/>
                    <a:pt x="5008" y="6334"/>
                    <a:pt x="5010" y="6334"/>
                  </a:cubicBezTo>
                  <a:cubicBezTo>
                    <a:pt x="5018" y="6334"/>
                    <a:pt x="5025" y="6329"/>
                    <a:pt x="5030" y="6324"/>
                  </a:cubicBezTo>
                  <a:cubicBezTo>
                    <a:pt x="5035" y="6316"/>
                    <a:pt x="5040" y="6306"/>
                    <a:pt x="5040" y="6297"/>
                  </a:cubicBezTo>
                  <a:cubicBezTo>
                    <a:pt x="5040" y="6289"/>
                    <a:pt x="5040" y="6292"/>
                    <a:pt x="5042" y="6289"/>
                  </a:cubicBezTo>
                  <a:cubicBezTo>
                    <a:pt x="5045" y="6289"/>
                    <a:pt x="5052" y="6287"/>
                    <a:pt x="5065" y="6287"/>
                  </a:cubicBezTo>
                  <a:cubicBezTo>
                    <a:pt x="5077" y="6287"/>
                    <a:pt x="5084" y="6287"/>
                    <a:pt x="5092" y="6284"/>
                  </a:cubicBezTo>
                  <a:cubicBezTo>
                    <a:pt x="5097" y="6282"/>
                    <a:pt x="5102" y="6279"/>
                    <a:pt x="5104" y="6277"/>
                  </a:cubicBezTo>
                  <a:cubicBezTo>
                    <a:pt x="5106" y="6274"/>
                    <a:pt x="5109" y="6269"/>
                    <a:pt x="5109" y="6267"/>
                  </a:cubicBezTo>
                  <a:cubicBezTo>
                    <a:pt x="5109" y="6262"/>
                    <a:pt x="5106" y="6260"/>
                    <a:pt x="5104" y="6255"/>
                  </a:cubicBezTo>
                  <a:cubicBezTo>
                    <a:pt x="5099" y="6250"/>
                    <a:pt x="5094" y="6242"/>
                    <a:pt x="5084" y="6237"/>
                  </a:cubicBezTo>
                  <a:cubicBezTo>
                    <a:pt x="5089" y="6232"/>
                    <a:pt x="5094" y="6227"/>
                    <a:pt x="5099" y="6225"/>
                  </a:cubicBezTo>
                  <a:cubicBezTo>
                    <a:pt x="5106" y="6220"/>
                    <a:pt x="5119" y="6215"/>
                    <a:pt x="5131" y="6215"/>
                  </a:cubicBezTo>
                  <a:cubicBezTo>
                    <a:pt x="5136" y="6215"/>
                    <a:pt x="5141" y="6217"/>
                    <a:pt x="5144" y="6220"/>
                  </a:cubicBezTo>
                  <a:cubicBezTo>
                    <a:pt x="5153" y="6227"/>
                    <a:pt x="5161" y="6232"/>
                    <a:pt x="5173" y="6232"/>
                  </a:cubicBezTo>
                  <a:cubicBezTo>
                    <a:pt x="5178" y="6232"/>
                    <a:pt x="5183" y="6232"/>
                    <a:pt x="5188" y="6230"/>
                  </a:cubicBezTo>
                  <a:cubicBezTo>
                    <a:pt x="5190" y="6227"/>
                    <a:pt x="5198" y="6225"/>
                    <a:pt x="5203" y="6225"/>
                  </a:cubicBezTo>
                  <a:cubicBezTo>
                    <a:pt x="5210" y="6225"/>
                    <a:pt x="5215" y="6227"/>
                    <a:pt x="5215" y="6230"/>
                  </a:cubicBezTo>
                  <a:cubicBezTo>
                    <a:pt x="5218" y="6232"/>
                    <a:pt x="5218" y="6235"/>
                    <a:pt x="5218" y="6240"/>
                  </a:cubicBezTo>
                  <a:cubicBezTo>
                    <a:pt x="5220" y="6245"/>
                    <a:pt x="5223" y="6252"/>
                    <a:pt x="5228" y="6260"/>
                  </a:cubicBezTo>
                  <a:cubicBezTo>
                    <a:pt x="5235" y="6264"/>
                    <a:pt x="5237" y="6269"/>
                    <a:pt x="5245" y="6269"/>
                  </a:cubicBezTo>
                  <a:cubicBezTo>
                    <a:pt x="5257" y="6267"/>
                    <a:pt x="5260" y="6262"/>
                    <a:pt x="5265" y="6257"/>
                  </a:cubicBezTo>
                  <a:lnTo>
                    <a:pt x="5267" y="6257"/>
                  </a:lnTo>
                  <a:cubicBezTo>
                    <a:pt x="5267" y="6257"/>
                    <a:pt x="5272" y="6260"/>
                    <a:pt x="5279" y="6260"/>
                  </a:cubicBezTo>
                  <a:cubicBezTo>
                    <a:pt x="5292" y="6260"/>
                    <a:pt x="5304" y="6252"/>
                    <a:pt x="5311" y="6247"/>
                  </a:cubicBezTo>
                  <a:cubicBezTo>
                    <a:pt x="5314" y="6247"/>
                    <a:pt x="5314" y="6247"/>
                    <a:pt x="5314" y="6247"/>
                  </a:cubicBezTo>
                  <a:cubicBezTo>
                    <a:pt x="5324" y="6247"/>
                    <a:pt x="5348" y="6255"/>
                    <a:pt x="5358" y="6260"/>
                  </a:cubicBezTo>
                  <a:cubicBezTo>
                    <a:pt x="5366" y="6264"/>
                    <a:pt x="5376" y="6269"/>
                    <a:pt x="5383" y="6277"/>
                  </a:cubicBezTo>
                  <a:cubicBezTo>
                    <a:pt x="5388" y="6282"/>
                    <a:pt x="5393" y="6287"/>
                    <a:pt x="5393" y="6289"/>
                  </a:cubicBezTo>
                  <a:cubicBezTo>
                    <a:pt x="5393" y="6289"/>
                    <a:pt x="5393" y="6292"/>
                    <a:pt x="5390" y="6292"/>
                  </a:cubicBezTo>
                  <a:cubicBezTo>
                    <a:pt x="5390" y="6299"/>
                    <a:pt x="5383" y="6311"/>
                    <a:pt x="5383" y="6326"/>
                  </a:cubicBezTo>
                  <a:cubicBezTo>
                    <a:pt x="5383" y="6334"/>
                    <a:pt x="5385" y="6341"/>
                    <a:pt x="5390" y="6346"/>
                  </a:cubicBezTo>
                  <a:cubicBezTo>
                    <a:pt x="5395" y="6351"/>
                    <a:pt x="5410" y="6368"/>
                    <a:pt x="5425" y="6385"/>
                  </a:cubicBezTo>
                  <a:cubicBezTo>
                    <a:pt x="5437" y="6405"/>
                    <a:pt x="5450" y="6425"/>
                    <a:pt x="5447" y="6432"/>
                  </a:cubicBezTo>
                  <a:cubicBezTo>
                    <a:pt x="5437" y="6437"/>
                    <a:pt x="5427" y="6440"/>
                    <a:pt x="5418" y="6445"/>
                  </a:cubicBezTo>
                  <a:cubicBezTo>
                    <a:pt x="5415" y="6447"/>
                    <a:pt x="5410" y="6447"/>
                    <a:pt x="5408" y="6452"/>
                  </a:cubicBezTo>
                  <a:cubicBezTo>
                    <a:pt x="5403" y="6454"/>
                    <a:pt x="5400" y="6459"/>
                    <a:pt x="5400" y="6467"/>
                  </a:cubicBezTo>
                  <a:cubicBezTo>
                    <a:pt x="5400" y="6467"/>
                    <a:pt x="5398" y="6472"/>
                    <a:pt x="5398" y="6477"/>
                  </a:cubicBezTo>
                  <a:cubicBezTo>
                    <a:pt x="5395" y="6482"/>
                    <a:pt x="5393" y="6489"/>
                    <a:pt x="5393" y="6494"/>
                  </a:cubicBezTo>
                  <a:cubicBezTo>
                    <a:pt x="5393" y="6499"/>
                    <a:pt x="5393" y="6501"/>
                    <a:pt x="5395" y="6506"/>
                  </a:cubicBezTo>
                  <a:cubicBezTo>
                    <a:pt x="5400" y="6509"/>
                    <a:pt x="5405" y="6511"/>
                    <a:pt x="5408" y="6511"/>
                  </a:cubicBezTo>
                  <a:cubicBezTo>
                    <a:pt x="5410" y="6511"/>
                    <a:pt x="5420" y="6514"/>
                    <a:pt x="5427" y="6519"/>
                  </a:cubicBezTo>
                  <a:cubicBezTo>
                    <a:pt x="5435" y="6524"/>
                    <a:pt x="5437" y="6529"/>
                    <a:pt x="5437" y="6531"/>
                  </a:cubicBezTo>
                  <a:cubicBezTo>
                    <a:pt x="5437" y="6541"/>
                    <a:pt x="5440" y="6548"/>
                    <a:pt x="5442" y="6553"/>
                  </a:cubicBezTo>
                  <a:cubicBezTo>
                    <a:pt x="5445" y="6558"/>
                    <a:pt x="5450" y="6561"/>
                    <a:pt x="5455" y="6561"/>
                  </a:cubicBezTo>
                  <a:cubicBezTo>
                    <a:pt x="5447" y="6566"/>
                    <a:pt x="5442" y="6573"/>
                    <a:pt x="5442" y="6583"/>
                  </a:cubicBezTo>
                  <a:cubicBezTo>
                    <a:pt x="5442" y="6590"/>
                    <a:pt x="5445" y="6598"/>
                    <a:pt x="5452" y="6602"/>
                  </a:cubicBezTo>
                  <a:cubicBezTo>
                    <a:pt x="5465" y="6615"/>
                    <a:pt x="5474" y="6620"/>
                    <a:pt x="5484" y="6620"/>
                  </a:cubicBezTo>
                  <a:cubicBezTo>
                    <a:pt x="5484" y="6620"/>
                    <a:pt x="5487" y="6620"/>
                    <a:pt x="5487" y="6622"/>
                  </a:cubicBezTo>
                  <a:cubicBezTo>
                    <a:pt x="5489" y="6622"/>
                    <a:pt x="5489" y="6625"/>
                    <a:pt x="5492" y="6625"/>
                  </a:cubicBezTo>
                  <a:cubicBezTo>
                    <a:pt x="5489" y="6625"/>
                    <a:pt x="5487" y="6625"/>
                    <a:pt x="5484" y="6627"/>
                  </a:cubicBezTo>
                  <a:cubicBezTo>
                    <a:pt x="5479" y="6627"/>
                    <a:pt x="5472" y="6635"/>
                    <a:pt x="5472" y="6642"/>
                  </a:cubicBezTo>
                  <a:cubicBezTo>
                    <a:pt x="5474" y="6654"/>
                    <a:pt x="5479" y="6662"/>
                    <a:pt x="5487" y="6672"/>
                  </a:cubicBezTo>
                  <a:cubicBezTo>
                    <a:pt x="5494" y="6682"/>
                    <a:pt x="5502" y="6691"/>
                    <a:pt x="5514" y="6696"/>
                  </a:cubicBezTo>
                  <a:cubicBezTo>
                    <a:pt x="5519" y="6696"/>
                    <a:pt x="5524" y="6696"/>
                    <a:pt x="5529" y="6696"/>
                  </a:cubicBezTo>
                  <a:cubicBezTo>
                    <a:pt x="5541" y="6696"/>
                    <a:pt x="5553" y="6696"/>
                    <a:pt x="5563" y="6696"/>
                  </a:cubicBezTo>
                  <a:cubicBezTo>
                    <a:pt x="5568" y="6696"/>
                    <a:pt x="5571" y="6696"/>
                    <a:pt x="5573" y="6696"/>
                  </a:cubicBezTo>
                  <a:cubicBezTo>
                    <a:pt x="5583" y="6704"/>
                    <a:pt x="5593" y="6704"/>
                    <a:pt x="5603" y="6706"/>
                  </a:cubicBezTo>
                  <a:cubicBezTo>
                    <a:pt x="5613" y="6706"/>
                    <a:pt x="5625" y="6706"/>
                    <a:pt x="5632" y="6706"/>
                  </a:cubicBezTo>
                  <a:cubicBezTo>
                    <a:pt x="5637" y="6706"/>
                    <a:pt x="5637" y="6706"/>
                    <a:pt x="5637" y="6706"/>
                  </a:cubicBezTo>
                  <a:cubicBezTo>
                    <a:pt x="5647" y="6706"/>
                    <a:pt x="5650" y="6701"/>
                    <a:pt x="5652" y="6699"/>
                  </a:cubicBezTo>
                  <a:cubicBezTo>
                    <a:pt x="5655" y="6699"/>
                    <a:pt x="5657" y="6696"/>
                    <a:pt x="5657" y="6696"/>
                  </a:cubicBezTo>
                  <a:cubicBezTo>
                    <a:pt x="5664" y="6704"/>
                    <a:pt x="5677" y="6706"/>
                    <a:pt x="5687" y="6706"/>
                  </a:cubicBezTo>
                  <a:cubicBezTo>
                    <a:pt x="5694" y="6706"/>
                    <a:pt x="5702" y="6706"/>
                    <a:pt x="5707" y="6699"/>
                  </a:cubicBezTo>
                  <a:cubicBezTo>
                    <a:pt x="5711" y="6696"/>
                    <a:pt x="5719" y="6691"/>
                    <a:pt x="5719" y="6691"/>
                  </a:cubicBezTo>
                  <a:cubicBezTo>
                    <a:pt x="5726" y="6699"/>
                    <a:pt x="5736" y="6699"/>
                    <a:pt x="5743" y="6699"/>
                  </a:cubicBezTo>
                  <a:cubicBezTo>
                    <a:pt x="5748" y="6699"/>
                    <a:pt x="5753" y="6699"/>
                    <a:pt x="5758" y="6699"/>
                  </a:cubicBezTo>
                  <a:cubicBezTo>
                    <a:pt x="5761" y="6696"/>
                    <a:pt x="5763" y="6696"/>
                    <a:pt x="5766" y="6696"/>
                  </a:cubicBezTo>
                  <a:lnTo>
                    <a:pt x="5768" y="6696"/>
                  </a:lnTo>
                  <a:cubicBezTo>
                    <a:pt x="5770" y="6696"/>
                    <a:pt x="5773" y="6696"/>
                    <a:pt x="5780" y="6694"/>
                  </a:cubicBezTo>
                  <a:cubicBezTo>
                    <a:pt x="5788" y="6691"/>
                    <a:pt x="5798" y="6687"/>
                    <a:pt x="5808" y="6682"/>
                  </a:cubicBezTo>
                  <a:cubicBezTo>
                    <a:pt x="5817" y="6677"/>
                    <a:pt x="5827" y="6669"/>
                    <a:pt x="5830" y="6654"/>
                  </a:cubicBezTo>
                  <a:cubicBezTo>
                    <a:pt x="5830" y="6647"/>
                    <a:pt x="5835" y="6635"/>
                    <a:pt x="5842" y="6625"/>
                  </a:cubicBezTo>
                  <a:cubicBezTo>
                    <a:pt x="5847" y="6612"/>
                    <a:pt x="5855" y="6605"/>
                    <a:pt x="5859" y="6602"/>
                  </a:cubicBezTo>
                  <a:cubicBezTo>
                    <a:pt x="5874" y="6595"/>
                    <a:pt x="5887" y="6583"/>
                    <a:pt x="5892" y="6578"/>
                  </a:cubicBezTo>
                  <a:cubicBezTo>
                    <a:pt x="5894" y="6578"/>
                    <a:pt x="5901" y="6580"/>
                    <a:pt x="5909" y="6580"/>
                  </a:cubicBezTo>
                  <a:cubicBezTo>
                    <a:pt x="5911" y="6580"/>
                    <a:pt x="5916" y="6583"/>
                    <a:pt x="5924" y="6583"/>
                  </a:cubicBezTo>
                  <a:cubicBezTo>
                    <a:pt x="5934" y="6583"/>
                    <a:pt x="5943" y="6578"/>
                    <a:pt x="5951" y="6566"/>
                  </a:cubicBezTo>
                  <a:cubicBezTo>
                    <a:pt x="5963" y="6548"/>
                    <a:pt x="5966" y="6551"/>
                    <a:pt x="5983" y="6548"/>
                  </a:cubicBezTo>
                  <a:cubicBezTo>
                    <a:pt x="6000" y="6548"/>
                    <a:pt x="6020" y="6548"/>
                    <a:pt x="6040" y="6539"/>
                  </a:cubicBezTo>
                  <a:cubicBezTo>
                    <a:pt x="6047" y="6534"/>
                    <a:pt x="6052" y="6531"/>
                    <a:pt x="6054" y="6529"/>
                  </a:cubicBezTo>
                  <a:cubicBezTo>
                    <a:pt x="6057" y="6526"/>
                    <a:pt x="6054" y="6526"/>
                    <a:pt x="6057" y="6526"/>
                  </a:cubicBezTo>
                  <a:cubicBezTo>
                    <a:pt x="6057" y="6526"/>
                    <a:pt x="6059" y="6526"/>
                    <a:pt x="6064" y="6529"/>
                  </a:cubicBezTo>
                  <a:cubicBezTo>
                    <a:pt x="6069" y="6529"/>
                    <a:pt x="6074" y="6529"/>
                    <a:pt x="6079" y="6529"/>
                  </a:cubicBezTo>
                  <a:cubicBezTo>
                    <a:pt x="6092" y="6531"/>
                    <a:pt x="6101" y="6524"/>
                    <a:pt x="6109" y="6516"/>
                  </a:cubicBezTo>
                  <a:cubicBezTo>
                    <a:pt x="6116" y="6509"/>
                    <a:pt x="6126" y="6506"/>
                    <a:pt x="6141" y="6506"/>
                  </a:cubicBezTo>
                  <a:cubicBezTo>
                    <a:pt x="6151" y="6506"/>
                    <a:pt x="6158" y="6504"/>
                    <a:pt x="6166" y="6499"/>
                  </a:cubicBezTo>
                  <a:cubicBezTo>
                    <a:pt x="6173" y="6494"/>
                    <a:pt x="6180" y="6487"/>
                    <a:pt x="6190" y="6477"/>
                  </a:cubicBezTo>
                  <a:cubicBezTo>
                    <a:pt x="6195" y="6469"/>
                    <a:pt x="6205" y="6462"/>
                    <a:pt x="6215" y="6457"/>
                  </a:cubicBezTo>
                  <a:cubicBezTo>
                    <a:pt x="6220" y="6452"/>
                    <a:pt x="6227" y="6450"/>
                    <a:pt x="6232" y="6447"/>
                  </a:cubicBezTo>
                  <a:cubicBezTo>
                    <a:pt x="6232" y="6452"/>
                    <a:pt x="6235" y="6457"/>
                    <a:pt x="6237" y="6462"/>
                  </a:cubicBezTo>
                  <a:cubicBezTo>
                    <a:pt x="6242" y="6467"/>
                    <a:pt x="6247" y="6467"/>
                    <a:pt x="6252" y="6467"/>
                  </a:cubicBezTo>
                  <a:cubicBezTo>
                    <a:pt x="6259" y="6467"/>
                    <a:pt x="6267" y="6464"/>
                    <a:pt x="6272" y="6459"/>
                  </a:cubicBezTo>
                  <a:cubicBezTo>
                    <a:pt x="6274" y="6459"/>
                    <a:pt x="6279" y="6457"/>
                    <a:pt x="6282" y="6457"/>
                  </a:cubicBezTo>
                  <a:cubicBezTo>
                    <a:pt x="6282" y="6459"/>
                    <a:pt x="6284" y="6467"/>
                    <a:pt x="6286" y="6472"/>
                  </a:cubicBezTo>
                  <a:cubicBezTo>
                    <a:pt x="6289" y="6487"/>
                    <a:pt x="6291" y="6504"/>
                    <a:pt x="6291" y="6519"/>
                  </a:cubicBezTo>
                  <a:cubicBezTo>
                    <a:pt x="6291" y="6524"/>
                    <a:pt x="6291" y="6526"/>
                    <a:pt x="6289" y="6531"/>
                  </a:cubicBezTo>
                  <a:cubicBezTo>
                    <a:pt x="6289" y="6534"/>
                    <a:pt x="6289" y="6534"/>
                    <a:pt x="6289" y="6534"/>
                  </a:cubicBezTo>
                  <a:cubicBezTo>
                    <a:pt x="6282" y="6541"/>
                    <a:pt x="6272" y="6551"/>
                    <a:pt x="6267" y="6558"/>
                  </a:cubicBezTo>
                  <a:cubicBezTo>
                    <a:pt x="6259" y="6566"/>
                    <a:pt x="6254" y="6573"/>
                    <a:pt x="6254" y="6583"/>
                  </a:cubicBezTo>
                  <a:cubicBezTo>
                    <a:pt x="6254" y="6588"/>
                    <a:pt x="6259" y="6595"/>
                    <a:pt x="6262" y="6595"/>
                  </a:cubicBezTo>
                  <a:cubicBezTo>
                    <a:pt x="6264" y="6598"/>
                    <a:pt x="6269" y="6598"/>
                    <a:pt x="6272" y="6600"/>
                  </a:cubicBezTo>
                  <a:cubicBezTo>
                    <a:pt x="6269" y="6600"/>
                    <a:pt x="6269" y="6600"/>
                    <a:pt x="6269" y="6600"/>
                  </a:cubicBezTo>
                  <a:cubicBezTo>
                    <a:pt x="6264" y="6600"/>
                    <a:pt x="6262" y="6600"/>
                    <a:pt x="6262" y="6600"/>
                  </a:cubicBezTo>
                  <a:cubicBezTo>
                    <a:pt x="6247" y="6602"/>
                    <a:pt x="6247" y="6602"/>
                    <a:pt x="6247" y="6602"/>
                  </a:cubicBezTo>
                  <a:cubicBezTo>
                    <a:pt x="6254" y="6615"/>
                    <a:pt x="6254" y="6615"/>
                    <a:pt x="6254" y="6615"/>
                  </a:cubicBezTo>
                  <a:lnTo>
                    <a:pt x="6254" y="6617"/>
                  </a:lnTo>
                  <a:cubicBezTo>
                    <a:pt x="6254" y="6620"/>
                    <a:pt x="6259" y="6630"/>
                    <a:pt x="6259" y="6647"/>
                  </a:cubicBezTo>
                  <a:cubicBezTo>
                    <a:pt x="6259" y="6654"/>
                    <a:pt x="6257" y="6664"/>
                    <a:pt x="6254" y="6677"/>
                  </a:cubicBezTo>
                  <a:cubicBezTo>
                    <a:pt x="6252" y="6691"/>
                    <a:pt x="6247" y="6704"/>
                    <a:pt x="6244" y="6714"/>
                  </a:cubicBezTo>
                  <a:cubicBezTo>
                    <a:pt x="6240" y="6724"/>
                    <a:pt x="6235" y="6731"/>
                    <a:pt x="6235" y="6738"/>
                  </a:cubicBezTo>
                  <a:cubicBezTo>
                    <a:pt x="6235" y="6746"/>
                    <a:pt x="6240" y="6756"/>
                    <a:pt x="6247" y="6758"/>
                  </a:cubicBezTo>
                  <a:cubicBezTo>
                    <a:pt x="6249" y="6758"/>
                    <a:pt x="6252" y="6758"/>
                    <a:pt x="6252" y="6761"/>
                  </a:cubicBezTo>
                  <a:cubicBezTo>
                    <a:pt x="6247" y="6763"/>
                    <a:pt x="6242" y="6766"/>
                    <a:pt x="6240" y="6775"/>
                  </a:cubicBezTo>
                  <a:cubicBezTo>
                    <a:pt x="6240" y="6783"/>
                    <a:pt x="6244" y="6785"/>
                    <a:pt x="6249" y="6788"/>
                  </a:cubicBezTo>
                  <a:cubicBezTo>
                    <a:pt x="6252" y="6788"/>
                    <a:pt x="6257" y="6788"/>
                    <a:pt x="6262" y="6788"/>
                  </a:cubicBezTo>
                  <a:cubicBezTo>
                    <a:pt x="6272" y="6788"/>
                    <a:pt x="6277" y="6790"/>
                    <a:pt x="6279" y="6795"/>
                  </a:cubicBezTo>
                  <a:cubicBezTo>
                    <a:pt x="6284" y="6798"/>
                    <a:pt x="6286" y="6807"/>
                    <a:pt x="6286" y="6820"/>
                  </a:cubicBezTo>
                  <a:cubicBezTo>
                    <a:pt x="6284" y="6847"/>
                    <a:pt x="6282" y="6849"/>
                    <a:pt x="6272" y="6859"/>
                  </a:cubicBezTo>
                  <a:cubicBezTo>
                    <a:pt x="6267" y="6864"/>
                    <a:pt x="6254" y="6872"/>
                    <a:pt x="6254" y="6889"/>
                  </a:cubicBezTo>
                  <a:cubicBezTo>
                    <a:pt x="6254" y="6899"/>
                    <a:pt x="6262" y="6909"/>
                    <a:pt x="6272" y="6916"/>
                  </a:cubicBezTo>
                  <a:cubicBezTo>
                    <a:pt x="6286" y="6924"/>
                    <a:pt x="6299" y="6943"/>
                    <a:pt x="6296" y="6948"/>
                  </a:cubicBezTo>
                  <a:cubicBezTo>
                    <a:pt x="6296" y="6951"/>
                    <a:pt x="6299" y="6951"/>
                    <a:pt x="6294" y="6951"/>
                  </a:cubicBezTo>
                  <a:cubicBezTo>
                    <a:pt x="6279" y="6953"/>
                    <a:pt x="6267" y="6958"/>
                    <a:pt x="6259" y="6966"/>
                  </a:cubicBezTo>
                  <a:cubicBezTo>
                    <a:pt x="6249" y="6973"/>
                    <a:pt x="6247" y="6985"/>
                    <a:pt x="6247" y="7000"/>
                  </a:cubicBezTo>
                  <a:cubicBezTo>
                    <a:pt x="6247" y="7015"/>
                    <a:pt x="6252" y="7027"/>
                    <a:pt x="6257" y="7037"/>
                  </a:cubicBezTo>
                  <a:cubicBezTo>
                    <a:pt x="6264" y="7047"/>
                    <a:pt x="6267" y="7054"/>
                    <a:pt x="6267" y="7057"/>
                  </a:cubicBezTo>
                  <a:cubicBezTo>
                    <a:pt x="6264" y="7062"/>
                    <a:pt x="6262" y="7067"/>
                    <a:pt x="6259" y="7076"/>
                  </a:cubicBezTo>
                  <a:cubicBezTo>
                    <a:pt x="6259" y="7081"/>
                    <a:pt x="6264" y="7091"/>
                    <a:pt x="6272" y="7094"/>
                  </a:cubicBezTo>
                  <a:cubicBezTo>
                    <a:pt x="6279" y="7096"/>
                    <a:pt x="6286" y="7096"/>
                    <a:pt x="6296" y="7096"/>
                  </a:cubicBezTo>
                  <a:cubicBezTo>
                    <a:pt x="6311" y="7096"/>
                    <a:pt x="6326" y="7096"/>
                    <a:pt x="6341" y="7096"/>
                  </a:cubicBezTo>
                  <a:cubicBezTo>
                    <a:pt x="6351" y="7096"/>
                    <a:pt x="6361" y="7096"/>
                    <a:pt x="6366" y="7099"/>
                  </a:cubicBezTo>
                  <a:cubicBezTo>
                    <a:pt x="6371" y="7104"/>
                    <a:pt x="6373" y="7106"/>
                    <a:pt x="6373" y="7116"/>
                  </a:cubicBezTo>
                  <a:cubicBezTo>
                    <a:pt x="6373" y="7133"/>
                    <a:pt x="6368" y="7136"/>
                    <a:pt x="6358" y="7141"/>
                  </a:cubicBezTo>
                  <a:cubicBezTo>
                    <a:pt x="6356" y="7143"/>
                    <a:pt x="6348" y="7146"/>
                    <a:pt x="6343" y="7148"/>
                  </a:cubicBezTo>
                  <a:cubicBezTo>
                    <a:pt x="6338" y="7153"/>
                    <a:pt x="6333" y="7158"/>
                    <a:pt x="6331" y="7168"/>
                  </a:cubicBezTo>
                  <a:cubicBezTo>
                    <a:pt x="6329" y="7175"/>
                    <a:pt x="6326" y="7183"/>
                    <a:pt x="6326" y="7188"/>
                  </a:cubicBezTo>
                  <a:cubicBezTo>
                    <a:pt x="6326" y="7193"/>
                    <a:pt x="6329" y="7198"/>
                    <a:pt x="6331" y="7203"/>
                  </a:cubicBezTo>
                  <a:cubicBezTo>
                    <a:pt x="6336" y="7205"/>
                    <a:pt x="6338" y="7205"/>
                    <a:pt x="6343" y="7207"/>
                  </a:cubicBezTo>
                  <a:cubicBezTo>
                    <a:pt x="6351" y="7210"/>
                    <a:pt x="6358" y="7210"/>
                    <a:pt x="6363" y="7210"/>
                  </a:cubicBezTo>
                  <a:cubicBezTo>
                    <a:pt x="6373" y="7210"/>
                    <a:pt x="6378" y="7210"/>
                    <a:pt x="6383" y="7210"/>
                  </a:cubicBezTo>
                  <a:cubicBezTo>
                    <a:pt x="6385" y="7210"/>
                    <a:pt x="6390" y="7207"/>
                    <a:pt x="6390" y="7207"/>
                  </a:cubicBezTo>
                  <a:cubicBezTo>
                    <a:pt x="6393" y="7207"/>
                    <a:pt x="6393" y="7207"/>
                    <a:pt x="6393" y="7207"/>
                  </a:cubicBezTo>
                  <a:cubicBezTo>
                    <a:pt x="6395" y="7210"/>
                    <a:pt x="6398" y="7212"/>
                    <a:pt x="6403" y="7215"/>
                  </a:cubicBezTo>
                  <a:cubicBezTo>
                    <a:pt x="6412" y="7225"/>
                    <a:pt x="6420" y="7232"/>
                    <a:pt x="6422" y="7237"/>
                  </a:cubicBezTo>
                  <a:cubicBezTo>
                    <a:pt x="6427" y="7242"/>
                    <a:pt x="6427" y="7242"/>
                    <a:pt x="6427" y="7242"/>
                  </a:cubicBezTo>
                  <a:cubicBezTo>
                    <a:pt x="6427" y="7244"/>
                    <a:pt x="6427" y="7244"/>
                    <a:pt x="6427" y="7244"/>
                  </a:cubicBezTo>
                  <a:cubicBezTo>
                    <a:pt x="6425" y="7244"/>
                    <a:pt x="6422" y="7247"/>
                    <a:pt x="6417" y="7247"/>
                  </a:cubicBezTo>
                  <a:cubicBezTo>
                    <a:pt x="6407" y="7252"/>
                    <a:pt x="6378" y="7247"/>
                    <a:pt x="6356" y="7267"/>
                  </a:cubicBezTo>
                  <a:cubicBezTo>
                    <a:pt x="6351" y="7274"/>
                    <a:pt x="6343" y="7276"/>
                    <a:pt x="6336" y="7279"/>
                  </a:cubicBezTo>
                  <a:cubicBezTo>
                    <a:pt x="6329" y="7284"/>
                    <a:pt x="6319" y="7291"/>
                    <a:pt x="6319" y="7304"/>
                  </a:cubicBezTo>
                  <a:cubicBezTo>
                    <a:pt x="6319" y="7311"/>
                    <a:pt x="6321" y="7316"/>
                    <a:pt x="6324" y="7323"/>
                  </a:cubicBezTo>
                  <a:cubicBezTo>
                    <a:pt x="6338" y="7358"/>
                    <a:pt x="6363" y="7375"/>
                    <a:pt x="6388" y="7375"/>
                  </a:cubicBezTo>
                  <a:cubicBezTo>
                    <a:pt x="6390" y="7375"/>
                    <a:pt x="6400" y="7380"/>
                    <a:pt x="6405" y="7388"/>
                  </a:cubicBezTo>
                  <a:cubicBezTo>
                    <a:pt x="6412" y="7395"/>
                    <a:pt x="6417" y="7407"/>
                    <a:pt x="6417" y="7417"/>
                  </a:cubicBezTo>
                  <a:cubicBezTo>
                    <a:pt x="6417" y="7422"/>
                    <a:pt x="6417" y="7430"/>
                    <a:pt x="6417" y="7437"/>
                  </a:cubicBezTo>
                  <a:cubicBezTo>
                    <a:pt x="6417" y="7447"/>
                    <a:pt x="6417" y="7459"/>
                    <a:pt x="6420" y="7471"/>
                  </a:cubicBezTo>
                  <a:cubicBezTo>
                    <a:pt x="6420" y="7476"/>
                    <a:pt x="6422" y="7481"/>
                    <a:pt x="6425" y="7486"/>
                  </a:cubicBezTo>
                  <a:cubicBezTo>
                    <a:pt x="6427" y="7491"/>
                    <a:pt x="6434" y="7494"/>
                    <a:pt x="6439" y="7494"/>
                  </a:cubicBezTo>
                  <a:cubicBezTo>
                    <a:pt x="6447" y="7494"/>
                    <a:pt x="6452" y="7496"/>
                    <a:pt x="6457" y="7496"/>
                  </a:cubicBezTo>
                  <a:cubicBezTo>
                    <a:pt x="6459" y="7496"/>
                    <a:pt x="6459" y="7499"/>
                    <a:pt x="6459" y="7499"/>
                  </a:cubicBezTo>
                  <a:lnTo>
                    <a:pt x="6459" y="7501"/>
                  </a:lnTo>
                  <a:cubicBezTo>
                    <a:pt x="6454" y="7508"/>
                    <a:pt x="6452" y="7516"/>
                    <a:pt x="6452" y="7526"/>
                  </a:cubicBezTo>
                  <a:cubicBezTo>
                    <a:pt x="6452" y="7533"/>
                    <a:pt x="6454" y="7538"/>
                    <a:pt x="6459" y="7543"/>
                  </a:cubicBezTo>
                  <a:lnTo>
                    <a:pt x="6459" y="7546"/>
                  </a:lnTo>
                  <a:cubicBezTo>
                    <a:pt x="6459" y="7548"/>
                    <a:pt x="6459" y="7555"/>
                    <a:pt x="6459" y="7568"/>
                  </a:cubicBezTo>
                  <a:cubicBezTo>
                    <a:pt x="6459" y="7580"/>
                    <a:pt x="6457" y="7590"/>
                    <a:pt x="6457" y="7600"/>
                  </a:cubicBezTo>
                  <a:cubicBezTo>
                    <a:pt x="6457" y="7610"/>
                    <a:pt x="6459" y="7622"/>
                    <a:pt x="6469" y="7630"/>
                  </a:cubicBezTo>
                  <a:cubicBezTo>
                    <a:pt x="6476" y="7637"/>
                    <a:pt x="6481" y="7642"/>
                    <a:pt x="6486" y="7647"/>
                  </a:cubicBezTo>
                  <a:cubicBezTo>
                    <a:pt x="6489" y="7652"/>
                    <a:pt x="6489" y="7657"/>
                    <a:pt x="6489" y="7667"/>
                  </a:cubicBezTo>
                  <a:cubicBezTo>
                    <a:pt x="6489" y="7694"/>
                    <a:pt x="6506" y="7708"/>
                    <a:pt x="6514" y="7716"/>
                  </a:cubicBezTo>
                  <a:cubicBezTo>
                    <a:pt x="6516" y="7718"/>
                    <a:pt x="6521" y="7728"/>
                    <a:pt x="6521" y="7733"/>
                  </a:cubicBezTo>
                  <a:cubicBezTo>
                    <a:pt x="6516" y="7733"/>
                    <a:pt x="6511" y="7733"/>
                    <a:pt x="6509" y="7736"/>
                  </a:cubicBezTo>
                  <a:cubicBezTo>
                    <a:pt x="6504" y="7738"/>
                    <a:pt x="6496" y="7743"/>
                    <a:pt x="6496" y="7753"/>
                  </a:cubicBezTo>
                  <a:cubicBezTo>
                    <a:pt x="6496" y="7758"/>
                    <a:pt x="6501" y="7763"/>
                    <a:pt x="6504" y="7768"/>
                  </a:cubicBezTo>
                  <a:cubicBezTo>
                    <a:pt x="6516" y="7780"/>
                    <a:pt x="6526" y="7795"/>
                    <a:pt x="6523" y="7805"/>
                  </a:cubicBezTo>
                  <a:cubicBezTo>
                    <a:pt x="6523" y="7810"/>
                    <a:pt x="6521" y="7827"/>
                    <a:pt x="6519" y="7844"/>
                  </a:cubicBezTo>
                  <a:cubicBezTo>
                    <a:pt x="6519" y="7847"/>
                    <a:pt x="6519" y="7847"/>
                    <a:pt x="6519" y="7849"/>
                  </a:cubicBezTo>
                  <a:cubicBezTo>
                    <a:pt x="6519" y="7852"/>
                    <a:pt x="6521" y="7852"/>
                    <a:pt x="6523" y="7852"/>
                  </a:cubicBezTo>
                  <a:cubicBezTo>
                    <a:pt x="6526" y="7854"/>
                    <a:pt x="6531" y="7857"/>
                    <a:pt x="6536" y="7857"/>
                  </a:cubicBezTo>
                  <a:cubicBezTo>
                    <a:pt x="6541" y="7839"/>
                    <a:pt x="6543" y="7815"/>
                    <a:pt x="6543" y="7805"/>
                  </a:cubicBezTo>
                  <a:cubicBezTo>
                    <a:pt x="6543" y="7785"/>
                    <a:pt x="6531" y="7768"/>
                    <a:pt x="6519" y="7755"/>
                  </a:cubicBezTo>
                  <a:cubicBezTo>
                    <a:pt x="6519" y="7753"/>
                    <a:pt x="6519" y="7753"/>
                    <a:pt x="6519" y="7753"/>
                  </a:cubicBezTo>
                  <a:cubicBezTo>
                    <a:pt x="6519" y="7753"/>
                    <a:pt x="6521" y="7753"/>
                    <a:pt x="6523" y="7753"/>
                  </a:cubicBezTo>
                  <a:cubicBezTo>
                    <a:pt x="6528" y="7753"/>
                    <a:pt x="6536" y="7750"/>
                    <a:pt x="6538" y="7745"/>
                  </a:cubicBezTo>
                  <a:cubicBezTo>
                    <a:pt x="6541" y="7741"/>
                    <a:pt x="6541" y="7738"/>
                    <a:pt x="6541" y="7733"/>
                  </a:cubicBezTo>
                  <a:cubicBezTo>
                    <a:pt x="6541" y="7721"/>
                    <a:pt x="6536" y="7711"/>
                    <a:pt x="6528" y="7701"/>
                  </a:cubicBezTo>
                  <a:cubicBezTo>
                    <a:pt x="6519" y="7694"/>
                    <a:pt x="6509" y="7686"/>
                    <a:pt x="6509" y="7667"/>
                  </a:cubicBezTo>
                  <a:cubicBezTo>
                    <a:pt x="6509" y="7654"/>
                    <a:pt x="6506" y="7644"/>
                    <a:pt x="6501" y="7637"/>
                  </a:cubicBezTo>
                  <a:cubicBezTo>
                    <a:pt x="6496" y="7630"/>
                    <a:pt x="6491" y="7625"/>
                    <a:pt x="6484" y="7615"/>
                  </a:cubicBezTo>
                  <a:cubicBezTo>
                    <a:pt x="6476" y="7610"/>
                    <a:pt x="6476" y="7607"/>
                    <a:pt x="6476" y="7600"/>
                  </a:cubicBezTo>
                  <a:cubicBezTo>
                    <a:pt x="6476" y="7593"/>
                    <a:pt x="6479" y="7583"/>
                    <a:pt x="6479" y="7568"/>
                  </a:cubicBezTo>
                  <a:cubicBezTo>
                    <a:pt x="6479" y="7555"/>
                    <a:pt x="6479" y="7550"/>
                    <a:pt x="6479" y="7546"/>
                  </a:cubicBezTo>
                  <a:cubicBezTo>
                    <a:pt x="6481" y="7541"/>
                    <a:pt x="6476" y="7533"/>
                    <a:pt x="6474" y="7531"/>
                  </a:cubicBezTo>
                  <a:cubicBezTo>
                    <a:pt x="6472" y="7528"/>
                    <a:pt x="6472" y="7528"/>
                    <a:pt x="6472" y="7526"/>
                  </a:cubicBezTo>
                  <a:cubicBezTo>
                    <a:pt x="6472" y="7523"/>
                    <a:pt x="6472" y="7518"/>
                    <a:pt x="6476" y="7511"/>
                  </a:cubicBezTo>
                  <a:cubicBezTo>
                    <a:pt x="6479" y="7506"/>
                    <a:pt x="6479" y="7504"/>
                    <a:pt x="6479" y="7499"/>
                  </a:cubicBezTo>
                  <a:cubicBezTo>
                    <a:pt x="6479" y="7486"/>
                    <a:pt x="6472" y="7481"/>
                    <a:pt x="6464" y="7479"/>
                  </a:cubicBezTo>
                  <a:cubicBezTo>
                    <a:pt x="6457" y="7476"/>
                    <a:pt x="6449" y="7474"/>
                    <a:pt x="6442" y="7474"/>
                  </a:cubicBezTo>
                  <a:cubicBezTo>
                    <a:pt x="6439" y="7471"/>
                    <a:pt x="6437" y="7452"/>
                    <a:pt x="6437" y="7437"/>
                  </a:cubicBezTo>
                  <a:cubicBezTo>
                    <a:pt x="6437" y="7430"/>
                    <a:pt x="6437" y="7422"/>
                    <a:pt x="6437" y="7417"/>
                  </a:cubicBezTo>
                  <a:cubicBezTo>
                    <a:pt x="6437" y="7402"/>
                    <a:pt x="6430" y="7388"/>
                    <a:pt x="6422" y="7375"/>
                  </a:cubicBezTo>
                  <a:cubicBezTo>
                    <a:pt x="6412" y="7365"/>
                    <a:pt x="6400" y="7356"/>
                    <a:pt x="6388" y="7356"/>
                  </a:cubicBezTo>
                  <a:cubicBezTo>
                    <a:pt x="6373" y="7356"/>
                    <a:pt x="6353" y="7346"/>
                    <a:pt x="6341" y="7316"/>
                  </a:cubicBezTo>
                  <a:cubicBezTo>
                    <a:pt x="6338" y="7311"/>
                    <a:pt x="6338" y="7306"/>
                    <a:pt x="6338" y="7304"/>
                  </a:cubicBezTo>
                  <a:cubicBezTo>
                    <a:pt x="6338" y="7301"/>
                    <a:pt x="6338" y="7301"/>
                    <a:pt x="6346" y="7296"/>
                  </a:cubicBezTo>
                  <a:cubicBezTo>
                    <a:pt x="6351" y="7294"/>
                    <a:pt x="6361" y="7291"/>
                    <a:pt x="6371" y="7281"/>
                  </a:cubicBezTo>
                  <a:cubicBezTo>
                    <a:pt x="6383" y="7269"/>
                    <a:pt x="6405" y="7271"/>
                    <a:pt x="6425" y="7267"/>
                  </a:cubicBezTo>
                  <a:cubicBezTo>
                    <a:pt x="6430" y="7264"/>
                    <a:pt x="6434" y="7262"/>
                    <a:pt x="6439" y="7259"/>
                  </a:cubicBezTo>
                  <a:cubicBezTo>
                    <a:pt x="6444" y="7254"/>
                    <a:pt x="6447" y="7247"/>
                    <a:pt x="6447" y="7242"/>
                  </a:cubicBezTo>
                  <a:cubicBezTo>
                    <a:pt x="6447" y="7235"/>
                    <a:pt x="6442" y="7230"/>
                    <a:pt x="6437" y="7225"/>
                  </a:cubicBezTo>
                  <a:cubicBezTo>
                    <a:pt x="6432" y="7217"/>
                    <a:pt x="6427" y="7212"/>
                    <a:pt x="6417" y="7203"/>
                  </a:cubicBezTo>
                  <a:cubicBezTo>
                    <a:pt x="6407" y="7193"/>
                    <a:pt x="6400" y="7188"/>
                    <a:pt x="6390" y="7188"/>
                  </a:cubicBezTo>
                  <a:cubicBezTo>
                    <a:pt x="6388" y="7188"/>
                    <a:pt x="6383" y="7188"/>
                    <a:pt x="6383" y="7190"/>
                  </a:cubicBezTo>
                  <a:lnTo>
                    <a:pt x="6380" y="7190"/>
                  </a:lnTo>
                  <a:cubicBezTo>
                    <a:pt x="6375" y="7190"/>
                    <a:pt x="6371" y="7190"/>
                    <a:pt x="6363" y="7190"/>
                  </a:cubicBezTo>
                  <a:cubicBezTo>
                    <a:pt x="6358" y="7190"/>
                    <a:pt x="6353" y="7190"/>
                    <a:pt x="6351" y="7190"/>
                  </a:cubicBezTo>
                  <a:cubicBezTo>
                    <a:pt x="6348" y="7188"/>
                    <a:pt x="6346" y="7188"/>
                    <a:pt x="6346" y="7188"/>
                  </a:cubicBezTo>
                  <a:cubicBezTo>
                    <a:pt x="6346" y="7185"/>
                    <a:pt x="6348" y="7180"/>
                    <a:pt x="6351" y="7173"/>
                  </a:cubicBezTo>
                  <a:cubicBezTo>
                    <a:pt x="6351" y="7170"/>
                    <a:pt x="6351" y="7168"/>
                    <a:pt x="6356" y="7165"/>
                  </a:cubicBezTo>
                  <a:cubicBezTo>
                    <a:pt x="6361" y="7163"/>
                    <a:pt x="6368" y="7161"/>
                    <a:pt x="6378" y="7153"/>
                  </a:cubicBezTo>
                  <a:cubicBezTo>
                    <a:pt x="6385" y="7146"/>
                    <a:pt x="6393" y="7133"/>
                    <a:pt x="6393" y="7116"/>
                  </a:cubicBezTo>
                  <a:cubicBezTo>
                    <a:pt x="6393" y="7101"/>
                    <a:pt x="6385" y="7089"/>
                    <a:pt x="6375" y="7081"/>
                  </a:cubicBezTo>
                  <a:cubicBezTo>
                    <a:pt x="6366" y="7076"/>
                    <a:pt x="6353" y="7076"/>
                    <a:pt x="6341" y="7076"/>
                  </a:cubicBezTo>
                  <a:cubicBezTo>
                    <a:pt x="6326" y="7076"/>
                    <a:pt x="6311" y="7076"/>
                    <a:pt x="6296" y="7076"/>
                  </a:cubicBezTo>
                  <a:cubicBezTo>
                    <a:pt x="6289" y="7076"/>
                    <a:pt x="6282" y="7076"/>
                    <a:pt x="6279" y="7074"/>
                  </a:cubicBezTo>
                  <a:cubicBezTo>
                    <a:pt x="6282" y="7074"/>
                    <a:pt x="6282" y="7069"/>
                    <a:pt x="6284" y="7064"/>
                  </a:cubicBezTo>
                  <a:cubicBezTo>
                    <a:pt x="6286" y="7062"/>
                    <a:pt x="6286" y="7059"/>
                    <a:pt x="6286" y="7057"/>
                  </a:cubicBezTo>
                  <a:cubicBezTo>
                    <a:pt x="6286" y="7044"/>
                    <a:pt x="6279" y="7037"/>
                    <a:pt x="6274" y="7027"/>
                  </a:cubicBezTo>
                  <a:cubicBezTo>
                    <a:pt x="6269" y="7017"/>
                    <a:pt x="6267" y="7010"/>
                    <a:pt x="6267" y="7000"/>
                  </a:cubicBezTo>
                  <a:cubicBezTo>
                    <a:pt x="6267" y="6988"/>
                    <a:pt x="6269" y="6983"/>
                    <a:pt x="6272" y="6980"/>
                  </a:cubicBezTo>
                  <a:cubicBezTo>
                    <a:pt x="6277" y="6975"/>
                    <a:pt x="6284" y="6973"/>
                    <a:pt x="6296" y="6971"/>
                  </a:cubicBezTo>
                  <a:cubicBezTo>
                    <a:pt x="6309" y="6971"/>
                    <a:pt x="6319" y="6958"/>
                    <a:pt x="6316" y="6948"/>
                  </a:cubicBezTo>
                  <a:cubicBezTo>
                    <a:pt x="6316" y="6928"/>
                    <a:pt x="6301" y="6911"/>
                    <a:pt x="6282" y="6899"/>
                  </a:cubicBezTo>
                  <a:cubicBezTo>
                    <a:pt x="6274" y="6894"/>
                    <a:pt x="6274" y="6891"/>
                    <a:pt x="6274" y="6889"/>
                  </a:cubicBezTo>
                  <a:cubicBezTo>
                    <a:pt x="6274" y="6886"/>
                    <a:pt x="6279" y="6879"/>
                    <a:pt x="6286" y="6872"/>
                  </a:cubicBezTo>
                  <a:cubicBezTo>
                    <a:pt x="6296" y="6862"/>
                    <a:pt x="6306" y="6849"/>
                    <a:pt x="6306" y="6820"/>
                  </a:cubicBezTo>
                  <a:cubicBezTo>
                    <a:pt x="6306" y="6805"/>
                    <a:pt x="6304" y="6793"/>
                    <a:pt x="6296" y="6783"/>
                  </a:cubicBezTo>
                  <a:cubicBezTo>
                    <a:pt x="6291" y="6778"/>
                    <a:pt x="6286" y="6775"/>
                    <a:pt x="6282" y="6773"/>
                  </a:cubicBezTo>
                  <a:cubicBezTo>
                    <a:pt x="6284" y="6771"/>
                    <a:pt x="6284" y="6768"/>
                    <a:pt x="6284" y="6763"/>
                  </a:cubicBezTo>
                  <a:cubicBezTo>
                    <a:pt x="6284" y="6758"/>
                    <a:pt x="6282" y="6756"/>
                    <a:pt x="6279" y="6753"/>
                  </a:cubicBezTo>
                  <a:cubicBezTo>
                    <a:pt x="6274" y="6748"/>
                    <a:pt x="6264" y="6743"/>
                    <a:pt x="6254" y="6738"/>
                  </a:cubicBezTo>
                  <a:cubicBezTo>
                    <a:pt x="6254" y="6736"/>
                    <a:pt x="6257" y="6729"/>
                    <a:pt x="6262" y="6721"/>
                  </a:cubicBezTo>
                  <a:cubicBezTo>
                    <a:pt x="6267" y="6711"/>
                    <a:pt x="6272" y="6696"/>
                    <a:pt x="6274" y="6682"/>
                  </a:cubicBezTo>
                  <a:cubicBezTo>
                    <a:pt x="6277" y="6667"/>
                    <a:pt x="6279" y="6657"/>
                    <a:pt x="6279" y="6647"/>
                  </a:cubicBezTo>
                  <a:cubicBezTo>
                    <a:pt x="6279" y="6635"/>
                    <a:pt x="6277" y="6625"/>
                    <a:pt x="6277" y="6620"/>
                  </a:cubicBezTo>
                  <a:cubicBezTo>
                    <a:pt x="6277" y="6617"/>
                    <a:pt x="6277" y="6617"/>
                    <a:pt x="6277" y="6617"/>
                  </a:cubicBezTo>
                  <a:cubicBezTo>
                    <a:pt x="6282" y="6617"/>
                    <a:pt x="6284" y="6615"/>
                    <a:pt x="6289" y="6612"/>
                  </a:cubicBezTo>
                  <a:cubicBezTo>
                    <a:pt x="6291" y="6610"/>
                    <a:pt x="6296" y="6605"/>
                    <a:pt x="6296" y="6598"/>
                  </a:cubicBezTo>
                  <a:cubicBezTo>
                    <a:pt x="6296" y="6593"/>
                    <a:pt x="6291" y="6588"/>
                    <a:pt x="6286" y="6585"/>
                  </a:cubicBezTo>
                  <a:cubicBezTo>
                    <a:pt x="6282" y="6583"/>
                    <a:pt x="6277" y="6580"/>
                    <a:pt x="6274" y="6580"/>
                  </a:cubicBezTo>
                  <a:lnTo>
                    <a:pt x="6274" y="6578"/>
                  </a:lnTo>
                  <a:cubicBezTo>
                    <a:pt x="6279" y="6571"/>
                    <a:pt x="6291" y="6561"/>
                    <a:pt x="6301" y="6548"/>
                  </a:cubicBezTo>
                  <a:cubicBezTo>
                    <a:pt x="6309" y="6541"/>
                    <a:pt x="6311" y="6529"/>
                    <a:pt x="6311" y="6519"/>
                  </a:cubicBezTo>
                  <a:cubicBezTo>
                    <a:pt x="6311" y="6494"/>
                    <a:pt x="6304" y="6464"/>
                    <a:pt x="6301" y="6450"/>
                  </a:cubicBezTo>
                  <a:cubicBezTo>
                    <a:pt x="6304" y="6447"/>
                    <a:pt x="6306" y="6442"/>
                    <a:pt x="6311" y="6437"/>
                  </a:cubicBezTo>
                  <a:cubicBezTo>
                    <a:pt x="6319" y="6430"/>
                    <a:pt x="6321" y="6422"/>
                    <a:pt x="6321" y="6420"/>
                  </a:cubicBezTo>
                  <a:cubicBezTo>
                    <a:pt x="6324" y="6415"/>
                    <a:pt x="6324" y="6412"/>
                    <a:pt x="6329" y="6408"/>
                  </a:cubicBezTo>
                  <a:cubicBezTo>
                    <a:pt x="6341" y="6395"/>
                    <a:pt x="6373" y="6370"/>
                    <a:pt x="6390" y="6353"/>
                  </a:cubicBezTo>
                  <a:cubicBezTo>
                    <a:pt x="6405" y="6339"/>
                    <a:pt x="6430" y="6329"/>
                    <a:pt x="6454" y="6321"/>
                  </a:cubicBezTo>
                  <a:cubicBezTo>
                    <a:pt x="6484" y="6311"/>
                    <a:pt x="6514" y="6294"/>
                    <a:pt x="6519" y="6264"/>
                  </a:cubicBezTo>
                  <a:cubicBezTo>
                    <a:pt x="6519" y="6250"/>
                    <a:pt x="6521" y="6240"/>
                    <a:pt x="6526" y="6235"/>
                  </a:cubicBezTo>
                  <a:cubicBezTo>
                    <a:pt x="6528" y="6232"/>
                    <a:pt x="6533" y="6227"/>
                    <a:pt x="6546" y="6225"/>
                  </a:cubicBezTo>
                  <a:cubicBezTo>
                    <a:pt x="6575" y="6217"/>
                    <a:pt x="6595" y="6200"/>
                    <a:pt x="6612" y="6185"/>
                  </a:cubicBezTo>
                  <a:cubicBezTo>
                    <a:pt x="6617" y="6178"/>
                    <a:pt x="6627" y="6175"/>
                    <a:pt x="6639" y="6171"/>
                  </a:cubicBezTo>
                  <a:cubicBezTo>
                    <a:pt x="6649" y="6168"/>
                    <a:pt x="6662" y="6166"/>
                    <a:pt x="6669" y="6158"/>
                  </a:cubicBezTo>
                  <a:cubicBezTo>
                    <a:pt x="6684" y="6143"/>
                    <a:pt x="6686" y="6126"/>
                    <a:pt x="6699" y="6106"/>
                  </a:cubicBezTo>
                  <a:cubicBezTo>
                    <a:pt x="6706" y="6097"/>
                    <a:pt x="6711" y="6094"/>
                    <a:pt x="6718" y="6087"/>
                  </a:cubicBezTo>
                  <a:cubicBezTo>
                    <a:pt x="6723" y="6082"/>
                    <a:pt x="6728" y="6074"/>
                    <a:pt x="6728" y="6062"/>
                  </a:cubicBezTo>
                  <a:cubicBezTo>
                    <a:pt x="6728" y="6047"/>
                    <a:pt x="6736" y="6040"/>
                    <a:pt x="6753" y="6023"/>
                  </a:cubicBezTo>
                  <a:cubicBezTo>
                    <a:pt x="6760" y="6013"/>
                    <a:pt x="6768" y="6003"/>
                    <a:pt x="6775" y="5993"/>
                  </a:cubicBezTo>
                  <a:cubicBezTo>
                    <a:pt x="6778" y="5988"/>
                    <a:pt x="6780" y="5985"/>
                    <a:pt x="6783" y="5983"/>
                  </a:cubicBezTo>
                  <a:cubicBezTo>
                    <a:pt x="6783" y="5980"/>
                    <a:pt x="6785" y="5980"/>
                    <a:pt x="6785" y="5980"/>
                  </a:cubicBezTo>
                  <a:cubicBezTo>
                    <a:pt x="6798" y="5980"/>
                    <a:pt x="6807" y="5980"/>
                    <a:pt x="6817" y="5980"/>
                  </a:cubicBezTo>
                  <a:cubicBezTo>
                    <a:pt x="6822" y="5980"/>
                    <a:pt x="6822" y="5980"/>
                    <a:pt x="6822" y="5980"/>
                  </a:cubicBezTo>
                  <a:cubicBezTo>
                    <a:pt x="6827" y="5980"/>
                    <a:pt x="6830" y="5978"/>
                    <a:pt x="6830" y="5978"/>
                  </a:cubicBezTo>
                  <a:cubicBezTo>
                    <a:pt x="6832" y="5976"/>
                    <a:pt x="6832" y="5973"/>
                    <a:pt x="6832" y="5971"/>
                  </a:cubicBezTo>
                  <a:cubicBezTo>
                    <a:pt x="6832" y="5968"/>
                    <a:pt x="6832" y="5966"/>
                    <a:pt x="6832" y="5966"/>
                  </a:cubicBezTo>
                  <a:cubicBezTo>
                    <a:pt x="6832" y="5963"/>
                    <a:pt x="6832" y="5963"/>
                    <a:pt x="6830" y="5961"/>
                  </a:cubicBezTo>
                  <a:cubicBezTo>
                    <a:pt x="6830" y="5958"/>
                    <a:pt x="6830" y="5953"/>
                    <a:pt x="6830" y="5948"/>
                  </a:cubicBezTo>
                  <a:cubicBezTo>
                    <a:pt x="6830" y="5941"/>
                    <a:pt x="6832" y="5936"/>
                    <a:pt x="6832" y="5936"/>
                  </a:cubicBezTo>
                  <a:cubicBezTo>
                    <a:pt x="6852" y="5924"/>
                    <a:pt x="6876" y="5897"/>
                    <a:pt x="6876" y="5867"/>
                  </a:cubicBezTo>
                  <a:cubicBezTo>
                    <a:pt x="6876" y="5850"/>
                    <a:pt x="6886" y="5835"/>
                    <a:pt x="6889" y="5810"/>
                  </a:cubicBezTo>
                  <a:cubicBezTo>
                    <a:pt x="6889" y="5808"/>
                    <a:pt x="6889" y="5805"/>
                    <a:pt x="6886" y="5803"/>
                  </a:cubicBezTo>
                  <a:cubicBezTo>
                    <a:pt x="6886" y="5800"/>
                    <a:pt x="6886" y="5798"/>
                    <a:pt x="6886" y="5798"/>
                  </a:cubicBezTo>
                  <a:cubicBezTo>
                    <a:pt x="6886" y="5786"/>
                    <a:pt x="6889" y="5771"/>
                    <a:pt x="6894" y="5758"/>
                  </a:cubicBezTo>
                  <a:cubicBezTo>
                    <a:pt x="6894" y="5753"/>
                    <a:pt x="6894" y="5748"/>
                    <a:pt x="6896" y="5746"/>
                  </a:cubicBezTo>
                  <a:cubicBezTo>
                    <a:pt x="6899" y="5748"/>
                    <a:pt x="6901" y="5751"/>
                    <a:pt x="6906" y="5753"/>
                  </a:cubicBezTo>
                  <a:cubicBezTo>
                    <a:pt x="6918" y="5766"/>
                    <a:pt x="6928" y="5771"/>
                    <a:pt x="6938" y="5771"/>
                  </a:cubicBezTo>
                  <a:cubicBezTo>
                    <a:pt x="6941" y="5771"/>
                    <a:pt x="6946" y="5771"/>
                    <a:pt x="6948" y="5771"/>
                  </a:cubicBezTo>
                  <a:cubicBezTo>
                    <a:pt x="6953" y="5771"/>
                    <a:pt x="6955" y="5771"/>
                    <a:pt x="6955" y="5771"/>
                  </a:cubicBezTo>
                  <a:cubicBezTo>
                    <a:pt x="6958" y="5771"/>
                    <a:pt x="6960" y="5773"/>
                    <a:pt x="6968" y="5773"/>
                  </a:cubicBezTo>
                  <a:cubicBezTo>
                    <a:pt x="6970" y="5776"/>
                    <a:pt x="6973" y="5776"/>
                    <a:pt x="6978" y="5776"/>
                  </a:cubicBezTo>
                  <a:cubicBezTo>
                    <a:pt x="6983" y="5776"/>
                    <a:pt x="6985" y="5773"/>
                    <a:pt x="6988" y="5771"/>
                  </a:cubicBezTo>
                  <a:cubicBezTo>
                    <a:pt x="6990" y="5771"/>
                    <a:pt x="6993" y="5768"/>
                    <a:pt x="7000" y="5766"/>
                  </a:cubicBezTo>
                  <a:cubicBezTo>
                    <a:pt x="7010" y="5758"/>
                    <a:pt x="7012" y="5761"/>
                    <a:pt x="7012" y="5761"/>
                  </a:cubicBezTo>
                  <a:cubicBezTo>
                    <a:pt x="7012" y="5761"/>
                    <a:pt x="7015" y="5761"/>
                    <a:pt x="7020" y="5761"/>
                  </a:cubicBezTo>
                  <a:cubicBezTo>
                    <a:pt x="7020" y="5761"/>
                    <a:pt x="7022" y="5761"/>
                    <a:pt x="7025" y="5761"/>
                  </a:cubicBezTo>
                  <a:cubicBezTo>
                    <a:pt x="7027" y="5761"/>
                    <a:pt x="7035" y="5758"/>
                    <a:pt x="7037" y="5753"/>
                  </a:cubicBezTo>
                  <a:cubicBezTo>
                    <a:pt x="7042" y="5751"/>
                    <a:pt x="7047" y="5746"/>
                    <a:pt x="7057" y="5734"/>
                  </a:cubicBezTo>
                  <a:cubicBezTo>
                    <a:pt x="7076" y="5716"/>
                    <a:pt x="7089" y="5706"/>
                    <a:pt x="7101" y="5706"/>
                  </a:cubicBezTo>
                  <a:cubicBezTo>
                    <a:pt x="7106" y="5706"/>
                    <a:pt x="7111" y="5706"/>
                    <a:pt x="7116" y="5711"/>
                  </a:cubicBezTo>
                  <a:cubicBezTo>
                    <a:pt x="7136" y="5724"/>
                    <a:pt x="7158" y="5731"/>
                    <a:pt x="7170" y="5736"/>
                  </a:cubicBezTo>
                  <a:cubicBezTo>
                    <a:pt x="7165" y="5763"/>
                    <a:pt x="7165" y="5763"/>
                    <a:pt x="7165" y="5763"/>
                  </a:cubicBezTo>
                  <a:cubicBezTo>
                    <a:pt x="7205" y="5786"/>
                    <a:pt x="7205" y="5786"/>
                    <a:pt x="7205" y="5786"/>
                  </a:cubicBezTo>
                  <a:cubicBezTo>
                    <a:pt x="7200" y="5798"/>
                    <a:pt x="7192" y="5815"/>
                    <a:pt x="7192" y="5837"/>
                  </a:cubicBezTo>
                  <a:cubicBezTo>
                    <a:pt x="7192" y="5852"/>
                    <a:pt x="7192" y="5867"/>
                    <a:pt x="7190" y="5874"/>
                  </a:cubicBezTo>
                  <a:cubicBezTo>
                    <a:pt x="7190" y="5879"/>
                    <a:pt x="7190" y="5882"/>
                    <a:pt x="7190" y="5884"/>
                  </a:cubicBezTo>
                  <a:cubicBezTo>
                    <a:pt x="7183" y="5884"/>
                    <a:pt x="7178" y="5889"/>
                    <a:pt x="7175" y="5892"/>
                  </a:cubicBezTo>
                  <a:cubicBezTo>
                    <a:pt x="7170" y="5904"/>
                    <a:pt x="7170" y="5916"/>
                    <a:pt x="7170" y="5919"/>
                  </a:cubicBezTo>
                  <a:cubicBezTo>
                    <a:pt x="7170" y="5926"/>
                    <a:pt x="7170" y="5926"/>
                    <a:pt x="7170" y="5926"/>
                  </a:cubicBezTo>
                  <a:cubicBezTo>
                    <a:pt x="7178" y="5929"/>
                    <a:pt x="7178" y="5929"/>
                    <a:pt x="7178" y="5929"/>
                  </a:cubicBezTo>
                  <a:cubicBezTo>
                    <a:pt x="7178" y="5929"/>
                    <a:pt x="7200" y="5931"/>
                    <a:pt x="7222" y="5938"/>
                  </a:cubicBezTo>
                  <a:cubicBezTo>
                    <a:pt x="7232" y="5941"/>
                    <a:pt x="7244" y="5946"/>
                    <a:pt x="7252" y="5951"/>
                  </a:cubicBezTo>
                  <a:cubicBezTo>
                    <a:pt x="7259" y="5956"/>
                    <a:pt x="7262" y="5961"/>
                    <a:pt x="7262" y="5963"/>
                  </a:cubicBezTo>
                  <a:cubicBezTo>
                    <a:pt x="7264" y="5998"/>
                    <a:pt x="7269" y="6005"/>
                    <a:pt x="7269" y="6008"/>
                  </a:cubicBezTo>
                  <a:cubicBezTo>
                    <a:pt x="7271" y="6013"/>
                    <a:pt x="7271" y="6013"/>
                    <a:pt x="7271" y="6013"/>
                  </a:cubicBezTo>
                  <a:cubicBezTo>
                    <a:pt x="7276" y="6013"/>
                    <a:pt x="7276" y="6013"/>
                    <a:pt x="7276" y="6013"/>
                  </a:cubicBezTo>
                  <a:cubicBezTo>
                    <a:pt x="7276" y="6013"/>
                    <a:pt x="7313" y="6018"/>
                    <a:pt x="7350" y="6020"/>
                  </a:cubicBezTo>
                  <a:cubicBezTo>
                    <a:pt x="7370" y="6023"/>
                    <a:pt x="7387" y="6025"/>
                    <a:pt x="7402" y="6027"/>
                  </a:cubicBezTo>
                  <a:cubicBezTo>
                    <a:pt x="7410" y="6030"/>
                    <a:pt x="7417" y="6030"/>
                    <a:pt x="7420" y="6032"/>
                  </a:cubicBezTo>
                  <a:cubicBezTo>
                    <a:pt x="7422" y="6032"/>
                    <a:pt x="7425" y="6032"/>
                    <a:pt x="7425" y="6032"/>
                  </a:cubicBezTo>
                  <a:cubicBezTo>
                    <a:pt x="7427" y="6037"/>
                    <a:pt x="7429" y="6040"/>
                    <a:pt x="7432" y="6042"/>
                  </a:cubicBezTo>
                  <a:cubicBezTo>
                    <a:pt x="7432" y="6045"/>
                    <a:pt x="7432" y="6045"/>
                    <a:pt x="7432" y="6047"/>
                  </a:cubicBezTo>
                  <a:cubicBezTo>
                    <a:pt x="7434" y="6057"/>
                    <a:pt x="7434" y="6057"/>
                    <a:pt x="7434" y="6057"/>
                  </a:cubicBezTo>
                  <a:cubicBezTo>
                    <a:pt x="7444" y="6055"/>
                    <a:pt x="7444" y="6055"/>
                    <a:pt x="7444" y="6055"/>
                  </a:cubicBezTo>
                  <a:cubicBezTo>
                    <a:pt x="7444" y="6055"/>
                    <a:pt x="7449" y="6055"/>
                    <a:pt x="7462" y="6055"/>
                  </a:cubicBezTo>
                  <a:cubicBezTo>
                    <a:pt x="7471" y="6055"/>
                    <a:pt x="7484" y="6055"/>
                    <a:pt x="7499" y="6057"/>
                  </a:cubicBezTo>
                  <a:cubicBezTo>
                    <a:pt x="7518" y="6057"/>
                    <a:pt x="7538" y="6060"/>
                    <a:pt x="7548" y="6060"/>
                  </a:cubicBezTo>
                  <a:cubicBezTo>
                    <a:pt x="7548" y="6065"/>
                    <a:pt x="7545" y="6067"/>
                    <a:pt x="7545" y="6069"/>
                  </a:cubicBezTo>
                  <a:cubicBezTo>
                    <a:pt x="7540" y="6074"/>
                    <a:pt x="7535" y="6082"/>
                    <a:pt x="7535" y="6092"/>
                  </a:cubicBezTo>
                  <a:cubicBezTo>
                    <a:pt x="7535" y="6099"/>
                    <a:pt x="7538" y="6106"/>
                    <a:pt x="7543" y="6111"/>
                  </a:cubicBezTo>
                  <a:cubicBezTo>
                    <a:pt x="7548" y="6121"/>
                    <a:pt x="7550" y="6131"/>
                    <a:pt x="7550" y="6134"/>
                  </a:cubicBezTo>
                  <a:cubicBezTo>
                    <a:pt x="7548" y="6141"/>
                    <a:pt x="7548" y="6141"/>
                    <a:pt x="7548" y="6141"/>
                  </a:cubicBezTo>
                  <a:cubicBezTo>
                    <a:pt x="7555" y="6143"/>
                    <a:pt x="7555" y="6143"/>
                    <a:pt x="7555" y="6143"/>
                  </a:cubicBezTo>
                  <a:cubicBezTo>
                    <a:pt x="7555" y="6143"/>
                    <a:pt x="7568" y="6151"/>
                    <a:pt x="7580" y="6151"/>
                  </a:cubicBezTo>
                  <a:cubicBezTo>
                    <a:pt x="7582" y="6151"/>
                    <a:pt x="7585" y="6151"/>
                    <a:pt x="7587" y="6148"/>
                  </a:cubicBezTo>
                  <a:cubicBezTo>
                    <a:pt x="7590" y="6148"/>
                    <a:pt x="7590" y="6148"/>
                    <a:pt x="7592" y="6151"/>
                  </a:cubicBezTo>
                  <a:cubicBezTo>
                    <a:pt x="7587" y="6151"/>
                    <a:pt x="7585" y="6153"/>
                    <a:pt x="7582" y="6156"/>
                  </a:cubicBezTo>
                  <a:lnTo>
                    <a:pt x="7580" y="6158"/>
                  </a:lnTo>
                  <a:cubicBezTo>
                    <a:pt x="7521" y="6156"/>
                    <a:pt x="7521" y="6156"/>
                    <a:pt x="7521" y="6156"/>
                  </a:cubicBezTo>
                  <a:cubicBezTo>
                    <a:pt x="7538" y="6203"/>
                    <a:pt x="7538" y="6203"/>
                    <a:pt x="7538" y="6203"/>
                  </a:cubicBezTo>
                  <a:cubicBezTo>
                    <a:pt x="7575" y="6195"/>
                    <a:pt x="7575" y="6195"/>
                    <a:pt x="7575" y="6195"/>
                  </a:cubicBezTo>
                  <a:cubicBezTo>
                    <a:pt x="7577" y="6198"/>
                    <a:pt x="7577" y="6200"/>
                    <a:pt x="7580" y="6203"/>
                  </a:cubicBezTo>
                  <a:cubicBezTo>
                    <a:pt x="7580" y="6205"/>
                    <a:pt x="7580" y="6208"/>
                    <a:pt x="7582" y="6210"/>
                  </a:cubicBezTo>
                  <a:lnTo>
                    <a:pt x="7580" y="6210"/>
                  </a:lnTo>
                  <a:cubicBezTo>
                    <a:pt x="7575" y="6217"/>
                    <a:pt x="7573" y="6225"/>
                    <a:pt x="7570" y="6230"/>
                  </a:cubicBezTo>
                  <a:cubicBezTo>
                    <a:pt x="7570" y="6232"/>
                    <a:pt x="7568" y="6235"/>
                    <a:pt x="7568" y="6235"/>
                  </a:cubicBezTo>
                  <a:lnTo>
                    <a:pt x="7565" y="6235"/>
                  </a:lnTo>
                  <a:cubicBezTo>
                    <a:pt x="7558" y="6232"/>
                    <a:pt x="7540" y="6225"/>
                    <a:pt x="7526" y="6220"/>
                  </a:cubicBezTo>
                  <a:cubicBezTo>
                    <a:pt x="7511" y="6215"/>
                    <a:pt x="7499" y="6210"/>
                    <a:pt x="7489" y="6210"/>
                  </a:cubicBezTo>
                  <a:cubicBezTo>
                    <a:pt x="7489" y="6210"/>
                    <a:pt x="7486" y="6210"/>
                    <a:pt x="7481" y="6213"/>
                  </a:cubicBezTo>
                  <a:cubicBezTo>
                    <a:pt x="7481" y="6213"/>
                    <a:pt x="7476" y="6213"/>
                    <a:pt x="7474" y="6215"/>
                  </a:cubicBezTo>
                  <a:cubicBezTo>
                    <a:pt x="7471" y="6215"/>
                    <a:pt x="7469" y="6217"/>
                    <a:pt x="7467" y="6217"/>
                  </a:cubicBezTo>
                  <a:cubicBezTo>
                    <a:pt x="7464" y="6220"/>
                    <a:pt x="7462" y="6222"/>
                    <a:pt x="7462" y="6230"/>
                  </a:cubicBezTo>
                  <a:cubicBezTo>
                    <a:pt x="7462" y="6235"/>
                    <a:pt x="7464" y="6237"/>
                    <a:pt x="7467" y="6240"/>
                  </a:cubicBezTo>
                  <a:cubicBezTo>
                    <a:pt x="7471" y="6245"/>
                    <a:pt x="7474" y="6247"/>
                    <a:pt x="7476" y="6250"/>
                  </a:cubicBezTo>
                  <a:lnTo>
                    <a:pt x="7476" y="6252"/>
                  </a:lnTo>
                  <a:cubicBezTo>
                    <a:pt x="7474" y="6260"/>
                    <a:pt x="7471" y="6267"/>
                    <a:pt x="7471" y="6269"/>
                  </a:cubicBezTo>
                  <a:cubicBezTo>
                    <a:pt x="7469" y="6272"/>
                    <a:pt x="7469" y="6274"/>
                    <a:pt x="7469" y="6274"/>
                  </a:cubicBezTo>
                  <a:cubicBezTo>
                    <a:pt x="7467" y="6274"/>
                    <a:pt x="7467" y="6274"/>
                    <a:pt x="7467" y="6274"/>
                  </a:cubicBezTo>
                  <a:cubicBezTo>
                    <a:pt x="7454" y="6274"/>
                    <a:pt x="7444" y="6277"/>
                    <a:pt x="7444" y="6277"/>
                  </a:cubicBezTo>
                  <a:cubicBezTo>
                    <a:pt x="7437" y="6279"/>
                    <a:pt x="7437" y="6279"/>
                    <a:pt x="7437" y="6279"/>
                  </a:cubicBezTo>
                  <a:cubicBezTo>
                    <a:pt x="7437" y="6326"/>
                    <a:pt x="7437" y="6326"/>
                    <a:pt x="7437" y="6326"/>
                  </a:cubicBezTo>
                  <a:cubicBezTo>
                    <a:pt x="7449" y="6324"/>
                    <a:pt x="7449" y="6324"/>
                    <a:pt x="7449" y="6324"/>
                  </a:cubicBezTo>
                  <a:cubicBezTo>
                    <a:pt x="7449" y="6324"/>
                    <a:pt x="7452" y="6324"/>
                    <a:pt x="7454" y="6324"/>
                  </a:cubicBezTo>
                  <a:cubicBezTo>
                    <a:pt x="7462" y="6324"/>
                    <a:pt x="7471" y="6326"/>
                    <a:pt x="7476" y="6334"/>
                  </a:cubicBezTo>
                  <a:cubicBezTo>
                    <a:pt x="7481" y="6341"/>
                    <a:pt x="7484" y="6348"/>
                    <a:pt x="7486" y="6356"/>
                  </a:cubicBezTo>
                  <a:cubicBezTo>
                    <a:pt x="7489" y="6358"/>
                    <a:pt x="7489" y="6361"/>
                    <a:pt x="7489" y="6363"/>
                  </a:cubicBezTo>
                  <a:cubicBezTo>
                    <a:pt x="7489" y="6366"/>
                    <a:pt x="7489" y="6366"/>
                    <a:pt x="7489" y="6366"/>
                  </a:cubicBezTo>
                  <a:cubicBezTo>
                    <a:pt x="7489" y="6370"/>
                    <a:pt x="7491" y="6370"/>
                    <a:pt x="7491" y="6373"/>
                  </a:cubicBezTo>
                  <a:cubicBezTo>
                    <a:pt x="7496" y="6380"/>
                    <a:pt x="7508" y="6395"/>
                    <a:pt x="7531" y="6398"/>
                  </a:cubicBezTo>
                  <a:cubicBezTo>
                    <a:pt x="7533" y="6398"/>
                    <a:pt x="7535" y="6398"/>
                    <a:pt x="7538" y="6398"/>
                  </a:cubicBezTo>
                  <a:cubicBezTo>
                    <a:pt x="7558" y="6393"/>
                    <a:pt x="7573" y="6390"/>
                    <a:pt x="7602" y="6390"/>
                  </a:cubicBezTo>
                  <a:cubicBezTo>
                    <a:pt x="7637" y="6390"/>
                    <a:pt x="7676" y="6383"/>
                    <a:pt x="7696" y="6380"/>
                  </a:cubicBezTo>
                  <a:cubicBezTo>
                    <a:pt x="7701" y="6380"/>
                    <a:pt x="7706" y="6378"/>
                    <a:pt x="7708" y="6378"/>
                  </a:cubicBezTo>
                  <a:cubicBezTo>
                    <a:pt x="7708" y="6380"/>
                    <a:pt x="7708" y="6380"/>
                    <a:pt x="7708" y="6380"/>
                  </a:cubicBezTo>
                  <a:cubicBezTo>
                    <a:pt x="7708" y="6380"/>
                    <a:pt x="7708" y="6383"/>
                    <a:pt x="7701" y="6383"/>
                  </a:cubicBezTo>
                  <a:cubicBezTo>
                    <a:pt x="7696" y="6385"/>
                    <a:pt x="7684" y="6388"/>
                    <a:pt x="7674" y="6390"/>
                  </a:cubicBezTo>
                  <a:cubicBezTo>
                    <a:pt x="7664" y="6393"/>
                    <a:pt x="7654" y="6393"/>
                    <a:pt x="7647" y="6395"/>
                  </a:cubicBezTo>
                  <a:cubicBezTo>
                    <a:pt x="7642" y="6395"/>
                    <a:pt x="7639" y="6398"/>
                    <a:pt x="7634" y="6400"/>
                  </a:cubicBezTo>
                  <a:cubicBezTo>
                    <a:pt x="7632" y="6405"/>
                    <a:pt x="7629" y="6410"/>
                    <a:pt x="7629" y="6415"/>
                  </a:cubicBezTo>
                  <a:cubicBezTo>
                    <a:pt x="7629" y="6417"/>
                    <a:pt x="7629" y="6417"/>
                    <a:pt x="7629" y="6420"/>
                  </a:cubicBezTo>
                  <a:cubicBezTo>
                    <a:pt x="7632" y="6427"/>
                    <a:pt x="7629" y="6430"/>
                    <a:pt x="7632" y="6437"/>
                  </a:cubicBezTo>
                  <a:cubicBezTo>
                    <a:pt x="7634" y="6442"/>
                    <a:pt x="7637" y="6445"/>
                    <a:pt x="7639" y="6445"/>
                  </a:cubicBezTo>
                  <a:cubicBezTo>
                    <a:pt x="7642" y="6447"/>
                    <a:pt x="7647" y="6450"/>
                    <a:pt x="7649" y="6450"/>
                  </a:cubicBezTo>
                  <a:cubicBezTo>
                    <a:pt x="7662" y="6454"/>
                    <a:pt x="7694" y="6469"/>
                    <a:pt x="7718" y="6469"/>
                  </a:cubicBezTo>
                  <a:cubicBezTo>
                    <a:pt x="7723" y="6469"/>
                    <a:pt x="7728" y="6469"/>
                    <a:pt x="7733" y="6467"/>
                  </a:cubicBezTo>
                  <a:cubicBezTo>
                    <a:pt x="7748" y="6459"/>
                    <a:pt x="7792" y="6457"/>
                    <a:pt x="7839" y="6457"/>
                  </a:cubicBezTo>
                  <a:cubicBezTo>
                    <a:pt x="7886" y="6457"/>
                    <a:pt x="7992" y="6464"/>
                    <a:pt x="8017" y="6464"/>
                  </a:cubicBezTo>
                  <a:cubicBezTo>
                    <a:pt x="8049" y="6464"/>
                    <a:pt x="8076" y="6445"/>
                    <a:pt x="8089" y="6425"/>
                  </a:cubicBezTo>
                  <a:cubicBezTo>
                    <a:pt x="8091" y="6422"/>
                    <a:pt x="8091" y="6422"/>
                    <a:pt x="8098" y="6420"/>
                  </a:cubicBezTo>
                  <a:cubicBezTo>
                    <a:pt x="8106" y="6417"/>
                    <a:pt x="8116" y="6412"/>
                    <a:pt x="8123" y="6400"/>
                  </a:cubicBezTo>
                  <a:cubicBezTo>
                    <a:pt x="8131" y="6388"/>
                    <a:pt x="8140" y="6370"/>
                    <a:pt x="8150" y="6353"/>
                  </a:cubicBezTo>
                  <a:cubicBezTo>
                    <a:pt x="8163" y="6336"/>
                    <a:pt x="8172" y="6319"/>
                    <a:pt x="8177" y="6316"/>
                  </a:cubicBezTo>
                  <a:cubicBezTo>
                    <a:pt x="8182" y="6314"/>
                    <a:pt x="8190" y="6311"/>
                    <a:pt x="8199" y="6311"/>
                  </a:cubicBezTo>
                  <a:cubicBezTo>
                    <a:pt x="8212" y="6311"/>
                    <a:pt x="8227" y="6316"/>
                    <a:pt x="8229" y="6321"/>
                  </a:cubicBezTo>
                  <a:cubicBezTo>
                    <a:pt x="8239" y="6329"/>
                    <a:pt x="8249" y="6341"/>
                    <a:pt x="8266" y="6341"/>
                  </a:cubicBezTo>
                  <a:cubicBezTo>
                    <a:pt x="8274" y="6341"/>
                    <a:pt x="8284" y="6339"/>
                    <a:pt x="8291" y="6334"/>
                  </a:cubicBezTo>
                  <a:cubicBezTo>
                    <a:pt x="8311" y="6319"/>
                    <a:pt x="8321" y="6311"/>
                    <a:pt x="8326" y="6299"/>
                  </a:cubicBezTo>
                  <a:cubicBezTo>
                    <a:pt x="8326" y="6299"/>
                    <a:pt x="8335" y="6294"/>
                    <a:pt x="8345" y="6289"/>
                  </a:cubicBezTo>
                  <a:cubicBezTo>
                    <a:pt x="8355" y="6284"/>
                    <a:pt x="8368" y="6279"/>
                    <a:pt x="8375" y="6274"/>
                  </a:cubicBezTo>
                  <a:cubicBezTo>
                    <a:pt x="8377" y="6274"/>
                    <a:pt x="8380" y="6272"/>
                    <a:pt x="8382" y="6272"/>
                  </a:cubicBezTo>
                  <a:cubicBezTo>
                    <a:pt x="8377" y="6279"/>
                    <a:pt x="8370" y="6292"/>
                    <a:pt x="8370" y="6302"/>
                  </a:cubicBezTo>
                  <a:cubicBezTo>
                    <a:pt x="8370" y="6311"/>
                    <a:pt x="8377" y="6324"/>
                    <a:pt x="8387" y="6326"/>
                  </a:cubicBezTo>
                  <a:cubicBezTo>
                    <a:pt x="8397" y="6329"/>
                    <a:pt x="8407" y="6334"/>
                    <a:pt x="8414" y="6341"/>
                  </a:cubicBezTo>
                  <a:cubicBezTo>
                    <a:pt x="8424" y="6348"/>
                    <a:pt x="8427" y="6356"/>
                    <a:pt x="8427" y="6358"/>
                  </a:cubicBezTo>
                  <a:cubicBezTo>
                    <a:pt x="8424" y="6368"/>
                    <a:pt x="8419" y="6375"/>
                    <a:pt x="8419" y="6388"/>
                  </a:cubicBezTo>
                  <a:cubicBezTo>
                    <a:pt x="8419" y="6390"/>
                    <a:pt x="8419" y="6393"/>
                    <a:pt x="8422" y="6395"/>
                  </a:cubicBezTo>
                  <a:cubicBezTo>
                    <a:pt x="8422" y="6398"/>
                    <a:pt x="8422" y="6398"/>
                    <a:pt x="8422" y="6400"/>
                  </a:cubicBezTo>
                  <a:cubicBezTo>
                    <a:pt x="8422" y="6403"/>
                    <a:pt x="8424" y="6412"/>
                    <a:pt x="8432" y="6415"/>
                  </a:cubicBezTo>
                  <a:cubicBezTo>
                    <a:pt x="8436" y="6417"/>
                    <a:pt x="8444" y="6420"/>
                    <a:pt x="8456" y="6422"/>
                  </a:cubicBezTo>
                  <a:cubicBezTo>
                    <a:pt x="8476" y="6425"/>
                    <a:pt x="8493" y="6425"/>
                    <a:pt x="8503" y="6427"/>
                  </a:cubicBezTo>
                  <a:cubicBezTo>
                    <a:pt x="8511" y="6427"/>
                    <a:pt x="8513" y="6430"/>
                    <a:pt x="8516" y="6430"/>
                  </a:cubicBezTo>
                  <a:cubicBezTo>
                    <a:pt x="8516" y="6437"/>
                    <a:pt x="8516" y="6447"/>
                    <a:pt x="8516" y="6457"/>
                  </a:cubicBezTo>
                  <a:cubicBezTo>
                    <a:pt x="8516" y="6467"/>
                    <a:pt x="8516" y="6477"/>
                    <a:pt x="8523" y="6484"/>
                  </a:cubicBezTo>
                  <a:cubicBezTo>
                    <a:pt x="8525" y="6489"/>
                    <a:pt x="8530" y="6489"/>
                    <a:pt x="8533" y="6492"/>
                  </a:cubicBezTo>
                  <a:cubicBezTo>
                    <a:pt x="8538" y="6492"/>
                    <a:pt x="8545" y="6494"/>
                    <a:pt x="8555" y="6494"/>
                  </a:cubicBezTo>
                  <a:cubicBezTo>
                    <a:pt x="8558" y="6492"/>
                    <a:pt x="8560" y="6487"/>
                    <a:pt x="8563" y="6484"/>
                  </a:cubicBezTo>
                  <a:cubicBezTo>
                    <a:pt x="8565" y="6482"/>
                    <a:pt x="8567" y="6479"/>
                    <a:pt x="8570" y="6474"/>
                  </a:cubicBezTo>
                  <a:cubicBezTo>
                    <a:pt x="8563" y="6474"/>
                    <a:pt x="8555" y="6474"/>
                    <a:pt x="8548" y="6474"/>
                  </a:cubicBezTo>
                  <a:cubicBezTo>
                    <a:pt x="8543" y="6472"/>
                    <a:pt x="8540" y="6472"/>
                    <a:pt x="8538" y="6472"/>
                  </a:cubicBezTo>
                  <a:close/>
                  <a:moveTo>
                    <a:pt x="4860" y="2190"/>
                  </a:moveTo>
                  <a:lnTo>
                    <a:pt x="4860" y="2190"/>
                  </a:lnTo>
                  <a:cubicBezTo>
                    <a:pt x="4865" y="2190"/>
                    <a:pt x="4870" y="2190"/>
                    <a:pt x="4874" y="2190"/>
                  </a:cubicBezTo>
                  <a:cubicBezTo>
                    <a:pt x="4882" y="2190"/>
                    <a:pt x="4887" y="2190"/>
                    <a:pt x="4894" y="2190"/>
                  </a:cubicBezTo>
                  <a:cubicBezTo>
                    <a:pt x="4902" y="2190"/>
                    <a:pt x="4909" y="2190"/>
                    <a:pt x="4914" y="2192"/>
                  </a:cubicBezTo>
                  <a:cubicBezTo>
                    <a:pt x="4916" y="2195"/>
                    <a:pt x="4919" y="2195"/>
                    <a:pt x="4919" y="2195"/>
                  </a:cubicBezTo>
                  <a:cubicBezTo>
                    <a:pt x="4924" y="2195"/>
                    <a:pt x="4929" y="2192"/>
                    <a:pt x="4931" y="2187"/>
                  </a:cubicBezTo>
                  <a:cubicBezTo>
                    <a:pt x="4936" y="2180"/>
                    <a:pt x="4936" y="2170"/>
                    <a:pt x="4936" y="2160"/>
                  </a:cubicBezTo>
                  <a:cubicBezTo>
                    <a:pt x="4936" y="2148"/>
                    <a:pt x="4936" y="2136"/>
                    <a:pt x="4936" y="2128"/>
                  </a:cubicBezTo>
                  <a:cubicBezTo>
                    <a:pt x="4936" y="2123"/>
                    <a:pt x="4936" y="2126"/>
                    <a:pt x="4939" y="2123"/>
                  </a:cubicBezTo>
                  <a:cubicBezTo>
                    <a:pt x="4941" y="2121"/>
                    <a:pt x="4946" y="2121"/>
                    <a:pt x="4953" y="2113"/>
                  </a:cubicBezTo>
                  <a:cubicBezTo>
                    <a:pt x="4958" y="2109"/>
                    <a:pt x="4976" y="2099"/>
                    <a:pt x="4988" y="2099"/>
                  </a:cubicBezTo>
                  <a:lnTo>
                    <a:pt x="4991" y="2099"/>
                  </a:lnTo>
                  <a:cubicBezTo>
                    <a:pt x="4991" y="2101"/>
                    <a:pt x="4991" y="2104"/>
                    <a:pt x="4991" y="2106"/>
                  </a:cubicBezTo>
                  <a:cubicBezTo>
                    <a:pt x="4993" y="2106"/>
                    <a:pt x="4993" y="2109"/>
                    <a:pt x="4993" y="2109"/>
                  </a:cubicBezTo>
                  <a:cubicBezTo>
                    <a:pt x="4993" y="2116"/>
                    <a:pt x="4988" y="2128"/>
                    <a:pt x="4988" y="2141"/>
                  </a:cubicBezTo>
                  <a:cubicBezTo>
                    <a:pt x="4988" y="2148"/>
                    <a:pt x="4991" y="2153"/>
                    <a:pt x="4993" y="2155"/>
                  </a:cubicBezTo>
                  <a:cubicBezTo>
                    <a:pt x="5005" y="2165"/>
                    <a:pt x="5015" y="2165"/>
                    <a:pt x="5028" y="2170"/>
                  </a:cubicBezTo>
                  <a:cubicBezTo>
                    <a:pt x="5042" y="2177"/>
                    <a:pt x="5040" y="2185"/>
                    <a:pt x="5050" y="2197"/>
                  </a:cubicBezTo>
                  <a:cubicBezTo>
                    <a:pt x="5052" y="2200"/>
                    <a:pt x="5057" y="2202"/>
                    <a:pt x="5062" y="2202"/>
                  </a:cubicBezTo>
                  <a:cubicBezTo>
                    <a:pt x="5070" y="2202"/>
                    <a:pt x="5074" y="2197"/>
                    <a:pt x="5077" y="2195"/>
                  </a:cubicBezTo>
                  <a:cubicBezTo>
                    <a:pt x="5082" y="2192"/>
                    <a:pt x="5087" y="2190"/>
                    <a:pt x="5087" y="2190"/>
                  </a:cubicBezTo>
                  <a:cubicBezTo>
                    <a:pt x="5092" y="2187"/>
                    <a:pt x="5094" y="2187"/>
                    <a:pt x="5094" y="2187"/>
                  </a:cubicBezTo>
                  <a:cubicBezTo>
                    <a:pt x="5097" y="2187"/>
                    <a:pt x="5099" y="2190"/>
                    <a:pt x="5109" y="2190"/>
                  </a:cubicBezTo>
                  <a:cubicBezTo>
                    <a:pt x="5109" y="2192"/>
                    <a:pt x="5111" y="2192"/>
                    <a:pt x="5114" y="2192"/>
                  </a:cubicBezTo>
                  <a:cubicBezTo>
                    <a:pt x="5119" y="2192"/>
                    <a:pt x="5124" y="2190"/>
                    <a:pt x="5126" y="2187"/>
                  </a:cubicBezTo>
                  <a:cubicBezTo>
                    <a:pt x="5129" y="2182"/>
                    <a:pt x="5131" y="2177"/>
                    <a:pt x="5131" y="2175"/>
                  </a:cubicBezTo>
                  <a:cubicBezTo>
                    <a:pt x="5131" y="2173"/>
                    <a:pt x="5131" y="2173"/>
                    <a:pt x="5131" y="2173"/>
                  </a:cubicBezTo>
                  <a:cubicBezTo>
                    <a:pt x="5131" y="2170"/>
                    <a:pt x="5131" y="2170"/>
                    <a:pt x="5131" y="2170"/>
                  </a:cubicBezTo>
                  <a:cubicBezTo>
                    <a:pt x="5136" y="2168"/>
                    <a:pt x="5156" y="2165"/>
                    <a:pt x="5166" y="2165"/>
                  </a:cubicBezTo>
                  <a:cubicBezTo>
                    <a:pt x="5173" y="2170"/>
                    <a:pt x="5190" y="2192"/>
                    <a:pt x="5198" y="2200"/>
                  </a:cubicBezTo>
                  <a:cubicBezTo>
                    <a:pt x="5203" y="2205"/>
                    <a:pt x="5208" y="2205"/>
                    <a:pt x="5210" y="2205"/>
                  </a:cubicBezTo>
                  <a:cubicBezTo>
                    <a:pt x="5220" y="2205"/>
                    <a:pt x="5228" y="2200"/>
                    <a:pt x="5233" y="2195"/>
                  </a:cubicBezTo>
                  <a:cubicBezTo>
                    <a:pt x="5237" y="2192"/>
                    <a:pt x="5242" y="2187"/>
                    <a:pt x="5245" y="2182"/>
                  </a:cubicBezTo>
                  <a:cubicBezTo>
                    <a:pt x="5245" y="2182"/>
                    <a:pt x="5247" y="2182"/>
                    <a:pt x="5252" y="2182"/>
                  </a:cubicBezTo>
                  <a:cubicBezTo>
                    <a:pt x="5262" y="2182"/>
                    <a:pt x="5279" y="2185"/>
                    <a:pt x="5292" y="2185"/>
                  </a:cubicBezTo>
                  <a:cubicBezTo>
                    <a:pt x="5304" y="2185"/>
                    <a:pt x="5316" y="2197"/>
                    <a:pt x="5326" y="2202"/>
                  </a:cubicBezTo>
                  <a:cubicBezTo>
                    <a:pt x="5329" y="2202"/>
                    <a:pt x="5331" y="2202"/>
                    <a:pt x="5331" y="2202"/>
                  </a:cubicBezTo>
                  <a:cubicBezTo>
                    <a:pt x="5341" y="2202"/>
                    <a:pt x="5346" y="2200"/>
                    <a:pt x="5351" y="2197"/>
                  </a:cubicBezTo>
                  <a:cubicBezTo>
                    <a:pt x="5358" y="2195"/>
                    <a:pt x="5366" y="2192"/>
                    <a:pt x="5373" y="2192"/>
                  </a:cubicBezTo>
                  <a:cubicBezTo>
                    <a:pt x="5378" y="2192"/>
                    <a:pt x="5381" y="2192"/>
                    <a:pt x="5385" y="2190"/>
                  </a:cubicBezTo>
                  <a:cubicBezTo>
                    <a:pt x="5388" y="2190"/>
                    <a:pt x="5390" y="2187"/>
                    <a:pt x="5393" y="2185"/>
                  </a:cubicBezTo>
                  <a:cubicBezTo>
                    <a:pt x="5395" y="2182"/>
                    <a:pt x="5395" y="2180"/>
                    <a:pt x="5395" y="2177"/>
                  </a:cubicBezTo>
                  <a:cubicBezTo>
                    <a:pt x="5395" y="2173"/>
                    <a:pt x="5393" y="2173"/>
                    <a:pt x="5393" y="2168"/>
                  </a:cubicBezTo>
                  <a:cubicBezTo>
                    <a:pt x="5393" y="2168"/>
                    <a:pt x="5393" y="2165"/>
                    <a:pt x="5395" y="2163"/>
                  </a:cubicBezTo>
                  <a:cubicBezTo>
                    <a:pt x="5395" y="2155"/>
                    <a:pt x="5398" y="2153"/>
                    <a:pt x="5398" y="2153"/>
                  </a:cubicBezTo>
                  <a:cubicBezTo>
                    <a:pt x="5400" y="2153"/>
                    <a:pt x="5405" y="2150"/>
                    <a:pt x="5413" y="2150"/>
                  </a:cubicBezTo>
                  <a:cubicBezTo>
                    <a:pt x="5425" y="2150"/>
                    <a:pt x="5432" y="2143"/>
                    <a:pt x="5435" y="2136"/>
                  </a:cubicBezTo>
                  <a:cubicBezTo>
                    <a:pt x="5440" y="2126"/>
                    <a:pt x="5442" y="2118"/>
                    <a:pt x="5445" y="2113"/>
                  </a:cubicBezTo>
                  <a:cubicBezTo>
                    <a:pt x="5447" y="2104"/>
                    <a:pt x="5484" y="2049"/>
                    <a:pt x="5492" y="2042"/>
                  </a:cubicBezTo>
                  <a:cubicBezTo>
                    <a:pt x="5497" y="2039"/>
                    <a:pt x="5511" y="2049"/>
                    <a:pt x="5536" y="2057"/>
                  </a:cubicBezTo>
                  <a:cubicBezTo>
                    <a:pt x="5563" y="2064"/>
                    <a:pt x="5578" y="2064"/>
                    <a:pt x="5580" y="2064"/>
                  </a:cubicBezTo>
                  <a:cubicBezTo>
                    <a:pt x="5583" y="2064"/>
                    <a:pt x="5583" y="2064"/>
                    <a:pt x="5583" y="2064"/>
                  </a:cubicBezTo>
                  <a:cubicBezTo>
                    <a:pt x="5642" y="2037"/>
                    <a:pt x="5642" y="2037"/>
                    <a:pt x="5642" y="2037"/>
                  </a:cubicBezTo>
                  <a:cubicBezTo>
                    <a:pt x="5652" y="2020"/>
                    <a:pt x="5652" y="2020"/>
                    <a:pt x="5652" y="2020"/>
                  </a:cubicBezTo>
                  <a:cubicBezTo>
                    <a:pt x="5687" y="2015"/>
                    <a:pt x="5687" y="2015"/>
                    <a:pt x="5687" y="2015"/>
                  </a:cubicBezTo>
                  <a:cubicBezTo>
                    <a:pt x="5719" y="1938"/>
                    <a:pt x="5719" y="1938"/>
                    <a:pt x="5719" y="1938"/>
                  </a:cubicBezTo>
                  <a:cubicBezTo>
                    <a:pt x="5770" y="1926"/>
                    <a:pt x="5770" y="1926"/>
                    <a:pt x="5770" y="1926"/>
                  </a:cubicBezTo>
                  <a:cubicBezTo>
                    <a:pt x="5859" y="1945"/>
                    <a:pt x="5859" y="1945"/>
                    <a:pt x="5859" y="1945"/>
                  </a:cubicBezTo>
                  <a:cubicBezTo>
                    <a:pt x="5887" y="1913"/>
                    <a:pt x="5887" y="1913"/>
                    <a:pt x="5887" y="1913"/>
                  </a:cubicBezTo>
                  <a:cubicBezTo>
                    <a:pt x="5901" y="1931"/>
                    <a:pt x="5901" y="1931"/>
                    <a:pt x="5901" y="1931"/>
                  </a:cubicBezTo>
                  <a:cubicBezTo>
                    <a:pt x="5909" y="1926"/>
                    <a:pt x="5909" y="1926"/>
                    <a:pt x="5909" y="1926"/>
                  </a:cubicBezTo>
                  <a:cubicBezTo>
                    <a:pt x="5909" y="1926"/>
                    <a:pt x="5916" y="1918"/>
                    <a:pt x="5924" y="1911"/>
                  </a:cubicBezTo>
                  <a:cubicBezTo>
                    <a:pt x="5929" y="1906"/>
                    <a:pt x="5929" y="1904"/>
                    <a:pt x="5929" y="1899"/>
                  </a:cubicBezTo>
                  <a:cubicBezTo>
                    <a:pt x="5929" y="1891"/>
                    <a:pt x="5926" y="1886"/>
                    <a:pt x="5924" y="1879"/>
                  </a:cubicBezTo>
                  <a:cubicBezTo>
                    <a:pt x="5924" y="1874"/>
                    <a:pt x="5921" y="1872"/>
                    <a:pt x="5921" y="1869"/>
                  </a:cubicBezTo>
                  <a:cubicBezTo>
                    <a:pt x="5926" y="1864"/>
                    <a:pt x="5934" y="1857"/>
                    <a:pt x="5958" y="1857"/>
                  </a:cubicBezTo>
                  <a:cubicBezTo>
                    <a:pt x="5973" y="1857"/>
                    <a:pt x="5985" y="1854"/>
                    <a:pt x="5993" y="1854"/>
                  </a:cubicBezTo>
                  <a:cubicBezTo>
                    <a:pt x="5998" y="1854"/>
                    <a:pt x="5998" y="1854"/>
                    <a:pt x="6000" y="1857"/>
                  </a:cubicBezTo>
                  <a:cubicBezTo>
                    <a:pt x="6005" y="1862"/>
                    <a:pt x="6010" y="1867"/>
                    <a:pt x="6017" y="1872"/>
                  </a:cubicBezTo>
                  <a:cubicBezTo>
                    <a:pt x="6022" y="1879"/>
                    <a:pt x="6027" y="1884"/>
                    <a:pt x="6037" y="1884"/>
                  </a:cubicBezTo>
                  <a:cubicBezTo>
                    <a:pt x="6045" y="1884"/>
                    <a:pt x="6062" y="1884"/>
                    <a:pt x="6069" y="1867"/>
                  </a:cubicBezTo>
                  <a:cubicBezTo>
                    <a:pt x="6072" y="1859"/>
                    <a:pt x="6079" y="1852"/>
                    <a:pt x="6089" y="1852"/>
                  </a:cubicBezTo>
                  <a:cubicBezTo>
                    <a:pt x="6099" y="1852"/>
                    <a:pt x="6109" y="1849"/>
                    <a:pt x="6114" y="1842"/>
                  </a:cubicBezTo>
                  <a:cubicBezTo>
                    <a:pt x="6119" y="1837"/>
                    <a:pt x="6121" y="1832"/>
                    <a:pt x="6124" y="1827"/>
                  </a:cubicBezTo>
                  <a:cubicBezTo>
                    <a:pt x="6129" y="1820"/>
                    <a:pt x="6129" y="1817"/>
                    <a:pt x="6131" y="1815"/>
                  </a:cubicBezTo>
                  <a:lnTo>
                    <a:pt x="6136" y="1812"/>
                  </a:lnTo>
                  <a:cubicBezTo>
                    <a:pt x="6143" y="1810"/>
                    <a:pt x="6151" y="1805"/>
                    <a:pt x="6153" y="1800"/>
                  </a:cubicBezTo>
                  <a:cubicBezTo>
                    <a:pt x="6156" y="1795"/>
                    <a:pt x="6158" y="1790"/>
                    <a:pt x="6161" y="1785"/>
                  </a:cubicBezTo>
                  <a:cubicBezTo>
                    <a:pt x="6161" y="1783"/>
                    <a:pt x="6168" y="1778"/>
                    <a:pt x="6178" y="1773"/>
                  </a:cubicBezTo>
                  <a:cubicBezTo>
                    <a:pt x="6188" y="1770"/>
                    <a:pt x="6200" y="1765"/>
                    <a:pt x="6210" y="1760"/>
                  </a:cubicBezTo>
                  <a:cubicBezTo>
                    <a:pt x="6222" y="1755"/>
                    <a:pt x="6227" y="1753"/>
                    <a:pt x="6230" y="1750"/>
                  </a:cubicBezTo>
                  <a:cubicBezTo>
                    <a:pt x="6235" y="1748"/>
                    <a:pt x="6237" y="1748"/>
                    <a:pt x="6249" y="1748"/>
                  </a:cubicBezTo>
                  <a:cubicBezTo>
                    <a:pt x="6274" y="1748"/>
                    <a:pt x="6282" y="1748"/>
                    <a:pt x="6299" y="1750"/>
                  </a:cubicBezTo>
                  <a:cubicBezTo>
                    <a:pt x="6299" y="1750"/>
                    <a:pt x="6301" y="1750"/>
                    <a:pt x="6304" y="1750"/>
                  </a:cubicBezTo>
                  <a:cubicBezTo>
                    <a:pt x="6324" y="1750"/>
                    <a:pt x="6333" y="1736"/>
                    <a:pt x="6346" y="1726"/>
                  </a:cubicBezTo>
                  <a:cubicBezTo>
                    <a:pt x="6351" y="1721"/>
                    <a:pt x="6351" y="1721"/>
                    <a:pt x="6353" y="1721"/>
                  </a:cubicBezTo>
                  <a:cubicBezTo>
                    <a:pt x="6356" y="1721"/>
                    <a:pt x="6363" y="1721"/>
                    <a:pt x="6371" y="1721"/>
                  </a:cubicBezTo>
                  <a:cubicBezTo>
                    <a:pt x="6380" y="1721"/>
                    <a:pt x="6385" y="1713"/>
                    <a:pt x="6385" y="1708"/>
                  </a:cubicBezTo>
                  <a:cubicBezTo>
                    <a:pt x="6388" y="1704"/>
                    <a:pt x="6388" y="1696"/>
                    <a:pt x="6388" y="1691"/>
                  </a:cubicBezTo>
                  <a:cubicBezTo>
                    <a:pt x="6388" y="1681"/>
                    <a:pt x="6388" y="1672"/>
                    <a:pt x="6388" y="1667"/>
                  </a:cubicBezTo>
                  <a:cubicBezTo>
                    <a:pt x="6390" y="1667"/>
                    <a:pt x="6395" y="1664"/>
                    <a:pt x="6400" y="1664"/>
                  </a:cubicBezTo>
                  <a:cubicBezTo>
                    <a:pt x="6407" y="1662"/>
                    <a:pt x="6417" y="1662"/>
                    <a:pt x="6422" y="1662"/>
                  </a:cubicBezTo>
                  <a:cubicBezTo>
                    <a:pt x="6437" y="1659"/>
                    <a:pt x="6467" y="1649"/>
                    <a:pt x="6472" y="1647"/>
                  </a:cubicBezTo>
                  <a:cubicBezTo>
                    <a:pt x="6526" y="1649"/>
                    <a:pt x="6526" y="1649"/>
                    <a:pt x="6526" y="1649"/>
                  </a:cubicBezTo>
                  <a:cubicBezTo>
                    <a:pt x="6526" y="1659"/>
                    <a:pt x="6526" y="1674"/>
                    <a:pt x="6528" y="1684"/>
                  </a:cubicBezTo>
                  <a:cubicBezTo>
                    <a:pt x="6531" y="1699"/>
                    <a:pt x="6543" y="1726"/>
                    <a:pt x="6543" y="1736"/>
                  </a:cubicBezTo>
                  <a:cubicBezTo>
                    <a:pt x="6543" y="1745"/>
                    <a:pt x="6551" y="1753"/>
                    <a:pt x="6556" y="1758"/>
                  </a:cubicBezTo>
                  <a:cubicBezTo>
                    <a:pt x="6563" y="1763"/>
                    <a:pt x="6568" y="1765"/>
                    <a:pt x="6568" y="1765"/>
                  </a:cubicBezTo>
                  <a:cubicBezTo>
                    <a:pt x="6570" y="1768"/>
                    <a:pt x="6575" y="1780"/>
                    <a:pt x="6578" y="1792"/>
                  </a:cubicBezTo>
                  <a:cubicBezTo>
                    <a:pt x="6583" y="1802"/>
                    <a:pt x="6590" y="1805"/>
                    <a:pt x="6595" y="1807"/>
                  </a:cubicBezTo>
                  <a:cubicBezTo>
                    <a:pt x="6598" y="1810"/>
                    <a:pt x="6600" y="1810"/>
                    <a:pt x="6600" y="1810"/>
                  </a:cubicBezTo>
                  <a:cubicBezTo>
                    <a:pt x="6598" y="1815"/>
                    <a:pt x="6593" y="1827"/>
                    <a:pt x="6590" y="1827"/>
                  </a:cubicBezTo>
                  <a:cubicBezTo>
                    <a:pt x="6585" y="1834"/>
                    <a:pt x="6585" y="1842"/>
                    <a:pt x="6585" y="1849"/>
                  </a:cubicBezTo>
                  <a:cubicBezTo>
                    <a:pt x="6585" y="1857"/>
                    <a:pt x="6585" y="1864"/>
                    <a:pt x="6590" y="1872"/>
                  </a:cubicBezTo>
                  <a:cubicBezTo>
                    <a:pt x="6590" y="1877"/>
                    <a:pt x="6598" y="1881"/>
                    <a:pt x="6605" y="1881"/>
                  </a:cubicBezTo>
                  <a:cubicBezTo>
                    <a:pt x="6610" y="1881"/>
                    <a:pt x="6615" y="1879"/>
                    <a:pt x="6617" y="1879"/>
                  </a:cubicBezTo>
                  <a:cubicBezTo>
                    <a:pt x="6617" y="1879"/>
                    <a:pt x="6620" y="1879"/>
                    <a:pt x="6620" y="1877"/>
                  </a:cubicBezTo>
                  <a:cubicBezTo>
                    <a:pt x="6625" y="1877"/>
                    <a:pt x="6644" y="1881"/>
                    <a:pt x="6654" y="1886"/>
                  </a:cubicBezTo>
                  <a:cubicBezTo>
                    <a:pt x="6654" y="1889"/>
                    <a:pt x="6649" y="1894"/>
                    <a:pt x="6647" y="1899"/>
                  </a:cubicBezTo>
                  <a:cubicBezTo>
                    <a:pt x="6644" y="1899"/>
                    <a:pt x="6642" y="1899"/>
                    <a:pt x="6639" y="1899"/>
                  </a:cubicBezTo>
                  <a:cubicBezTo>
                    <a:pt x="6627" y="1899"/>
                    <a:pt x="6612" y="1896"/>
                    <a:pt x="6600" y="1896"/>
                  </a:cubicBezTo>
                  <a:cubicBezTo>
                    <a:pt x="6598" y="1896"/>
                    <a:pt x="6595" y="1896"/>
                    <a:pt x="6593" y="1896"/>
                  </a:cubicBezTo>
                  <a:cubicBezTo>
                    <a:pt x="6585" y="1899"/>
                    <a:pt x="6580" y="1901"/>
                    <a:pt x="6578" y="1909"/>
                  </a:cubicBezTo>
                  <a:cubicBezTo>
                    <a:pt x="6573" y="1913"/>
                    <a:pt x="6573" y="1918"/>
                    <a:pt x="6573" y="1923"/>
                  </a:cubicBezTo>
                  <a:cubicBezTo>
                    <a:pt x="6573" y="1931"/>
                    <a:pt x="6573" y="1936"/>
                    <a:pt x="6578" y="1941"/>
                  </a:cubicBezTo>
                  <a:cubicBezTo>
                    <a:pt x="6578" y="1941"/>
                    <a:pt x="6578" y="1943"/>
                    <a:pt x="6578" y="1948"/>
                  </a:cubicBezTo>
                  <a:cubicBezTo>
                    <a:pt x="6578" y="1950"/>
                    <a:pt x="6578" y="1953"/>
                    <a:pt x="6578" y="1955"/>
                  </a:cubicBezTo>
                  <a:cubicBezTo>
                    <a:pt x="6578" y="1958"/>
                    <a:pt x="6578" y="1958"/>
                    <a:pt x="6575" y="1958"/>
                  </a:cubicBezTo>
                  <a:cubicBezTo>
                    <a:pt x="6575" y="1960"/>
                    <a:pt x="6575" y="1960"/>
                    <a:pt x="6575" y="1960"/>
                  </a:cubicBezTo>
                  <a:cubicBezTo>
                    <a:pt x="6570" y="1965"/>
                    <a:pt x="6563" y="1973"/>
                    <a:pt x="6566" y="1985"/>
                  </a:cubicBezTo>
                  <a:cubicBezTo>
                    <a:pt x="6566" y="1992"/>
                    <a:pt x="6568" y="1995"/>
                    <a:pt x="6573" y="2000"/>
                  </a:cubicBezTo>
                  <a:cubicBezTo>
                    <a:pt x="6583" y="2015"/>
                    <a:pt x="6603" y="2032"/>
                    <a:pt x="6607" y="2039"/>
                  </a:cubicBezTo>
                  <a:cubicBezTo>
                    <a:pt x="6607" y="2039"/>
                    <a:pt x="6607" y="2042"/>
                    <a:pt x="6607" y="2044"/>
                  </a:cubicBezTo>
                  <a:cubicBezTo>
                    <a:pt x="6607" y="2049"/>
                    <a:pt x="6607" y="2054"/>
                    <a:pt x="6607" y="2062"/>
                  </a:cubicBezTo>
                  <a:cubicBezTo>
                    <a:pt x="6607" y="2069"/>
                    <a:pt x="6610" y="2079"/>
                    <a:pt x="6617" y="2089"/>
                  </a:cubicBezTo>
                  <a:cubicBezTo>
                    <a:pt x="6627" y="2099"/>
                    <a:pt x="6644" y="2145"/>
                    <a:pt x="6652" y="2180"/>
                  </a:cubicBezTo>
                  <a:cubicBezTo>
                    <a:pt x="6654" y="2190"/>
                    <a:pt x="6657" y="2197"/>
                    <a:pt x="6662" y="2202"/>
                  </a:cubicBezTo>
                  <a:cubicBezTo>
                    <a:pt x="6667" y="2207"/>
                    <a:pt x="6674" y="2210"/>
                    <a:pt x="6679" y="2210"/>
                  </a:cubicBezTo>
                  <a:cubicBezTo>
                    <a:pt x="6686" y="2210"/>
                    <a:pt x="6694" y="2207"/>
                    <a:pt x="6699" y="2207"/>
                  </a:cubicBezTo>
                  <a:lnTo>
                    <a:pt x="6701" y="2207"/>
                  </a:lnTo>
                  <a:cubicBezTo>
                    <a:pt x="6711" y="2210"/>
                    <a:pt x="6718" y="2210"/>
                    <a:pt x="6723" y="2212"/>
                  </a:cubicBezTo>
                  <a:cubicBezTo>
                    <a:pt x="6726" y="2212"/>
                    <a:pt x="6728" y="2215"/>
                    <a:pt x="6736" y="2219"/>
                  </a:cubicBezTo>
                  <a:cubicBezTo>
                    <a:pt x="6746" y="2229"/>
                    <a:pt x="6753" y="2232"/>
                    <a:pt x="6758" y="2237"/>
                  </a:cubicBezTo>
                  <a:cubicBezTo>
                    <a:pt x="6760" y="2237"/>
                    <a:pt x="6760" y="2237"/>
                    <a:pt x="6763" y="2237"/>
                  </a:cubicBezTo>
                  <a:cubicBezTo>
                    <a:pt x="6763" y="2249"/>
                    <a:pt x="6773" y="2271"/>
                    <a:pt x="6798" y="2279"/>
                  </a:cubicBezTo>
                  <a:cubicBezTo>
                    <a:pt x="6807" y="2281"/>
                    <a:pt x="6812" y="2284"/>
                    <a:pt x="6817" y="2284"/>
                  </a:cubicBezTo>
                  <a:cubicBezTo>
                    <a:pt x="6822" y="2284"/>
                    <a:pt x="6830" y="2281"/>
                    <a:pt x="6832" y="2276"/>
                  </a:cubicBezTo>
                  <a:cubicBezTo>
                    <a:pt x="6835" y="2271"/>
                    <a:pt x="6837" y="2269"/>
                    <a:pt x="6837" y="2266"/>
                  </a:cubicBezTo>
                  <a:cubicBezTo>
                    <a:pt x="6839" y="2264"/>
                    <a:pt x="6839" y="2262"/>
                    <a:pt x="6839" y="2262"/>
                  </a:cubicBezTo>
                  <a:lnTo>
                    <a:pt x="6839" y="2259"/>
                  </a:lnTo>
                  <a:cubicBezTo>
                    <a:pt x="6842" y="2259"/>
                    <a:pt x="6844" y="2259"/>
                    <a:pt x="6849" y="2259"/>
                  </a:cubicBezTo>
                  <a:cubicBezTo>
                    <a:pt x="6852" y="2262"/>
                    <a:pt x="6852" y="2274"/>
                    <a:pt x="6852" y="2284"/>
                  </a:cubicBezTo>
                  <a:cubicBezTo>
                    <a:pt x="6852" y="2289"/>
                    <a:pt x="6852" y="2294"/>
                    <a:pt x="6852" y="2299"/>
                  </a:cubicBezTo>
                  <a:lnTo>
                    <a:pt x="6852" y="2301"/>
                  </a:lnTo>
                  <a:cubicBezTo>
                    <a:pt x="6849" y="2299"/>
                    <a:pt x="6842" y="2299"/>
                    <a:pt x="6835" y="2299"/>
                  </a:cubicBezTo>
                  <a:cubicBezTo>
                    <a:pt x="6830" y="2299"/>
                    <a:pt x="6822" y="2299"/>
                    <a:pt x="6817" y="2304"/>
                  </a:cubicBezTo>
                  <a:cubicBezTo>
                    <a:pt x="6812" y="2308"/>
                    <a:pt x="6812" y="2313"/>
                    <a:pt x="6812" y="2318"/>
                  </a:cubicBezTo>
                  <a:cubicBezTo>
                    <a:pt x="6812" y="2321"/>
                    <a:pt x="6812" y="2326"/>
                    <a:pt x="6812" y="2328"/>
                  </a:cubicBezTo>
                  <a:cubicBezTo>
                    <a:pt x="6812" y="2333"/>
                    <a:pt x="6812" y="2336"/>
                    <a:pt x="6812" y="2343"/>
                  </a:cubicBezTo>
                  <a:cubicBezTo>
                    <a:pt x="6812" y="2343"/>
                    <a:pt x="6812" y="2345"/>
                    <a:pt x="6812" y="2348"/>
                  </a:cubicBezTo>
                  <a:cubicBezTo>
                    <a:pt x="6812" y="2355"/>
                    <a:pt x="6815" y="2363"/>
                    <a:pt x="6820" y="2368"/>
                  </a:cubicBezTo>
                  <a:cubicBezTo>
                    <a:pt x="6837" y="2382"/>
                    <a:pt x="6862" y="2382"/>
                    <a:pt x="6891" y="2395"/>
                  </a:cubicBezTo>
                  <a:cubicBezTo>
                    <a:pt x="6913" y="2405"/>
                    <a:pt x="6916" y="2410"/>
                    <a:pt x="6918" y="2417"/>
                  </a:cubicBezTo>
                  <a:cubicBezTo>
                    <a:pt x="6923" y="2422"/>
                    <a:pt x="6923" y="2432"/>
                    <a:pt x="6931" y="2447"/>
                  </a:cubicBezTo>
                  <a:cubicBezTo>
                    <a:pt x="6936" y="2452"/>
                    <a:pt x="6936" y="2456"/>
                    <a:pt x="6936" y="2459"/>
                  </a:cubicBezTo>
                  <a:cubicBezTo>
                    <a:pt x="6936" y="2466"/>
                    <a:pt x="6931" y="2471"/>
                    <a:pt x="6923" y="2479"/>
                  </a:cubicBezTo>
                  <a:cubicBezTo>
                    <a:pt x="6916" y="2484"/>
                    <a:pt x="6916" y="2491"/>
                    <a:pt x="6916" y="2499"/>
                  </a:cubicBezTo>
                  <a:cubicBezTo>
                    <a:pt x="6916" y="2508"/>
                    <a:pt x="6921" y="2521"/>
                    <a:pt x="6923" y="2528"/>
                  </a:cubicBezTo>
                  <a:cubicBezTo>
                    <a:pt x="6928" y="2538"/>
                    <a:pt x="6936" y="2545"/>
                    <a:pt x="6943" y="2548"/>
                  </a:cubicBezTo>
                  <a:cubicBezTo>
                    <a:pt x="6948" y="2550"/>
                    <a:pt x="6953" y="2550"/>
                    <a:pt x="6958" y="2550"/>
                  </a:cubicBezTo>
                  <a:cubicBezTo>
                    <a:pt x="6958" y="2558"/>
                    <a:pt x="6955" y="2565"/>
                    <a:pt x="6955" y="2573"/>
                  </a:cubicBezTo>
                  <a:cubicBezTo>
                    <a:pt x="6955" y="2585"/>
                    <a:pt x="6963" y="2590"/>
                    <a:pt x="6970" y="2595"/>
                  </a:cubicBezTo>
                  <a:cubicBezTo>
                    <a:pt x="6978" y="2597"/>
                    <a:pt x="6985" y="2600"/>
                    <a:pt x="6995" y="2600"/>
                  </a:cubicBezTo>
                  <a:cubicBezTo>
                    <a:pt x="6997" y="2600"/>
                    <a:pt x="6997" y="2600"/>
                    <a:pt x="7000" y="2600"/>
                  </a:cubicBezTo>
                  <a:cubicBezTo>
                    <a:pt x="7017" y="2600"/>
                    <a:pt x="7025" y="2590"/>
                    <a:pt x="7030" y="2585"/>
                  </a:cubicBezTo>
                  <a:cubicBezTo>
                    <a:pt x="7030" y="2585"/>
                    <a:pt x="7032" y="2587"/>
                    <a:pt x="7035" y="2587"/>
                  </a:cubicBezTo>
                  <a:cubicBezTo>
                    <a:pt x="7037" y="2590"/>
                    <a:pt x="7039" y="2592"/>
                    <a:pt x="7042" y="2595"/>
                  </a:cubicBezTo>
                  <a:cubicBezTo>
                    <a:pt x="7047" y="2600"/>
                    <a:pt x="7052" y="2600"/>
                    <a:pt x="7054" y="2600"/>
                  </a:cubicBezTo>
                  <a:cubicBezTo>
                    <a:pt x="7067" y="2600"/>
                    <a:pt x="7076" y="2595"/>
                    <a:pt x="7086" y="2590"/>
                  </a:cubicBezTo>
                  <a:cubicBezTo>
                    <a:pt x="7096" y="2585"/>
                    <a:pt x="7106" y="2580"/>
                    <a:pt x="7113" y="2577"/>
                  </a:cubicBezTo>
                  <a:cubicBezTo>
                    <a:pt x="7123" y="2575"/>
                    <a:pt x="7131" y="2568"/>
                    <a:pt x="7133" y="2560"/>
                  </a:cubicBezTo>
                  <a:cubicBezTo>
                    <a:pt x="7136" y="2553"/>
                    <a:pt x="7138" y="2545"/>
                    <a:pt x="7141" y="2538"/>
                  </a:cubicBezTo>
                  <a:lnTo>
                    <a:pt x="7143" y="2538"/>
                  </a:lnTo>
                  <a:cubicBezTo>
                    <a:pt x="7145" y="2536"/>
                    <a:pt x="7150" y="2536"/>
                    <a:pt x="7155" y="2536"/>
                  </a:cubicBezTo>
                  <a:cubicBezTo>
                    <a:pt x="7165" y="2536"/>
                    <a:pt x="7175" y="2538"/>
                    <a:pt x="7188" y="2538"/>
                  </a:cubicBezTo>
                  <a:cubicBezTo>
                    <a:pt x="7190" y="2538"/>
                    <a:pt x="7192" y="2541"/>
                    <a:pt x="7195" y="2545"/>
                  </a:cubicBezTo>
                  <a:cubicBezTo>
                    <a:pt x="7200" y="2550"/>
                    <a:pt x="7202" y="2560"/>
                    <a:pt x="7207" y="2568"/>
                  </a:cubicBezTo>
                  <a:lnTo>
                    <a:pt x="7207" y="2570"/>
                  </a:lnTo>
                  <a:cubicBezTo>
                    <a:pt x="7207" y="2573"/>
                    <a:pt x="7197" y="2587"/>
                    <a:pt x="7192" y="2592"/>
                  </a:cubicBezTo>
                  <a:cubicBezTo>
                    <a:pt x="7190" y="2592"/>
                    <a:pt x="7190" y="2592"/>
                    <a:pt x="7185" y="2592"/>
                  </a:cubicBezTo>
                  <a:cubicBezTo>
                    <a:pt x="7183" y="2590"/>
                    <a:pt x="7175" y="2592"/>
                    <a:pt x="7173" y="2597"/>
                  </a:cubicBezTo>
                  <a:cubicBezTo>
                    <a:pt x="7168" y="2602"/>
                    <a:pt x="7168" y="2607"/>
                    <a:pt x="7168" y="2609"/>
                  </a:cubicBezTo>
                  <a:cubicBezTo>
                    <a:pt x="7168" y="2624"/>
                    <a:pt x="7178" y="2647"/>
                    <a:pt x="7180" y="2659"/>
                  </a:cubicBezTo>
                  <a:cubicBezTo>
                    <a:pt x="7185" y="2671"/>
                    <a:pt x="7192" y="2684"/>
                    <a:pt x="7207" y="2684"/>
                  </a:cubicBezTo>
                  <a:cubicBezTo>
                    <a:pt x="7210" y="2684"/>
                    <a:pt x="7212" y="2684"/>
                    <a:pt x="7215" y="2681"/>
                  </a:cubicBezTo>
                  <a:cubicBezTo>
                    <a:pt x="7217" y="2681"/>
                    <a:pt x="7217" y="2681"/>
                    <a:pt x="7220" y="2681"/>
                  </a:cubicBezTo>
                  <a:cubicBezTo>
                    <a:pt x="7222" y="2681"/>
                    <a:pt x="7227" y="2684"/>
                    <a:pt x="7232" y="2689"/>
                  </a:cubicBezTo>
                  <a:cubicBezTo>
                    <a:pt x="7239" y="2693"/>
                    <a:pt x="7247" y="2696"/>
                    <a:pt x="7252" y="2696"/>
                  </a:cubicBezTo>
                  <a:cubicBezTo>
                    <a:pt x="7271" y="2696"/>
                    <a:pt x="7291" y="2689"/>
                    <a:pt x="7303" y="2676"/>
                  </a:cubicBezTo>
                  <a:cubicBezTo>
                    <a:pt x="7306" y="2674"/>
                    <a:pt x="7308" y="2674"/>
                    <a:pt x="7316" y="2674"/>
                  </a:cubicBezTo>
                  <a:cubicBezTo>
                    <a:pt x="7323" y="2674"/>
                    <a:pt x="7336" y="2676"/>
                    <a:pt x="7345" y="2676"/>
                  </a:cubicBezTo>
                  <a:cubicBezTo>
                    <a:pt x="7348" y="2676"/>
                    <a:pt x="7348" y="2676"/>
                    <a:pt x="7348" y="2676"/>
                  </a:cubicBezTo>
                  <a:cubicBezTo>
                    <a:pt x="7348" y="2679"/>
                    <a:pt x="7348" y="2686"/>
                    <a:pt x="7353" y="2693"/>
                  </a:cubicBezTo>
                  <a:cubicBezTo>
                    <a:pt x="7353" y="2696"/>
                    <a:pt x="7353" y="2698"/>
                    <a:pt x="7353" y="2701"/>
                  </a:cubicBezTo>
                  <a:cubicBezTo>
                    <a:pt x="7353" y="2708"/>
                    <a:pt x="7348" y="2721"/>
                    <a:pt x="7343" y="2731"/>
                  </a:cubicBezTo>
                  <a:cubicBezTo>
                    <a:pt x="7338" y="2743"/>
                    <a:pt x="7338" y="2758"/>
                    <a:pt x="7336" y="2778"/>
                  </a:cubicBezTo>
                  <a:cubicBezTo>
                    <a:pt x="7336" y="2797"/>
                    <a:pt x="7336" y="2817"/>
                    <a:pt x="7336" y="2832"/>
                  </a:cubicBezTo>
                  <a:cubicBezTo>
                    <a:pt x="7336" y="2849"/>
                    <a:pt x="7338" y="2859"/>
                    <a:pt x="7345" y="2866"/>
                  </a:cubicBezTo>
                  <a:cubicBezTo>
                    <a:pt x="7350" y="2874"/>
                    <a:pt x="7355" y="2876"/>
                    <a:pt x="7360" y="2881"/>
                  </a:cubicBezTo>
                  <a:lnTo>
                    <a:pt x="7363" y="2881"/>
                  </a:lnTo>
                  <a:lnTo>
                    <a:pt x="7360" y="2884"/>
                  </a:lnTo>
                  <a:cubicBezTo>
                    <a:pt x="7360" y="2884"/>
                    <a:pt x="7358" y="2886"/>
                    <a:pt x="7355" y="2888"/>
                  </a:cubicBezTo>
                  <a:cubicBezTo>
                    <a:pt x="7350" y="2893"/>
                    <a:pt x="7333" y="2906"/>
                    <a:pt x="7333" y="2926"/>
                  </a:cubicBezTo>
                  <a:lnTo>
                    <a:pt x="7333" y="2928"/>
                  </a:lnTo>
                  <a:cubicBezTo>
                    <a:pt x="7331" y="2933"/>
                    <a:pt x="7323" y="2940"/>
                    <a:pt x="7316" y="2948"/>
                  </a:cubicBezTo>
                  <a:cubicBezTo>
                    <a:pt x="7308" y="2953"/>
                    <a:pt x="7301" y="2958"/>
                    <a:pt x="7301" y="2958"/>
                  </a:cubicBezTo>
                  <a:cubicBezTo>
                    <a:pt x="7294" y="2965"/>
                    <a:pt x="7294" y="2965"/>
                    <a:pt x="7294" y="2965"/>
                  </a:cubicBezTo>
                  <a:cubicBezTo>
                    <a:pt x="7301" y="2973"/>
                    <a:pt x="7301" y="2973"/>
                    <a:pt x="7301" y="2973"/>
                  </a:cubicBezTo>
                  <a:cubicBezTo>
                    <a:pt x="7301" y="2973"/>
                    <a:pt x="7326" y="2995"/>
                    <a:pt x="7358" y="3014"/>
                  </a:cubicBezTo>
                  <a:cubicBezTo>
                    <a:pt x="7385" y="3032"/>
                    <a:pt x="7392" y="3054"/>
                    <a:pt x="7402" y="3074"/>
                  </a:cubicBezTo>
                  <a:cubicBezTo>
                    <a:pt x="7405" y="3076"/>
                    <a:pt x="7405" y="3081"/>
                    <a:pt x="7405" y="3088"/>
                  </a:cubicBezTo>
                  <a:cubicBezTo>
                    <a:pt x="7405" y="3106"/>
                    <a:pt x="7397" y="3133"/>
                    <a:pt x="7397" y="3150"/>
                  </a:cubicBezTo>
                  <a:cubicBezTo>
                    <a:pt x="7397" y="3158"/>
                    <a:pt x="7402" y="3165"/>
                    <a:pt x="7407" y="3167"/>
                  </a:cubicBezTo>
                  <a:cubicBezTo>
                    <a:pt x="7415" y="3172"/>
                    <a:pt x="7425" y="3172"/>
                    <a:pt x="7432" y="3172"/>
                  </a:cubicBezTo>
                  <a:cubicBezTo>
                    <a:pt x="7437" y="3172"/>
                    <a:pt x="7442" y="3175"/>
                    <a:pt x="7442" y="3175"/>
                  </a:cubicBezTo>
                  <a:cubicBezTo>
                    <a:pt x="7444" y="3177"/>
                    <a:pt x="7444" y="3180"/>
                    <a:pt x="7444" y="3185"/>
                  </a:cubicBezTo>
                  <a:cubicBezTo>
                    <a:pt x="7444" y="3192"/>
                    <a:pt x="7442" y="3205"/>
                    <a:pt x="7442" y="3219"/>
                  </a:cubicBezTo>
                  <a:cubicBezTo>
                    <a:pt x="7442" y="3222"/>
                    <a:pt x="7442" y="3224"/>
                    <a:pt x="7442" y="3227"/>
                  </a:cubicBezTo>
                  <a:cubicBezTo>
                    <a:pt x="7444" y="3239"/>
                    <a:pt x="7447" y="3249"/>
                    <a:pt x="7452" y="3256"/>
                  </a:cubicBezTo>
                  <a:cubicBezTo>
                    <a:pt x="7457" y="3266"/>
                    <a:pt x="7467" y="3271"/>
                    <a:pt x="7479" y="3276"/>
                  </a:cubicBezTo>
                  <a:cubicBezTo>
                    <a:pt x="7489" y="3278"/>
                    <a:pt x="7496" y="3281"/>
                    <a:pt x="7501" y="3283"/>
                  </a:cubicBezTo>
                  <a:cubicBezTo>
                    <a:pt x="7508" y="3288"/>
                    <a:pt x="7516" y="3291"/>
                    <a:pt x="7526" y="3291"/>
                  </a:cubicBezTo>
                  <a:cubicBezTo>
                    <a:pt x="7543" y="3291"/>
                    <a:pt x="7555" y="3286"/>
                    <a:pt x="7585" y="3286"/>
                  </a:cubicBezTo>
                  <a:cubicBezTo>
                    <a:pt x="7600" y="3286"/>
                    <a:pt x="7615" y="3286"/>
                    <a:pt x="7624" y="3288"/>
                  </a:cubicBezTo>
                  <a:cubicBezTo>
                    <a:pt x="7634" y="3288"/>
                    <a:pt x="7642" y="3291"/>
                    <a:pt x="7642" y="3291"/>
                  </a:cubicBezTo>
                  <a:cubicBezTo>
                    <a:pt x="7642" y="3291"/>
                    <a:pt x="7649" y="3296"/>
                    <a:pt x="7657" y="3301"/>
                  </a:cubicBezTo>
                  <a:cubicBezTo>
                    <a:pt x="7662" y="3306"/>
                    <a:pt x="7671" y="3313"/>
                    <a:pt x="7684" y="3313"/>
                  </a:cubicBezTo>
                  <a:cubicBezTo>
                    <a:pt x="7691" y="3313"/>
                    <a:pt x="7696" y="3311"/>
                    <a:pt x="7699" y="3311"/>
                  </a:cubicBezTo>
                  <a:cubicBezTo>
                    <a:pt x="7701" y="3313"/>
                    <a:pt x="7701" y="3311"/>
                    <a:pt x="7711" y="3318"/>
                  </a:cubicBezTo>
                  <a:cubicBezTo>
                    <a:pt x="7718" y="3323"/>
                    <a:pt x="7726" y="3325"/>
                    <a:pt x="7735" y="3325"/>
                  </a:cubicBezTo>
                  <a:cubicBezTo>
                    <a:pt x="7753" y="3325"/>
                    <a:pt x="7767" y="3318"/>
                    <a:pt x="7785" y="3311"/>
                  </a:cubicBezTo>
                  <a:cubicBezTo>
                    <a:pt x="7792" y="3306"/>
                    <a:pt x="7797" y="3306"/>
                    <a:pt x="7805" y="3306"/>
                  </a:cubicBezTo>
                  <a:cubicBezTo>
                    <a:pt x="7814" y="3306"/>
                    <a:pt x="7824" y="3311"/>
                    <a:pt x="7829" y="3315"/>
                  </a:cubicBezTo>
                  <a:cubicBezTo>
                    <a:pt x="7837" y="3323"/>
                    <a:pt x="7839" y="3330"/>
                    <a:pt x="7839" y="3335"/>
                  </a:cubicBezTo>
                  <a:cubicBezTo>
                    <a:pt x="7839" y="3343"/>
                    <a:pt x="7844" y="3353"/>
                    <a:pt x="7849" y="3355"/>
                  </a:cubicBezTo>
                  <a:cubicBezTo>
                    <a:pt x="7856" y="3360"/>
                    <a:pt x="7866" y="3362"/>
                    <a:pt x="7874" y="3362"/>
                  </a:cubicBezTo>
                  <a:cubicBezTo>
                    <a:pt x="7881" y="3362"/>
                    <a:pt x="7889" y="3360"/>
                    <a:pt x="7899" y="3360"/>
                  </a:cubicBezTo>
                  <a:cubicBezTo>
                    <a:pt x="7901" y="3358"/>
                    <a:pt x="7903" y="3358"/>
                    <a:pt x="7903" y="3358"/>
                  </a:cubicBezTo>
                  <a:cubicBezTo>
                    <a:pt x="7908" y="3358"/>
                    <a:pt x="7906" y="3358"/>
                    <a:pt x="7908" y="3362"/>
                  </a:cubicBezTo>
                  <a:cubicBezTo>
                    <a:pt x="7911" y="3367"/>
                    <a:pt x="7911" y="3375"/>
                    <a:pt x="7911" y="3385"/>
                  </a:cubicBezTo>
                  <a:cubicBezTo>
                    <a:pt x="7911" y="3387"/>
                    <a:pt x="7911" y="3390"/>
                    <a:pt x="7911" y="3392"/>
                  </a:cubicBezTo>
                  <a:cubicBezTo>
                    <a:pt x="7911" y="3422"/>
                    <a:pt x="7933" y="3442"/>
                    <a:pt x="7955" y="3444"/>
                  </a:cubicBezTo>
                  <a:cubicBezTo>
                    <a:pt x="7960" y="3446"/>
                    <a:pt x="7963" y="3446"/>
                    <a:pt x="7977" y="3446"/>
                  </a:cubicBezTo>
                  <a:cubicBezTo>
                    <a:pt x="7967" y="3478"/>
                    <a:pt x="7967" y="3478"/>
                    <a:pt x="7967" y="3478"/>
                  </a:cubicBezTo>
                  <a:cubicBezTo>
                    <a:pt x="7967" y="3481"/>
                    <a:pt x="7965" y="3483"/>
                    <a:pt x="7955" y="3483"/>
                  </a:cubicBezTo>
                  <a:cubicBezTo>
                    <a:pt x="7940" y="3483"/>
                    <a:pt x="7933" y="3496"/>
                    <a:pt x="7931" y="3506"/>
                  </a:cubicBezTo>
                  <a:cubicBezTo>
                    <a:pt x="7926" y="3518"/>
                    <a:pt x="7923" y="3530"/>
                    <a:pt x="7923" y="3538"/>
                  </a:cubicBezTo>
                  <a:cubicBezTo>
                    <a:pt x="7923" y="3548"/>
                    <a:pt x="7928" y="3557"/>
                    <a:pt x="7936" y="3562"/>
                  </a:cubicBezTo>
                  <a:cubicBezTo>
                    <a:pt x="7943" y="3567"/>
                    <a:pt x="7950" y="3570"/>
                    <a:pt x="7958" y="3570"/>
                  </a:cubicBezTo>
                  <a:cubicBezTo>
                    <a:pt x="7958" y="3572"/>
                    <a:pt x="7958" y="3575"/>
                    <a:pt x="7958" y="3580"/>
                  </a:cubicBezTo>
                  <a:cubicBezTo>
                    <a:pt x="7948" y="3580"/>
                    <a:pt x="7931" y="3575"/>
                    <a:pt x="7913" y="3575"/>
                  </a:cubicBezTo>
                  <a:cubicBezTo>
                    <a:pt x="7901" y="3575"/>
                    <a:pt x="7889" y="3582"/>
                    <a:pt x="7881" y="3590"/>
                  </a:cubicBezTo>
                  <a:cubicBezTo>
                    <a:pt x="7874" y="3597"/>
                    <a:pt x="7869" y="3607"/>
                    <a:pt x="7861" y="3614"/>
                  </a:cubicBezTo>
                  <a:cubicBezTo>
                    <a:pt x="7854" y="3619"/>
                    <a:pt x="7849" y="3627"/>
                    <a:pt x="7849" y="3634"/>
                  </a:cubicBezTo>
                  <a:cubicBezTo>
                    <a:pt x="7849" y="3641"/>
                    <a:pt x="7854" y="3646"/>
                    <a:pt x="7856" y="3649"/>
                  </a:cubicBezTo>
                  <a:cubicBezTo>
                    <a:pt x="7859" y="3651"/>
                    <a:pt x="7864" y="3654"/>
                    <a:pt x="7866" y="3656"/>
                  </a:cubicBezTo>
                  <a:cubicBezTo>
                    <a:pt x="7871" y="3661"/>
                    <a:pt x="7871" y="3666"/>
                    <a:pt x="7871" y="3666"/>
                  </a:cubicBezTo>
                  <a:cubicBezTo>
                    <a:pt x="7871" y="3666"/>
                    <a:pt x="7871" y="3669"/>
                    <a:pt x="7869" y="3671"/>
                  </a:cubicBezTo>
                  <a:cubicBezTo>
                    <a:pt x="7869" y="3671"/>
                    <a:pt x="7861" y="3674"/>
                    <a:pt x="7856" y="3674"/>
                  </a:cubicBezTo>
                  <a:cubicBezTo>
                    <a:pt x="7849" y="3674"/>
                    <a:pt x="7842" y="3674"/>
                    <a:pt x="7837" y="3674"/>
                  </a:cubicBezTo>
                  <a:cubicBezTo>
                    <a:pt x="7824" y="3674"/>
                    <a:pt x="7817" y="3674"/>
                    <a:pt x="7817" y="3674"/>
                  </a:cubicBezTo>
                  <a:cubicBezTo>
                    <a:pt x="7810" y="3674"/>
                    <a:pt x="7810" y="3674"/>
                    <a:pt x="7810" y="3674"/>
                  </a:cubicBezTo>
                  <a:cubicBezTo>
                    <a:pt x="7807" y="3681"/>
                    <a:pt x="7807" y="3681"/>
                    <a:pt x="7807" y="3681"/>
                  </a:cubicBezTo>
                  <a:cubicBezTo>
                    <a:pt x="7807" y="3681"/>
                    <a:pt x="7805" y="3688"/>
                    <a:pt x="7805" y="3698"/>
                  </a:cubicBezTo>
                  <a:cubicBezTo>
                    <a:pt x="7805" y="3706"/>
                    <a:pt x="7805" y="3713"/>
                    <a:pt x="7812" y="3720"/>
                  </a:cubicBezTo>
                  <a:cubicBezTo>
                    <a:pt x="7812" y="3720"/>
                    <a:pt x="7814" y="3728"/>
                    <a:pt x="7814" y="3735"/>
                  </a:cubicBezTo>
                  <a:cubicBezTo>
                    <a:pt x="7814" y="3738"/>
                    <a:pt x="7814" y="3738"/>
                    <a:pt x="7814" y="3738"/>
                  </a:cubicBezTo>
                  <a:cubicBezTo>
                    <a:pt x="7785" y="3743"/>
                    <a:pt x="7785" y="3743"/>
                    <a:pt x="7785" y="3743"/>
                  </a:cubicBezTo>
                  <a:cubicBezTo>
                    <a:pt x="7780" y="3740"/>
                    <a:pt x="7763" y="3733"/>
                    <a:pt x="7743" y="3733"/>
                  </a:cubicBezTo>
                  <a:cubicBezTo>
                    <a:pt x="7740" y="3733"/>
                    <a:pt x="7738" y="3733"/>
                    <a:pt x="7735" y="3733"/>
                  </a:cubicBezTo>
                  <a:cubicBezTo>
                    <a:pt x="7726" y="3733"/>
                    <a:pt x="7718" y="3733"/>
                    <a:pt x="7713" y="3733"/>
                  </a:cubicBezTo>
                  <a:cubicBezTo>
                    <a:pt x="7711" y="3733"/>
                    <a:pt x="7711" y="3730"/>
                    <a:pt x="7708" y="3730"/>
                  </a:cubicBezTo>
                  <a:cubicBezTo>
                    <a:pt x="7708" y="3723"/>
                    <a:pt x="7701" y="3718"/>
                    <a:pt x="7694" y="3713"/>
                  </a:cubicBezTo>
                  <a:cubicBezTo>
                    <a:pt x="7686" y="3708"/>
                    <a:pt x="7679" y="3706"/>
                    <a:pt x="7669" y="3706"/>
                  </a:cubicBezTo>
                  <a:cubicBezTo>
                    <a:pt x="7666" y="3706"/>
                    <a:pt x="7657" y="3701"/>
                    <a:pt x="7649" y="3696"/>
                  </a:cubicBezTo>
                  <a:cubicBezTo>
                    <a:pt x="7639" y="3688"/>
                    <a:pt x="7634" y="3683"/>
                    <a:pt x="7634" y="3683"/>
                  </a:cubicBezTo>
                  <a:cubicBezTo>
                    <a:pt x="7627" y="3678"/>
                    <a:pt x="7627" y="3678"/>
                    <a:pt x="7627" y="3678"/>
                  </a:cubicBezTo>
                  <a:cubicBezTo>
                    <a:pt x="7582" y="3713"/>
                    <a:pt x="7582" y="3713"/>
                    <a:pt x="7582" y="3713"/>
                  </a:cubicBezTo>
                  <a:cubicBezTo>
                    <a:pt x="7585" y="3720"/>
                    <a:pt x="7585" y="3720"/>
                    <a:pt x="7585" y="3720"/>
                  </a:cubicBezTo>
                  <a:cubicBezTo>
                    <a:pt x="7585" y="3720"/>
                    <a:pt x="7587" y="3725"/>
                    <a:pt x="7592" y="3733"/>
                  </a:cubicBezTo>
                  <a:cubicBezTo>
                    <a:pt x="7595" y="3743"/>
                    <a:pt x="7597" y="3752"/>
                    <a:pt x="7597" y="3765"/>
                  </a:cubicBezTo>
                  <a:cubicBezTo>
                    <a:pt x="7597" y="3789"/>
                    <a:pt x="7590" y="3799"/>
                    <a:pt x="7580" y="3809"/>
                  </a:cubicBezTo>
                  <a:cubicBezTo>
                    <a:pt x="7577" y="3812"/>
                    <a:pt x="7573" y="3817"/>
                    <a:pt x="7568" y="3819"/>
                  </a:cubicBezTo>
                  <a:cubicBezTo>
                    <a:pt x="7568" y="3822"/>
                    <a:pt x="7568" y="3822"/>
                    <a:pt x="7565" y="3822"/>
                  </a:cubicBezTo>
                  <a:cubicBezTo>
                    <a:pt x="7565" y="3822"/>
                    <a:pt x="7565" y="3819"/>
                    <a:pt x="7563" y="3819"/>
                  </a:cubicBezTo>
                  <a:cubicBezTo>
                    <a:pt x="7555" y="3814"/>
                    <a:pt x="7543" y="3809"/>
                    <a:pt x="7528" y="3802"/>
                  </a:cubicBezTo>
                  <a:cubicBezTo>
                    <a:pt x="7513" y="3797"/>
                    <a:pt x="7499" y="3789"/>
                    <a:pt x="7491" y="3785"/>
                  </a:cubicBezTo>
                  <a:cubicBezTo>
                    <a:pt x="7476" y="3767"/>
                    <a:pt x="7462" y="3760"/>
                    <a:pt x="7447" y="3757"/>
                  </a:cubicBezTo>
                  <a:cubicBezTo>
                    <a:pt x="7442" y="3757"/>
                    <a:pt x="7434" y="3760"/>
                    <a:pt x="7432" y="3765"/>
                  </a:cubicBezTo>
                  <a:cubicBezTo>
                    <a:pt x="7422" y="3775"/>
                    <a:pt x="7412" y="3792"/>
                    <a:pt x="7390" y="3824"/>
                  </a:cubicBezTo>
                  <a:cubicBezTo>
                    <a:pt x="7373" y="3846"/>
                    <a:pt x="7368" y="3844"/>
                    <a:pt x="7363" y="3846"/>
                  </a:cubicBezTo>
                  <a:cubicBezTo>
                    <a:pt x="7360" y="3846"/>
                    <a:pt x="7355" y="3844"/>
                    <a:pt x="7350" y="3844"/>
                  </a:cubicBezTo>
                  <a:cubicBezTo>
                    <a:pt x="7336" y="3844"/>
                    <a:pt x="7323" y="3851"/>
                    <a:pt x="7318" y="3859"/>
                  </a:cubicBezTo>
                  <a:cubicBezTo>
                    <a:pt x="7316" y="3861"/>
                    <a:pt x="7306" y="3864"/>
                    <a:pt x="7296" y="3864"/>
                  </a:cubicBezTo>
                  <a:cubicBezTo>
                    <a:pt x="7296" y="3861"/>
                    <a:pt x="7296" y="3859"/>
                    <a:pt x="7296" y="3854"/>
                  </a:cubicBezTo>
                  <a:cubicBezTo>
                    <a:pt x="7296" y="3849"/>
                    <a:pt x="7296" y="3844"/>
                    <a:pt x="7296" y="3836"/>
                  </a:cubicBezTo>
                  <a:cubicBezTo>
                    <a:pt x="7296" y="3832"/>
                    <a:pt x="7291" y="3824"/>
                    <a:pt x="7289" y="3822"/>
                  </a:cubicBezTo>
                  <a:cubicBezTo>
                    <a:pt x="7276" y="3814"/>
                    <a:pt x="7262" y="3814"/>
                    <a:pt x="7259" y="3814"/>
                  </a:cubicBezTo>
                  <a:cubicBezTo>
                    <a:pt x="7252" y="3814"/>
                    <a:pt x="7252" y="3814"/>
                    <a:pt x="7252" y="3814"/>
                  </a:cubicBezTo>
                  <a:cubicBezTo>
                    <a:pt x="7249" y="3822"/>
                    <a:pt x="7249" y="3822"/>
                    <a:pt x="7249" y="3822"/>
                  </a:cubicBezTo>
                  <a:cubicBezTo>
                    <a:pt x="7249" y="3822"/>
                    <a:pt x="7249" y="3827"/>
                    <a:pt x="7247" y="3832"/>
                  </a:cubicBezTo>
                  <a:cubicBezTo>
                    <a:pt x="7242" y="3839"/>
                    <a:pt x="7239" y="3846"/>
                    <a:pt x="7234" y="3849"/>
                  </a:cubicBezTo>
                  <a:cubicBezTo>
                    <a:pt x="7227" y="3859"/>
                    <a:pt x="7212" y="3861"/>
                    <a:pt x="7195" y="3861"/>
                  </a:cubicBezTo>
                  <a:cubicBezTo>
                    <a:pt x="7188" y="3861"/>
                    <a:pt x="7178" y="3856"/>
                    <a:pt x="7170" y="3851"/>
                  </a:cubicBezTo>
                  <a:cubicBezTo>
                    <a:pt x="7163" y="3844"/>
                    <a:pt x="7158" y="3839"/>
                    <a:pt x="7158" y="3839"/>
                  </a:cubicBezTo>
                  <a:cubicBezTo>
                    <a:pt x="7153" y="3836"/>
                    <a:pt x="7153" y="3836"/>
                    <a:pt x="7153" y="3836"/>
                  </a:cubicBezTo>
                  <a:cubicBezTo>
                    <a:pt x="7116" y="3836"/>
                    <a:pt x="7116" y="3836"/>
                    <a:pt x="7116" y="3836"/>
                  </a:cubicBezTo>
                  <a:cubicBezTo>
                    <a:pt x="7101" y="3869"/>
                    <a:pt x="7101" y="3869"/>
                    <a:pt x="7101" y="3869"/>
                  </a:cubicBezTo>
                  <a:cubicBezTo>
                    <a:pt x="7086" y="3881"/>
                    <a:pt x="7086" y="3881"/>
                    <a:pt x="7086" y="3881"/>
                  </a:cubicBezTo>
                  <a:cubicBezTo>
                    <a:pt x="7074" y="3876"/>
                    <a:pt x="7074" y="3876"/>
                    <a:pt x="7074" y="3876"/>
                  </a:cubicBezTo>
                  <a:cubicBezTo>
                    <a:pt x="7042" y="3871"/>
                    <a:pt x="7042" y="3871"/>
                    <a:pt x="7042" y="3871"/>
                  </a:cubicBezTo>
                  <a:cubicBezTo>
                    <a:pt x="7037" y="3866"/>
                    <a:pt x="7027" y="3856"/>
                    <a:pt x="7012" y="3856"/>
                  </a:cubicBezTo>
                  <a:cubicBezTo>
                    <a:pt x="7000" y="3856"/>
                    <a:pt x="6990" y="3866"/>
                    <a:pt x="6978" y="3874"/>
                  </a:cubicBezTo>
                  <a:cubicBezTo>
                    <a:pt x="6968" y="3883"/>
                    <a:pt x="6958" y="3893"/>
                    <a:pt x="6953" y="3898"/>
                  </a:cubicBezTo>
                  <a:cubicBezTo>
                    <a:pt x="6953" y="3898"/>
                    <a:pt x="6941" y="3906"/>
                    <a:pt x="6928" y="3908"/>
                  </a:cubicBezTo>
                  <a:cubicBezTo>
                    <a:pt x="6913" y="3913"/>
                    <a:pt x="6901" y="3915"/>
                    <a:pt x="6891" y="3920"/>
                  </a:cubicBezTo>
                  <a:cubicBezTo>
                    <a:pt x="6881" y="3925"/>
                    <a:pt x="6871" y="3935"/>
                    <a:pt x="6864" y="3947"/>
                  </a:cubicBezTo>
                  <a:cubicBezTo>
                    <a:pt x="6862" y="3952"/>
                    <a:pt x="6857" y="3960"/>
                    <a:pt x="6854" y="3965"/>
                  </a:cubicBezTo>
                  <a:cubicBezTo>
                    <a:pt x="6852" y="3970"/>
                    <a:pt x="6852" y="3972"/>
                    <a:pt x="6852" y="3977"/>
                  </a:cubicBezTo>
                  <a:cubicBezTo>
                    <a:pt x="6852" y="3989"/>
                    <a:pt x="6854" y="4002"/>
                    <a:pt x="6864" y="4012"/>
                  </a:cubicBezTo>
                  <a:cubicBezTo>
                    <a:pt x="6869" y="4019"/>
                    <a:pt x="6869" y="4014"/>
                    <a:pt x="6869" y="4022"/>
                  </a:cubicBezTo>
                  <a:cubicBezTo>
                    <a:pt x="6869" y="4036"/>
                    <a:pt x="6881" y="4046"/>
                    <a:pt x="6889" y="4054"/>
                  </a:cubicBezTo>
                  <a:lnTo>
                    <a:pt x="6889" y="4056"/>
                  </a:lnTo>
                  <a:cubicBezTo>
                    <a:pt x="6889" y="4066"/>
                    <a:pt x="6884" y="4083"/>
                    <a:pt x="6876" y="4098"/>
                  </a:cubicBezTo>
                  <a:cubicBezTo>
                    <a:pt x="6864" y="4115"/>
                    <a:pt x="6859" y="4115"/>
                    <a:pt x="6844" y="4115"/>
                  </a:cubicBezTo>
                  <a:cubicBezTo>
                    <a:pt x="6839" y="4115"/>
                    <a:pt x="6835" y="4118"/>
                    <a:pt x="6832" y="4123"/>
                  </a:cubicBezTo>
                  <a:cubicBezTo>
                    <a:pt x="6827" y="4128"/>
                    <a:pt x="6827" y="4133"/>
                    <a:pt x="6827" y="4135"/>
                  </a:cubicBezTo>
                  <a:cubicBezTo>
                    <a:pt x="6827" y="4147"/>
                    <a:pt x="6832" y="4157"/>
                    <a:pt x="6839" y="4167"/>
                  </a:cubicBezTo>
                  <a:cubicBezTo>
                    <a:pt x="6849" y="4174"/>
                    <a:pt x="6864" y="4174"/>
                    <a:pt x="6879" y="4174"/>
                  </a:cubicBezTo>
                  <a:cubicBezTo>
                    <a:pt x="6891" y="4174"/>
                    <a:pt x="6906" y="4174"/>
                    <a:pt x="6921" y="4174"/>
                  </a:cubicBezTo>
                  <a:cubicBezTo>
                    <a:pt x="6928" y="4174"/>
                    <a:pt x="6931" y="4177"/>
                    <a:pt x="6931" y="4177"/>
                  </a:cubicBezTo>
                  <a:cubicBezTo>
                    <a:pt x="6931" y="4177"/>
                    <a:pt x="6933" y="4182"/>
                    <a:pt x="6933" y="4187"/>
                  </a:cubicBezTo>
                  <a:cubicBezTo>
                    <a:pt x="6933" y="4192"/>
                    <a:pt x="6931" y="4199"/>
                    <a:pt x="6931" y="4209"/>
                  </a:cubicBezTo>
                  <a:cubicBezTo>
                    <a:pt x="6931" y="4217"/>
                    <a:pt x="6931" y="4219"/>
                    <a:pt x="6928" y="4221"/>
                  </a:cubicBezTo>
                  <a:cubicBezTo>
                    <a:pt x="6918" y="4221"/>
                    <a:pt x="6911" y="4226"/>
                    <a:pt x="6904" y="4231"/>
                  </a:cubicBezTo>
                  <a:cubicBezTo>
                    <a:pt x="6901" y="4234"/>
                    <a:pt x="6896" y="4236"/>
                    <a:pt x="6894" y="4236"/>
                  </a:cubicBezTo>
                  <a:lnTo>
                    <a:pt x="6891" y="4239"/>
                  </a:lnTo>
                  <a:cubicBezTo>
                    <a:pt x="6881" y="4239"/>
                    <a:pt x="6876" y="4244"/>
                    <a:pt x="6867" y="4249"/>
                  </a:cubicBezTo>
                  <a:cubicBezTo>
                    <a:pt x="6859" y="4254"/>
                    <a:pt x="6852" y="4261"/>
                    <a:pt x="6842" y="4271"/>
                  </a:cubicBezTo>
                  <a:cubicBezTo>
                    <a:pt x="6839" y="4273"/>
                    <a:pt x="6837" y="4281"/>
                    <a:pt x="6837" y="4286"/>
                  </a:cubicBezTo>
                  <a:cubicBezTo>
                    <a:pt x="6837" y="4301"/>
                    <a:pt x="6847" y="4308"/>
                    <a:pt x="6857" y="4320"/>
                  </a:cubicBezTo>
                  <a:cubicBezTo>
                    <a:pt x="6867" y="4330"/>
                    <a:pt x="6879" y="4340"/>
                    <a:pt x="6886" y="4345"/>
                  </a:cubicBezTo>
                  <a:cubicBezTo>
                    <a:pt x="6891" y="4350"/>
                    <a:pt x="6891" y="4352"/>
                    <a:pt x="6891" y="4357"/>
                  </a:cubicBezTo>
                  <a:cubicBezTo>
                    <a:pt x="6891" y="4365"/>
                    <a:pt x="6881" y="4374"/>
                    <a:pt x="6876" y="4374"/>
                  </a:cubicBezTo>
                  <a:cubicBezTo>
                    <a:pt x="6867" y="4379"/>
                    <a:pt x="6857" y="4387"/>
                    <a:pt x="6849" y="4394"/>
                  </a:cubicBezTo>
                  <a:cubicBezTo>
                    <a:pt x="6842" y="4403"/>
                    <a:pt x="6835" y="4413"/>
                    <a:pt x="6830" y="4415"/>
                  </a:cubicBezTo>
                  <a:cubicBezTo>
                    <a:pt x="6825" y="4420"/>
                    <a:pt x="6812" y="4420"/>
                    <a:pt x="6795" y="4428"/>
                  </a:cubicBezTo>
                  <a:cubicBezTo>
                    <a:pt x="6778" y="4433"/>
                    <a:pt x="6760" y="4448"/>
                    <a:pt x="6758" y="4472"/>
                  </a:cubicBezTo>
                  <a:lnTo>
                    <a:pt x="6758" y="4470"/>
                  </a:lnTo>
                  <a:cubicBezTo>
                    <a:pt x="6756" y="4470"/>
                    <a:pt x="6756" y="4470"/>
                    <a:pt x="6756" y="4470"/>
                  </a:cubicBezTo>
                  <a:cubicBezTo>
                    <a:pt x="6756" y="4460"/>
                    <a:pt x="6748" y="4457"/>
                    <a:pt x="6741" y="4455"/>
                  </a:cubicBezTo>
                  <a:cubicBezTo>
                    <a:pt x="6733" y="4450"/>
                    <a:pt x="6726" y="4450"/>
                    <a:pt x="6716" y="4450"/>
                  </a:cubicBezTo>
                  <a:cubicBezTo>
                    <a:pt x="6711" y="4450"/>
                    <a:pt x="6696" y="4445"/>
                    <a:pt x="6684" y="4443"/>
                  </a:cubicBezTo>
                  <a:cubicBezTo>
                    <a:pt x="6669" y="4438"/>
                    <a:pt x="6659" y="4435"/>
                    <a:pt x="6659" y="4435"/>
                  </a:cubicBezTo>
                  <a:cubicBezTo>
                    <a:pt x="6649" y="4433"/>
                    <a:pt x="6649" y="4433"/>
                    <a:pt x="6649" y="4433"/>
                  </a:cubicBezTo>
                  <a:cubicBezTo>
                    <a:pt x="6630" y="4519"/>
                    <a:pt x="6630" y="4519"/>
                    <a:pt x="6630" y="4519"/>
                  </a:cubicBezTo>
                  <a:cubicBezTo>
                    <a:pt x="6642" y="4519"/>
                    <a:pt x="6642" y="4519"/>
                    <a:pt x="6642" y="4519"/>
                  </a:cubicBezTo>
                  <a:cubicBezTo>
                    <a:pt x="6644" y="4519"/>
                    <a:pt x="6649" y="4519"/>
                    <a:pt x="6654" y="4522"/>
                  </a:cubicBezTo>
                  <a:cubicBezTo>
                    <a:pt x="6654" y="4524"/>
                    <a:pt x="6654" y="4527"/>
                    <a:pt x="6657" y="4534"/>
                  </a:cubicBezTo>
                  <a:cubicBezTo>
                    <a:pt x="6659" y="4542"/>
                    <a:pt x="6664" y="4551"/>
                    <a:pt x="6674" y="4564"/>
                  </a:cubicBezTo>
                  <a:cubicBezTo>
                    <a:pt x="6689" y="4586"/>
                    <a:pt x="6721" y="4588"/>
                    <a:pt x="6751" y="4588"/>
                  </a:cubicBezTo>
                  <a:cubicBezTo>
                    <a:pt x="6775" y="4588"/>
                    <a:pt x="6795" y="4586"/>
                    <a:pt x="6810" y="4583"/>
                  </a:cubicBezTo>
                  <a:cubicBezTo>
                    <a:pt x="6812" y="4583"/>
                    <a:pt x="6812" y="4583"/>
                    <a:pt x="6815" y="4583"/>
                  </a:cubicBezTo>
                  <a:cubicBezTo>
                    <a:pt x="6817" y="4583"/>
                    <a:pt x="6820" y="4583"/>
                    <a:pt x="6822" y="4586"/>
                  </a:cubicBezTo>
                  <a:cubicBezTo>
                    <a:pt x="6832" y="4596"/>
                    <a:pt x="6837" y="4625"/>
                    <a:pt x="6835" y="4645"/>
                  </a:cubicBezTo>
                  <a:cubicBezTo>
                    <a:pt x="6837" y="4672"/>
                    <a:pt x="6854" y="4707"/>
                    <a:pt x="6859" y="4714"/>
                  </a:cubicBezTo>
                  <a:cubicBezTo>
                    <a:pt x="6859" y="4717"/>
                    <a:pt x="6859" y="4722"/>
                    <a:pt x="6859" y="4724"/>
                  </a:cubicBezTo>
                  <a:cubicBezTo>
                    <a:pt x="6859" y="4729"/>
                    <a:pt x="6859" y="4732"/>
                    <a:pt x="6859" y="4734"/>
                  </a:cubicBezTo>
                  <a:lnTo>
                    <a:pt x="6859" y="4736"/>
                  </a:lnTo>
                  <a:lnTo>
                    <a:pt x="6857" y="4736"/>
                  </a:lnTo>
                  <a:cubicBezTo>
                    <a:pt x="6852" y="4741"/>
                    <a:pt x="6852" y="4741"/>
                    <a:pt x="6844" y="4744"/>
                  </a:cubicBezTo>
                  <a:cubicBezTo>
                    <a:pt x="6839" y="4744"/>
                    <a:pt x="6832" y="4744"/>
                    <a:pt x="6827" y="4746"/>
                  </a:cubicBezTo>
                  <a:cubicBezTo>
                    <a:pt x="6820" y="4751"/>
                    <a:pt x="6815" y="4756"/>
                    <a:pt x="6815" y="4766"/>
                  </a:cubicBezTo>
                  <a:cubicBezTo>
                    <a:pt x="6812" y="4766"/>
                    <a:pt x="6807" y="4771"/>
                    <a:pt x="6803" y="4771"/>
                  </a:cubicBezTo>
                  <a:cubicBezTo>
                    <a:pt x="6800" y="4774"/>
                    <a:pt x="6798" y="4774"/>
                    <a:pt x="6795" y="4776"/>
                  </a:cubicBezTo>
                  <a:cubicBezTo>
                    <a:pt x="6790" y="4776"/>
                    <a:pt x="6790" y="4778"/>
                    <a:pt x="6785" y="4781"/>
                  </a:cubicBezTo>
                  <a:cubicBezTo>
                    <a:pt x="6780" y="4786"/>
                    <a:pt x="6780" y="4788"/>
                    <a:pt x="6780" y="4793"/>
                  </a:cubicBezTo>
                  <a:cubicBezTo>
                    <a:pt x="6780" y="4798"/>
                    <a:pt x="6783" y="4803"/>
                    <a:pt x="6785" y="4808"/>
                  </a:cubicBezTo>
                  <a:cubicBezTo>
                    <a:pt x="6788" y="4810"/>
                    <a:pt x="6793" y="4818"/>
                    <a:pt x="6800" y="4818"/>
                  </a:cubicBezTo>
                  <a:cubicBezTo>
                    <a:pt x="6803" y="4818"/>
                    <a:pt x="6810" y="4820"/>
                    <a:pt x="6810" y="4828"/>
                  </a:cubicBezTo>
                  <a:cubicBezTo>
                    <a:pt x="6807" y="4835"/>
                    <a:pt x="6812" y="4842"/>
                    <a:pt x="6820" y="4847"/>
                  </a:cubicBezTo>
                  <a:cubicBezTo>
                    <a:pt x="6825" y="4850"/>
                    <a:pt x="6832" y="4850"/>
                    <a:pt x="6837" y="4850"/>
                  </a:cubicBezTo>
                  <a:cubicBezTo>
                    <a:pt x="6839" y="4850"/>
                    <a:pt x="6839" y="4850"/>
                    <a:pt x="6842" y="4850"/>
                  </a:cubicBezTo>
                  <a:cubicBezTo>
                    <a:pt x="6847" y="4850"/>
                    <a:pt x="6849" y="4850"/>
                    <a:pt x="6852" y="4850"/>
                  </a:cubicBezTo>
                  <a:cubicBezTo>
                    <a:pt x="6852" y="4847"/>
                    <a:pt x="6854" y="4847"/>
                    <a:pt x="6854" y="4847"/>
                  </a:cubicBezTo>
                  <a:cubicBezTo>
                    <a:pt x="6857" y="4852"/>
                    <a:pt x="6862" y="4860"/>
                    <a:pt x="6862" y="4862"/>
                  </a:cubicBezTo>
                  <a:cubicBezTo>
                    <a:pt x="6849" y="4877"/>
                    <a:pt x="6849" y="4894"/>
                    <a:pt x="6849" y="4909"/>
                  </a:cubicBezTo>
                  <a:cubicBezTo>
                    <a:pt x="6849" y="4909"/>
                    <a:pt x="6844" y="4917"/>
                    <a:pt x="6839" y="4924"/>
                  </a:cubicBezTo>
                  <a:cubicBezTo>
                    <a:pt x="6835" y="4927"/>
                    <a:pt x="6832" y="4929"/>
                    <a:pt x="6830" y="4931"/>
                  </a:cubicBezTo>
                  <a:cubicBezTo>
                    <a:pt x="6827" y="4931"/>
                    <a:pt x="6827" y="4931"/>
                    <a:pt x="6825" y="4931"/>
                  </a:cubicBezTo>
                  <a:cubicBezTo>
                    <a:pt x="6817" y="4931"/>
                    <a:pt x="6812" y="4936"/>
                    <a:pt x="6810" y="4941"/>
                  </a:cubicBezTo>
                  <a:cubicBezTo>
                    <a:pt x="6805" y="4946"/>
                    <a:pt x="6805" y="4951"/>
                    <a:pt x="6805" y="4959"/>
                  </a:cubicBezTo>
                  <a:cubicBezTo>
                    <a:pt x="6805" y="4966"/>
                    <a:pt x="6807" y="4973"/>
                    <a:pt x="6812" y="4978"/>
                  </a:cubicBezTo>
                  <a:cubicBezTo>
                    <a:pt x="6817" y="4983"/>
                    <a:pt x="6825" y="4986"/>
                    <a:pt x="6832" y="4986"/>
                  </a:cubicBezTo>
                  <a:cubicBezTo>
                    <a:pt x="6837" y="4986"/>
                    <a:pt x="6842" y="4983"/>
                    <a:pt x="6847" y="4983"/>
                  </a:cubicBezTo>
                  <a:cubicBezTo>
                    <a:pt x="6852" y="4986"/>
                    <a:pt x="6852" y="4986"/>
                    <a:pt x="6852" y="4986"/>
                  </a:cubicBezTo>
                  <a:cubicBezTo>
                    <a:pt x="6847" y="4993"/>
                    <a:pt x="6837" y="5003"/>
                    <a:pt x="6822" y="5015"/>
                  </a:cubicBezTo>
                  <a:cubicBezTo>
                    <a:pt x="6805" y="5030"/>
                    <a:pt x="6803" y="5062"/>
                    <a:pt x="6800" y="5097"/>
                  </a:cubicBezTo>
                  <a:cubicBezTo>
                    <a:pt x="6798" y="5129"/>
                    <a:pt x="6798" y="5161"/>
                    <a:pt x="6795" y="5173"/>
                  </a:cubicBezTo>
                  <a:cubicBezTo>
                    <a:pt x="6795" y="5181"/>
                    <a:pt x="6795" y="5186"/>
                    <a:pt x="6795" y="5191"/>
                  </a:cubicBezTo>
                  <a:cubicBezTo>
                    <a:pt x="6795" y="5208"/>
                    <a:pt x="6800" y="5220"/>
                    <a:pt x="6807" y="5228"/>
                  </a:cubicBezTo>
                  <a:cubicBezTo>
                    <a:pt x="6807" y="5230"/>
                    <a:pt x="6807" y="5238"/>
                    <a:pt x="6807" y="5247"/>
                  </a:cubicBezTo>
                  <a:cubicBezTo>
                    <a:pt x="6807" y="5262"/>
                    <a:pt x="6807" y="5282"/>
                    <a:pt x="6807" y="5294"/>
                  </a:cubicBezTo>
                  <a:cubicBezTo>
                    <a:pt x="6807" y="5312"/>
                    <a:pt x="6815" y="5334"/>
                    <a:pt x="6825" y="5346"/>
                  </a:cubicBezTo>
                  <a:cubicBezTo>
                    <a:pt x="6822" y="5346"/>
                    <a:pt x="6820" y="5344"/>
                    <a:pt x="6817" y="5344"/>
                  </a:cubicBezTo>
                  <a:cubicBezTo>
                    <a:pt x="6812" y="5344"/>
                    <a:pt x="6807" y="5346"/>
                    <a:pt x="6805" y="5349"/>
                  </a:cubicBezTo>
                  <a:cubicBezTo>
                    <a:pt x="6803" y="5351"/>
                    <a:pt x="6803" y="5351"/>
                    <a:pt x="6803" y="5351"/>
                  </a:cubicBezTo>
                  <a:cubicBezTo>
                    <a:pt x="6803" y="5351"/>
                    <a:pt x="6800" y="5351"/>
                    <a:pt x="6795" y="5349"/>
                  </a:cubicBezTo>
                  <a:cubicBezTo>
                    <a:pt x="6793" y="5344"/>
                    <a:pt x="6788" y="5339"/>
                    <a:pt x="6783" y="5336"/>
                  </a:cubicBezTo>
                  <a:cubicBezTo>
                    <a:pt x="6778" y="5334"/>
                    <a:pt x="6773" y="5331"/>
                    <a:pt x="6765" y="5331"/>
                  </a:cubicBezTo>
                  <a:cubicBezTo>
                    <a:pt x="6763" y="5331"/>
                    <a:pt x="6758" y="5329"/>
                    <a:pt x="6753" y="5324"/>
                  </a:cubicBezTo>
                  <a:cubicBezTo>
                    <a:pt x="6748" y="5319"/>
                    <a:pt x="6743" y="5314"/>
                    <a:pt x="6738" y="5309"/>
                  </a:cubicBezTo>
                  <a:cubicBezTo>
                    <a:pt x="6733" y="5304"/>
                    <a:pt x="6726" y="5302"/>
                    <a:pt x="6716" y="5299"/>
                  </a:cubicBezTo>
                  <a:cubicBezTo>
                    <a:pt x="6709" y="5297"/>
                    <a:pt x="6699" y="5297"/>
                    <a:pt x="6691" y="5297"/>
                  </a:cubicBezTo>
                  <a:cubicBezTo>
                    <a:pt x="6689" y="5297"/>
                    <a:pt x="6689" y="5297"/>
                    <a:pt x="6686" y="5297"/>
                  </a:cubicBezTo>
                  <a:cubicBezTo>
                    <a:pt x="6676" y="5299"/>
                    <a:pt x="6647" y="5314"/>
                    <a:pt x="6625" y="5329"/>
                  </a:cubicBezTo>
                  <a:cubicBezTo>
                    <a:pt x="6622" y="5331"/>
                    <a:pt x="6617" y="5334"/>
                    <a:pt x="6617" y="5334"/>
                  </a:cubicBezTo>
                  <a:cubicBezTo>
                    <a:pt x="6615" y="5336"/>
                    <a:pt x="6615" y="5336"/>
                    <a:pt x="6615" y="5336"/>
                  </a:cubicBezTo>
                  <a:cubicBezTo>
                    <a:pt x="6615" y="5336"/>
                    <a:pt x="6612" y="5336"/>
                    <a:pt x="6610" y="5334"/>
                  </a:cubicBezTo>
                  <a:cubicBezTo>
                    <a:pt x="6607" y="5334"/>
                    <a:pt x="6605" y="5331"/>
                    <a:pt x="6600" y="5329"/>
                  </a:cubicBezTo>
                  <a:cubicBezTo>
                    <a:pt x="6595" y="5324"/>
                    <a:pt x="6588" y="5324"/>
                    <a:pt x="6583" y="5324"/>
                  </a:cubicBezTo>
                  <a:cubicBezTo>
                    <a:pt x="6575" y="5324"/>
                    <a:pt x="6568" y="5329"/>
                    <a:pt x="6566" y="5331"/>
                  </a:cubicBezTo>
                  <a:cubicBezTo>
                    <a:pt x="6561" y="5336"/>
                    <a:pt x="6558" y="5341"/>
                    <a:pt x="6556" y="5344"/>
                  </a:cubicBezTo>
                  <a:cubicBezTo>
                    <a:pt x="6551" y="5349"/>
                    <a:pt x="6546" y="5351"/>
                    <a:pt x="6543" y="5358"/>
                  </a:cubicBezTo>
                  <a:cubicBezTo>
                    <a:pt x="6538" y="5363"/>
                    <a:pt x="6538" y="5371"/>
                    <a:pt x="6538" y="5378"/>
                  </a:cubicBezTo>
                  <a:cubicBezTo>
                    <a:pt x="6536" y="5381"/>
                    <a:pt x="6526" y="5381"/>
                    <a:pt x="6516" y="5388"/>
                  </a:cubicBezTo>
                  <a:cubicBezTo>
                    <a:pt x="6516" y="5388"/>
                    <a:pt x="6514" y="5391"/>
                    <a:pt x="6511" y="5391"/>
                  </a:cubicBezTo>
                  <a:cubicBezTo>
                    <a:pt x="6504" y="5391"/>
                    <a:pt x="6489" y="5383"/>
                    <a:pt x="6472" y="5373"/>
                  </a:cubicBezTo>
                  <a:cubicBezTo>
                    <a:pt x="6459" y="5368"/>
                    <a:pt x="6454" y="5363"/>
                    <a:pt x="6452" y="5358"/>
                  </a:cubicBezTo>
                  <a:cubicBezTo>
                    <a:pt x="6449" y="5356"/>
                    <a:pt x="6449" y="5354"/>
                    <a:pt x="6449" y="5349"/>
                  </a:cubicBezTo>
                  <a:cubicBezTo>
                    <a:pt x="6449" y="5341"/>
                    <a:pt x="6447" y="5336"/>
                    <a:pt x="6444" y="5331"/>
                  </a:cubicBezTo>
                  <a:cubicBezTo>
                    <a:pt x="6442" y="5324"/>
                    <a:pt x="6434" y="5321"/>
                    <a:pt x="6430" y="5321"/>
                  </a:cubicBezTo>
                  <a:cubicBezTo>
                    <a:pt x="6427" y="5321"/>
                    <a:pt x="6422" y="5321"/>
                    <a:pt x="6420" y="5324"/>
                  </a:cubicBezTo>
                  <a:cubicBezTo>
                    <a:pt x="6420" y="5321"/>
                    <a:pt x="6420" y="5319"/>
                    <a:pt x="6420" y="5316"/>
                  </a:cubicBezTo>
                  <a:cubicBezTo>
                    <a:pt x="6422" y="5314"/>
                    <a:pt x="6422" y="5312"/>
                    <a:pt x="6422" y="5309"/>
                  </a:cubicBezTo>
                  <a:cubicBezTo>
                    <a:pt x="6422" y="5302"/>
                    <a:pt x="6415" y="5294"/>
                    <a:pt x="6412" y="5294"/>
                  </a:cubicBezTo>
                  <a:cubicBezTo>
                    <a:pt x="6407" y="5292"/>
                    <a:pt x="6400" y="5289"/>
                    <a:pt x="6390" y="5287"/>
                  </a:cubicBezTo>
                  <a:cubicBezTo>
                    <a:pt x="6383" y="5282"/>
                    <a:pt x="6375" y="5282"/>
                    <a:pt x="6363" y="5282"/>
                  </a:cubicBezTo>
                  <a:cubicBezTo>
                    <a:pt x="6321" y="5282"/>
                    <a:pt x="6247" y="5292"/>
                    <a:pt x="6217" y="5297"/>
                  </a:cubicBezTo>
                  <a:cubicBezTo>
                    <a:pt x="6220" y="5292"/>
                    <a:pt x="6220" y="5284"/>
                    <a:pt x="6220" y="5279"/>
                  </a:cubicBezTo>
                  <a:cubicBezTo>
                    <a:pt x="6220" y="5265"/>
                    <a:pt x="6217" y="5247"/>
                    <a:pt x="6207" y="5233"/>
                  </a:cubicBezTo>
                  <a:cubicBezTo>
                    <a:pt x="6188" y="5210"/>
                    <a:pt x="6183" y="5206"/>
                    <a:pt x="6175" y="5181"/>
                  </a:cubicBezTo>
                  <a:cubicBezTo>
                    <a:pt x="6173" y="5176"/>
                    <a:pt x="6173" y="5173"/>
                    <a:pt x="6173" y="5171"/>
                  </a:cubicBezTo>
                  <a:cubicBezTo>
                    <a:pt x="6173" y="5166"/>
                    <a:pt x="6175" y="5164"/>
                    <a:pt x="6178" y="5159"/>
                  </a:cubicBezTo>
                  <a:cubicBezTo>
                    <a:pt x="6178" y="5156"/>
                    <a:pt x="6183" y="5151"/>
                    <a:pt x="6183" y="5144"/>
                  </a:cubicBezTo>
                  <a:cubicBezTo>
                    <a:pt x="6183" y="5141"/>
                    <a:pt x="6183" y="5139"/>
                    <a:pt x="6183" y="5136"/>
                  </a:cubicBezTo>
                  <a:cubicBezTo>
                    <a:pt x="6175" y="5121"/>
                    <a:pt x="6163" y="5114"/>
                    <a:pt x="6148" y="5114"/>
                  </a:cubicBezTo>
                  <a:cubicBezTo>
                    <a:pt x="6143" y="5114"/>
                    <a:pt x="6138" y="5114"/>
                    <a:pt x="6136" y="5119"/>
                  </a:cubicBezTo>
                  <a:cubicBezTo>
                    <a:pt x="6129" y="5124"/>
                    <a:pt x="6126" y="5134"/>
                    <a:pt x="6121" y="5144"/>
                  </a:cubicBezTo>
                  <a:cubicBezTo>
                    <a:pt x="6119" y="5154"/>
                    <a:pt x="6116" y="5166"/>
                    <a:pt x="6114" y="5176"/>
                  </a:cubicBezTo>
                  <a:cubicBezTo>
                    <a:pt x="6109" y="5183"/>
                    <a:pt x="6109" y="5181"/>
                    <a:pt x="6109" y="5181"/>
                  </a:cubicBezTo>
                  <a:cubicBezTo>
                    <a:pt x="6106" y="5183"/>
                    <a:pt x="6106" y="5183"/>
                    <a:pt x="6104" y="5183"/>
                  </a:cubicBezTo>
                  <a:cubicBezTo>
                    <a:pt x="6101" y="5183"/>
                    <a:pt x="6096" y="5183"/>
                    <a:pt x="6092" y="5183"/>
                  </a:cubicBezTo>
                  <a:cubicBezTo>
                    <a:pt x="6087" y="5186"/>
                    <a:pt x="6082" y="5188"/>
                    <a:pt x="6079" y="5191"/>
                  </a:cubicBezTo>
                  <a:cubicBezTo>
                    <a:pt x="6074" y="5186"/>
                    <a:pt x="6067" y="5181"/>
                    <a:pt x="6057" y="5173"/>
                  </a:cubicBezTo>
                  <a:cubicBezTo>
                    <a:pt x="6047" y="5168"/>
                    <a:pt x="6037" y="5164"/>
                    <a:pt x="6030" y="5164"/>
                  </a:cubicBezTo>
                  <a:cubicBezTo>
                    <a:pt x="6020" y="5164"/>
                    <a:pt x="6012" y="5168"/>
                    <a:pt x="6007" y="5171"/>
                  </a:cubicBezTo>
                  <a:cubicBezTo>
                    <a:pt x="5995" y="5173"/>
                    <a:pt x="5988" y="5178"/>
                    <a:pt x="5978" y="5178"/>
                  </a:cubicBezTo>
                  <a:cubicBezTo>
                    <a:pt x="5971" y="5178"/>
                    <a:pt x="5963" y="5178"/>
                    <a:pt x="5958" y="5183"/>
                  </a:cubicBezTo>
                  <a:cubicBezTo>
                    <a:pt x="5953" y="5188"/>
                    <a:pt x="5951" y="5193"/>
                    <a:pt x="5951" y="5201"/>
                  </a:cubicBezTo>
                  <a:cubicBezTo>
                    <a:pt x="5946" y="5198"/>
                    <a:pt x="5939" y="5193"/>
                    <a:pt x="5931" y="5191"/>
                  </a:cubicBezTo>
                  <a:cubicBezTo>
                    <a:pt x="5929" y="5188"/>
                    <a:pt x="5926" y="5186"/>
                    <a:pt x="5924" y="5186"/>
                  </a:cubicBezTo>
                  <a:cubicBezTo>
                    <a:pt x="5921" y="5183"/>
                    <a:pt x="5919" y="5183"/>
                    <a:pt x="5914" y="5183"/>
                  </a:cubicBezTo>
                  <a:cubicBezTo>
                    <a:pt x="5904" y="5183"/>
                    <a:pt x="5897" y="5188"/>
                    <a:pt x="5887" y="5193"/>
                  </a:cubicBezTo>
                  <a:cubicBezTo>
                    <a:pt x="5877" y="5198"/>
                    <a:pt x="5867" y="5203"/>
                    <a:pt x="5859" y="5210"/>
                  </a:cubicBezTo>
                  <a:cubicBezTo>
                    <a:pt x="5857" y="5208"/>
                    <a:pt x="5852" y="5201"/>
                    <a:pt x="5847" y="5196"/>
                  </a:cubicBezTo>
                  <a:cubicBezTo>
                    <a:pt x="5842" y="5188"/>
                    <a:pt x="5832" y="5181"/>
                    <a:pt x="5817" y="5181"/>
                  </a:cubicBezTo>
                  <a:cubicBezTo>
                    <a:pt x="5815" y="5181"/>
                    <a:pt x="5812" y="5181"/>
                    <a:pt x="5810" y="5181"/>
                  </a:cubicBezTo>
                  <a:cubicBezTo>
                    <a:pt x="5803" y="5181"/>
                    <a:pt x="5798" y="5181"/>
                    <a:pt x="5790" y="5183"/>
                  </a:cubicBezTo>
                  <a:cubicBezTo>
                    <a:pt x="5783" y="5188"/>
                    <a:pt x="5780" y="5193"/>
                    <a:pt x="5775" y="5198"/>
                  </a:cubicBezTo>
                  <a:cubicBezTo>
                    <a:pt x="5775" y="5201"/>
                    <a:pt x="5775" y="5201"/>
                    <a:pt x="5773" y="5201"/>
                  </a:cubicBezTo>
                  <a:cubicBezTo>
                    <a:pt x="5773" y="5201"/>
                    <a:pt x="5770" y="5198"/>
                    <a:pt x="5770" y="5193"/>
                  </a:cubicBezTo>
                  <a:cubicBezTo>
                    <a:pt x="5770" y="5178"/>
                    <a:pt x="5780" y="5166"/>
                    <a:pt x="5780" y="5146"/>
                  </a:cubicBezTo>
                  <a:cubicBezTo>
                    <a:pt x="5780" y="5136"/>
                    <a:pt x="5778" y="5129"/>
                    <a:pt x="5770" y="5121"/>
                  </a:cubicBezTo>
                  <a:cubicBezTo>
                    <a:pt x="5766" y="5114"/>
                    <a:pt x="5758" y="5112"/>
                    <a:pt x="5748" y="5112"/>
                  </a:cubicBezTo>
                  <a:cubicBezTo>
                    <a:pt x="5741" y="5112"/>
                    <a:pt x="5729" y="5099"/>
                    <a:pt x="5702" y="5072"/>
                  </a:cubicBezTo>
                  <a:cubicBezTo>
                    <a:pt x="5692" y="5062"/>
                    <a:pt x="5684" y="5057"/>
                    <a:pt x="5674" y="5057"/>
                  </a:cubicBezTo>
                  <a:cubicBezTo>
                    <a:pt x="5667" y="5057"/>
                    <a:pt x="5662" y="5060"/>
                    <a:pt x="5660" y="5062"/>
                  </a:cubicBezTo>
                  <a:cubicBezTo>
                    <a:pt x="5657" y="5065"/>
                    <a:pt x="5655" y="5065"/>
                    <a:pt x="5652" y="5065"/>
                  </a:cubicBezTo>
                  <a:cubicBezTo>
                    <a:pt x="5650" y="5065"/>
                    <a:pt x="5650" y="5065"/>
                    <a:pt x="5647" y="5065"/>
                  </a:cubicBezTo>
                  <a:cubicBezTo>
                    <a:pt x="5642" y="5062"/>
                    <a:pt x="5632" y="5052"/>
                    <a:pt x="5625" y="5040"/>
                  </a:cubicBezTo>
                  <a:cubicBezTo>
                    <a:pt x="5615" y="5028"/>
                    <a:pt x="5608" y="5015"/>
                    <a:pt x="5600" y="5003"/>
                  </a:cubicBezTo>
                  <a:cubicBezTo>
                    <a:pt x="5598" y="5001"/>
                    <a:pt x="5598" y="4998"/>
                    <a:pt x="5598" y="4993"/>
                  </a:cubicBezTo>
                  <a:cubicBezTo>
                    <a:pt x="5598" y="4983"/>
                    <a:pt x="5605" y="4969"/>
                    <a:pt x="5610" y="4954"/>
                  </a:cubicBezTo>
                  <a:cubicBezTo>
                    <a:pt x="5613" y="4951"/>
                    <a:pt x="5613" y="4946"/>
                    <a:pt x="5613" y="4944"/>
                  </a:cubicBezTo>
                  <a:cubicBezTo>
                    <a:pt x="5613" y="4939"/>
                    <a:pt x="5610" y="4934"/>
                    <a:pt x="5608" y="4931"/>
                  </a:cubicBezTo>
                  <a:cubicBezTo>
                    <a:pt x="5595" y="4924"/>
                    <a:pt x="5583" y="4924"/>
                    <a:pt x="5568" y="4924"/>
                  </a:cubicBezTo>
                  <a:cubicBezTo>
                    <a:pt x="5563" y="4924"/>
                    <a:pt x="5558" y="4924"/>
                    <a:pt x="5553" y="4924"/>
                  </a:cubicBezTo>
                  <a:cubicBezTo>
                    <a:pt x="5546" y="4924"/>
                    <a:pt x="5536" y="4924"/>
                    <a:pt x="5531" y="4924"/>
                  </a:cubicBezTo>
                  <a:cubicBezTo>
                    <a:pt x="5524" y="4922"/>
                    <a:pt x="5521" y="4922"/>
                    <a:pt x="5521" y="4919"/>
                  </a:cubicBezTo>
                  <a:lnTo>
                    <a:pt x="5521" y="4917"/>
                  </a:lnTo>
                  <a:cubicBezTo>
                    <a:pt x="5521" y="4909"/>
                    <a:pt x="5526" y="4899"/>
                    <a:pt x="5529" y="4894"/>
                  </a:cubicBezTo>
                  <a:cubicBezTo>
                    <a:pt x="5531" y="4887"/>
                    <a:pt x="5531" y="4882"/>
                    <a:pt x="5531" y="4877"/>
                  </a:cubicBezTo>
                  <a:cubicBezTo>
                    <a:pt x="5531" y="4872"/>
                    <a:pt x="5531" y="4870"/>
                    <a:pt x="5531" y="4865"/>
                  </a:cubicBezTo>
                  <a:cubicBezTo>
                    <a:pt x="5531" y="4860"/>
                    <a:pt x="5531" y="4857"/>
                    <a:pt x="5531" y="4852"/>
                  </a:cubicBezTo>
                  <a:cubicBezTo>
                    <a:pt x="5534" y="4850"/>
                    <a:pt x="5538" y="4842"/>
                    <a:pt x="5546" y="4838"/>
                  </a:cubicBezTo>
                  <a:cubicBezTo>
                    <a:pt x="5551" y="4830"/>
                    <a:pt x="5558" y="4828"/>
                    <a:pt x="5561" y="4825"/>
                  </a:cubicBezTo>
                  <a:cubicBezTo>
                    <a:pt x="5571" y="4823"/>
                    <a:pt x="5573" y="4815"/>
                    <a:pt x="5575" y="4808"/>
                  </a:cubicBezTo>
                  <a:cubicBezTo>
                    <a:pt x="5578" y="4801"/>
                    <a:pt x="5580" y="4793"/>
                    <a:pt x="5580" y="4786"/>
                  </a:cubicBezTo>
                  <a:cubicBezTo>
                    <a:pt x="5580" y="4776"/>
                    <a:pt x="5580" y="4771"/>
                    <a:pt x="5595" y="4764"/>
                  </a:cubicBezTo>
                  <a:cubicBezTo>
                    <a:pt x="5608" y="4756"/>
                    <a:pt x="5610" y="4741"/>
                    <a:pt x="5613" y="4729"/>
                  </a:cubicBezTo>
                  <a:cubicBezTo>
                    <a:pt x="5615" y="4714"/>
                    <a:pt x="5615" y="4702"/>
                    <a:pt x="5615" y="4692"/>
                  </a:cubicBezTo>
                  <a:cubicBezTo>
                    <a:pt x="5615" y="4687"/>
                    <a:pt x="5615" y="4685"/>
                    <a:pt x="5615" y="4685"/>
                  </a:cubicBezTo>
                  <a:cubicBezTo>
                    <a:pt x="5615" y="4675"/>
                    <a:pt x="5615" y="4675"/>
                    <a:pt x="5615" y="4675"/>
                  </a:cubicBezTo>
                  <a:cubicBezTo>
                    <a:pt x="5605" y="4675"/>
                    <a:pt x="5605" y="4675"/>
                    <a:pt x="5605" y="4675"/>
                  </a:cubicBezTo>
                  <a:cubicBezTo>
                    <a:pt x="5605" y="4675"/>
                    <a:pt x="5603" y="4675"/>
                    <a:pt x="5595" y="4675"/>
                  </a:cubicBezTo>
                  <a:cubicBezTo>
                    <a:pt x="5588" y="4675"/>
                    <a:pt x="5575" y="4675"/>
                    <a:pt x="5558" y="4675"/>
                  </a:cubicBezTo>
                  <a:cubicBezTo>
                    <a:pt x="5558" y="4675"/>
                    <a:pt x="5558" y="4677"/>
                    <a:pt x="5556" y="4670"/>
                  </a:cubicBezTo>
                  <a:cubicBezTo>
                    <a:pt x="5553" y="4665"/>
                    <a:pt x="5551" y="4655"/>
                    <a:pt x="5551" y="4645"/>
                  </a:cubicBezTo>
                  <a:cubicBezTo>
                    <a:pt x="5551" y="4623"/>
                    <a:pt x="5556" y="4598"/>
                    <a:pt x="5556" y="4588"/>
                  </a:cubicBezTo>
                  <a:cubicBezTo>
                    <a:pt x="5556" y="4583"/>
                    <a:pt x="5556" y="4583"/>
                    <a:pt x="5556" y="4583"/>
                  </a:cubicBezTo>
                  <a:cubicBezTo>
                    <a:pt x="5556" y="4578"/>
                    <a:pt x="5556" y="4571"/>
                    <a:pt x="5551" y="4564"/>
                  </a:cubicBezTo>
                  <a:cubicBezTo>
                    <a:pt x="5543" y="4559"/>
                    <a:pt x="5538" y="4559"/>
                    <a:pt x="5531" y="4556"/>
                  </a:cubicBezTo>
                  <a:cubicBezTo>
                    <a:pt x="5526" y="4556"/>
                    <a:pt x="5521" y="4551"/>
                    <a:pt x="5519" y="4542"/>
                  </a:cubicBezTo>
                  <a:cubicBezTo>
                    <a:pt x="5514" y="4532"/>
                    <a:pt x="5514" y="4519"/>
                    <a:pt x="5514" y="4507"/>
                  </a:cubicBezTo>
                  <a:cubicBezTo>
                    <a:pt x="5514" y="4492"/>
                    <a:pt x="5504" y="4480"/>
                    <a:pt x="5494" y="4475"/>
                  </a:cubicBezTo>
                  <a:cubicBezTo>
                    <a:pt x="5487" y="4472"/>
                    <a:pt x="5482" y="4470"/>
                    <a:pt x="5477" y="4470"/>
                  </a:cubicBezTo>
                  <a:cubicBezTo>
                    <a:pt x="5479" y="4465"/>
                    <a:pt x="5482" y="4460"/>
                    <a:pt x="5489" y="4453"/>
                  </a:cubicBezTo>
                  <a:cubicBezTo>
                    <a:pt x="5494" y="4445"/>
                    <a:pt x="5504" y="4440"/>
                    <a:pt x="5504" y="4440"/>
                  </a:cubicBezTo>
                  <a:cubicBezTo>
                    <a:pt x="5514" y="4438"/>
                    <a:pt x="5519" y="4435"/>
                    <a:pt x="5524" y="4430"/>
                  </a:cubicBezTo>
                  <a:cubicBezTo>
                    <a:pt x="5529" y="4425"/>
                    <a:pt x="5531" y="4423"/>
                    <a:pt x="5534" y="4418"/>
                  </a:cubicBezTo>
                  <a:cubicBezTo>
                    <a:pt x="5536" y="4415"/>
                    <a:pt x="5538" y="4415"/>
                    <a:pt x="5543" y="4415"/>
                  </a:cubicBezTo>
                  <a:cubicBezTo>
                    <a:pt x="5548" y="4415"/>
                    <a:pt x="5558" y="4418"/>
                    <a:pt x="5571" y="4423"/>
                  </a:cubicBezTo>
                  <a:cubicBezTo>
                    <a:pt x="5578" y="4425"/>
                    <a:pt x="5585" y="4428"/>
                    <a:pt x="5588" y="4430"/>
                  </a:cubicBezTo>
                  <a:cubicBezTo>
                    <a:pt x="5588" y="4435"/>
                    <a:pt x="5593" y="4438"/>
                    <a:pt x="5595" y="4440"/>
                  </a:cubicBezTo>
                  <a:cubicBezTo>
                    <a:pt x="5603" y="4445"/>
                    <a:pt x="5615" y="4448"/>
                    <a:pt x="5630" y="4450"/>
                  </a:cubicBezTo>
                  <a:cubicBezTo>
                    <a:pt x="5642" y="4453"/>
                    <a:pt x="5657" y="4455"/>
                    <a:pt x="5664" y="4457"/>
                  </a:cubicBezTo>
                  <a:cubicBezTo>
                    <a:pt x="5669" y="4460"/>
                    <a:pt x="5674" y="4460"/>
                    <a:pt x="5679" y="4460"/>
                  </a:cubicBezTo>
                  <a:cubicBezTo>
                    <a:pt x="5697" y="4460"/>
                    <a:pt x="5709" y="4450"/>
                    <a:pt x="5724" y="4435"/>
                  </a:cubicBezTo>
                  <a:cubicBezTo>
                    <a:pt x="5734" y="4423"/>
                    <a:pt x="5739" y="4410"/>
                    <a:pt x="5739" y="4399"/>
                  </a:cubicBezTo>
                  <a:cubicBezTo>
                    <a:pt x="5739" y="4388"/>
                    <a:pt x="5736" y="4374"/>
                    <a:pt x="5736" y="4362"/>
                  </a:cubicBezTo>
                  <a:cubicBezTo>
                    <a:pt x="5736" y="4352"/>
                    <a:pt x="5731" y="4345"/>
                    <a:pt x="5726" y="4340"/>
                  </a:cubicBezTo>
                  <a:cubicBezTo>
                    <a:pt x="5709" y="4325"/>
                    <a:pt x="5687" y="4328"/>
                    <a:pt x="5677" y="4318"/>
                  </a:cubicBezTo>
                  <a:cubicBezTo>
                    <a:pt x="5669" y="4313"/>
                    <a:pt x="5667" y="4306"/>
                    <a:pt x="5667" y="4291"/>
                  </a:cubicBezTo>
                  <a:cubicBezTo>
                    <a:pt x="5667" y="4283"/>
                    <a:pt x="5667" y="4276"/>
                    <a:pt x="5667" y="4268"/>
                  </a:cubicBezTo>
                  <a:cubicBezTo>
                    <a:pt x="5667" y="4249"/>
                    <a:pt x="5664" y="4234"/>
                    <a:pt x="5664" y="4224"/>
                  </a:cubicBezTo>
                  <a:cubicBezTo>
                    <a:pt x="5667" y="4226"/>
                    <a:pt x="5669" y="4226"/>
                    <a:pt x="5672" y="4226"/>
                  </a:cubicBezTo>
                  <a:cubicBezTo>
                    <a:pt x="5674" y="4226"/>
                    <a:pt x="5677" y="4226"/>
                    <a:pt x="5677" y="4226"/>
                  </a:cubicBezTo>
                  <a:cubicBezTo>
                    <a:pt x="5689" y="4224"/>
                    <a:pt x="5692" y="4212"/>
                    <a:pt x="5692" y="4207"/>
                  </a:cubicBezTo>
                  <a:cubicBezTo>
                    <a:pt x="5692" y="4194"/>
                    <a:pt x="5687" y="4184"/>
                    <a:pt x="5679" y="4174"/>
                  </a:cubicBezTo>
                  <a:cubicBezTo>
                    <a:pt x="5672" y="4167"/>
                    <a:pt x="5669" y="4165"/>
                    <a:pt x="5669" y="4155"/>
                  </a:cubicBezTo>
                  <a:cubicBezTo>
                    <a:pt x="5669" y="4152"/>
                    <a:pt x="5669" y="4150"/>
                    <a:pt x="5669" y="4145"/>
                  </a:cubicBezTo>
                  <a:lnTo>
                    <a:pt x="5669" y="4142"/>
                  </a:lnTo>
                  <a:cubicBezTo>
                    <a:pt x="5669" y="4130"/>
                    <a:pt x="5660" y="4120"/>
                    <a:pt x="5652" y="4118"/>
                  </a:cubicBezTo>
                  <a:cubicBezTo>
                    <a:pt x="5642" y="4113"/>
                    <a:pt x="5635" y="4110"/>
                    <a:pt x="5625" y="4108"/>
                  </a:cubicBezTo>
                  <a:cubicBezTo>
                    <a:pt x="5610" y="4101"/>
                    <a:pt x="5595" y="4096"/>
                    <a:pt x="5583" y="4096"/>
                  </a:cubicBezTo>
                  <a:cubicBezTo>
                    <a:pt x="5578" y="4096"/>
                    <a:pt x="5575" y="4096"/>
                    <a:pt x="5571" y="4096"/>
                  </a:cubicBezTo>
                  <a:cubicBezTo>
                    <a:pt x="5568" y="4091"/>
                    <a:pt x="5566" y="4083"/>
                    <a:pt x="5563" y="4076"/>
                  </a:cubicBezTo>
                  <a:cubicBezTo>
                    <a:pt x="5558" y="4066"/>
                    <a:pt x="5556" y="4054"/>
                    <a:pt x="5556" y="4049"/>
                  </a:cubicBezTo>
                  <a:cubicBezTo>
                    <a:pt x="5556" y="4041"/>
                    <a:pt x="5551" y="4034"/>
                    <a:pt x="5546" y="4031"/>
                  </a:cubicBezTo>
                  <a:cubicBezTo>
                    <a:pt x="5541" y="4031"/>
                    <a:pt x="5536" y="4031"/>
                    <a:pt x="5531" y="4031"/>
                  </a:cubicBezTo>
                  <a:cubicBezTo>
                    <a:pt x="5524" y="4031"/>
                    <a:pt x="5519" y="4031"/>
                    <a:pt x="5511" y="4031"/>
                  </a:cubicBezTo>
                  <a:cubicBezTo>
                    <a:pt x="5504" y="4031"/>
                    <a:pt x="5494" y="4029"/>
                    <a:pt x="5482" y="4029"/>
                  </a:cubicBezTo>
                  <a:cubicBezTo>
                    <a:pt x="5474" y="4026"/>
                    <a:pt x="5470" y="4026"/>
                    <a:pt x="5462" y="4026"/>
                  </a:cubicBezTo>
                  <a:cubicBezTo>
                    <a:pt x="5450" y="4026"/>
                    <a:pt x="5440" y="4031"/>
                    <a:pt x="5435" y="4036"/>
                  </a:cubicBezTo>
                  <a:cubicBezTo>
                    <a:pt x="5430" y="4041"/>
                    <a:pt x="5427" y="4046"/>
                    <a:pt x="5423" y="4049"/>
                  </a:cubicBezTo>
                  <a:cubicBezTo>
                    <a:pt x="5420" y="4051"/>
                    <a:pt x="5415" y="4051"/>
                    <a:pt x="5410" y="4051"/>
                  </a:cubicBezTo>
                  <a:cubicBezTo>
                    <a:pt x="5405" y="4051"/>
                    <a:pt x="5398" y="4051"/>
                    <a:pt x="5393" y="4049"/>
                  </a:cubicBezTo>
                  <a:cubicBezTo>
                    <a:pt x="5390" y="4049"/>
                    <a:pt x="5388" y="4046"/>
                    <a:pt x="5388" y="4046"/>
                  </a:cubicBezTo>
                  <a:cubicBezTo>
                    <a:pt x="5385" y="4039"/>
                    <a:pt x="5381" y="4036"/>
                    <a:pt x="5378" y="4034"/>
                  </a:cubicBezTo>
                  <a:cubicBezTo>
                    <a:pt x="5368" y="4029"/>
                    <a:pt x="5353" y="4029"/>
                    <a:pt x="5341" y="4029"/>
                  </a:cubicBezTo>
                  <a:cubicBezTo>
                    <a:pt x="5341" y="4026"/>
                    <a:pt x="5343" y="4022"/>
                    <a:pt x="5346" y="4019"/>
                  </a:cubicBezTo>
                  <a:cubicBezTo>
                    <a:pt x="5351" y="4012"/>
                    <a:pt x="5356" y="4004"/>
                    <a:pt x="5358" y="4002"/>
                  </a:cubicBezTo>
                  <a:cubicBezTo>
                    <a:pt x="5363" y="3997"/>
                    <a:pt x="5363" y="3992"/>
                    <a:pt x="5363" y="3989"/>
                  </a:cubicBezTo>
                  <a:cubicBezTo>
                    <a:pt x="5363" y="3975"/>
                    <a:pt x="5351" y="3960"/>
                    <a:pt x="5341" y="3945"/>
                  </a:cubicBezTo>
                  <a:cubicBezTo>
                    <a:pt x="5329" y="3933"/>
                    <a:pt x="5316" y="3920"/>
                    <a:pt x="5314" y="3915"/>
                  </a:cubicBezTo>
                  <a:cubicBezTo>
                    <a:pt x="5309" y="3910"/>
                    <a:pt x="5304" y="3903"/>
                    <a:pt x="5304" y="3898"/>
                  </a:cubicBezTo>
                  <a:lnTo>
                    <a:pt x="5306" y="3896"/>
                  </a:lnTo>
                  <a:cubicBezTo>
                    <a:pt x="5309" y="3893"/>
                    <a:pt x="5316" y="3886"/>
                    <a:pt x="5321" y="3878"/>
                  </a:cubicBezTo>
                  <a:cubicBezTo>
                    <a:pt x="5329" y="3874"/>
                    <a:pt x="5334" y="3864"/>
                    <a:pt x="5334" y="3854"/>
                  </a:cubicBezTo>
                  <a:cubicBezTo>
                    <a:pt x="5334" y="3839"/>
                    <a:pt x="5336" y="3829"/>
                    <a:pt x="5338" y="3827"/>
                  </a:cubicBezTo>
                  <a:cubicBezTo>
                    <a:pt x="5346" y="3819"/>
                    <a:pt x="5348" y="3812"/>
                    <a:pt x="5348" y="3802"/>
                  </a:cubicBezTo>
                  <a:cubicBezTo>
                    <a:pt x="5351" y="3792"/>
                    <a:pt x="5351" y="3780"/>
                    <a:pt x="5351" y="3770"/>
                  </a:cubicBezTo>
                  <a:cubicBezTo>
                    <a:pt x="5351" y="3765"/>
                    <a:pt x="5351" y="3760"/>
                    <a:pt x="5346" y="3755"/>
                  </a:cubicBezTo>
                  <a:cubicBezTo>
                    <a:pt x="5341" y="3750"/>
                    <a:pt x="5336" y="3750"/>
                    <a:pt x="5331" y="3750"/>
                  </a:cubicBezTo>
                  <a:cubicBezTo>
                    <a:pt x="5324" y="3750"/>
                    <a:pt x="5316" y="3752"/>
                    <a:pt x="5306" y="3752"/>
                  </a:cubicBezTo>
                  <a:cubicBezTo>
                    <a:pt x="5292" y="3752"/>
                    <a:pt x="5272" y="3730"/>
                    <a:pt x="5260" y="3718"/>
                  </a:cubicBezTo>
                  <a:cubicBezTo>
                    <a:pt x="5245" y="3703"/>
                    <a:pt x="5228" y="3703"/>
                    <a:pt x="5198" y="3698"/>
                  </a:cubicBezTo>
                  <a:cubicBezTo>
                    <a:pt x="5188" y="3696"/>
                    <a:pt x="5181" y="3688"/>
                    <a:pt x="5176" y="3671"/>
                  </a:cubicBezTo>
                  <a:cubicBezTo>
                    <a:pt x="5171" y="3654"/>
                    <a:pt x="5171" y="3632"/>
                    <a:pt x="5171" y="3612"/>
                  </a:cubicBezTo>
                  <a:cubicBezTo>
                    <a:pt x="5168" y="3592"/>
                    <a:pt x="5168" y="3585"/>
                    <a:pt x="5166" y="3577"/>
                  </a:cubicBezTo>
                  <a:cubicBezTo>
                    <a:pt x="5163" y="3567"/>
                    <a:pt x="5158" y="3565"/>
                    <a:pt x="5153" y="3557"/>
                  </a:cubicBezTo>
                  <a:cubicBezTo>
                    <a:pt x="5144" y="3545"/>
                    <a:pt x="5129" y="3540"/>
                    <a:pt x="5116" y="3540"/>
                  </a:cubicBezTo>
                  <a:cubicBezTo>
                    <a:pt x="5104" y="3538"/>
                    <a:pt x="5092" y="3540"/>
                    <a:pt x="5082" y="3538"/>
                  </a:cubicBezTo>
                  <a:cubicBezTo>
                    <a:pt x="5072" y="3535"/>
                    <a:pt x="5072" y="3533"/>
                    <a:pt x="5070" y="3530"/>
                  </a:cubicBezTo>
                  <a:cubicBezTo>
                    <a:pt x="5070" y="3528"/>
                    <a:pt x="5070" y="3520"/>
                    <a:pt x="5070" y="3510"/>
                  </a:cubicBezTo>
                  <a:cubicBezTo>
                    <a:pt x="5067" y="3503"/>
                    <a:pt x="5062" y="3498"/>
                    <a:pt x="5057" y="3493"/>
                  </a:cubicBezTo>
                  <a:cubicBezTo>
                    <a:pt x="5047" y="3488"/>
                    <a:pt x="5038" y="3483"/>
                    <a:pt x="5030" y="3481"/>
                  </a:cubicBezTo>
                  <a:cubicBezTo>
                    <a:pt x="5020" y="3478"/>
                    <a:pt x="5013" y="3474"/>
                    <a:pt x="5013" y="3474"/>
                  </a:cubicBezTo>
                  <a:cubicBezTo>
                    <a:pt x="5010" y="3471"/>
                    <a:pt x="5005" y="3469"/>
                    <a:pt x="5000" y="3469"/>
                  </a:cubicBezTo>
                  <a:cubicBezTo>
                    <a:pt x="4993" y="3469"/>
                    <a:pt x="4988" y="3474"/>
                    <a:pt x="4983" y="3476"/>
                  </a:cubicBezTo>
                  <a:cubicBezTo>
                    <a:pt x="4971" y="3491"/>
                    <a:pt x="4956" y="3513"/>
                    <a:pt x="4946" y="3523"/>
                  </a:cubicBezTo>
                  <a:cubicBezTo>
                    <a:pt x="4946" y="3523"/>
                    <a:pt x="4944" y="3520"/>
                    <a:pt x="4941" y="3518"/>
                  </a:cubicBezTo>
                  <a:cubicBezTo>
                    <a:pt x="4936" y="3513"/>
                    <a:pt x="4934" y="3508"/>
                    <a:pt x="4924" y="3506"/>
                  </a:cubicBezTo>
                  <a:cubicBezTo>
                    <a:pt x="4916" y="3506"/>
                    <a:pt x="4914" y="3508"/>
                    <a:pt x="4909" y="3510"/>
                  </a:cubicBezTo>
                  <a:cubicBezTo>
                    <a:pt x="4894" y="3520"/>
                    <a:pt x="4874" y="3535"/>
                    <a:pt x="4867" y="3545"/>
                  </a:cubicBezTo>
                  <a:cubicBezTo>
                    <a:pt x="4862" y="3548"/>
                    <a:pt x="4862" y="3548"/>
                    <a:pt x="4860" y="3548"/>
                  </a:cubicBezTo>
                  <a:cubicBezTo>
                    <a:pt x="4857" y="3548"/>
                    <a:pt x="4850" y="3545"/>
                    <a:pt x="4838" y="3533"/>
                  </a:cubicBezTo>
                  <a:cubicBezTo>
                    <a:pt x="4833" y="3528"/>
                    <a:pt x="4825" y="3523"/>
                    <a:pt x="4818" y="3523"/>
                  </a:cubicBezTo>
                  <a:cubicBezTo>
                    <a:pt x="4808" y="3523"/>
                    <a:pt x="4803" y="3530"/>
                    <a:pt x="4798" y="3535"/>
                  </a:cubicBezTo>
                  <a:cubicBezTo>
                    <a:pt x="4796" y="3540"/>
                    <a:pt x="4791" y="3545"/>
                    <a:pt x="4791" y="3545"/>
                  </a:cubicBezTo>
                  <a:cubicBezTo>
                    <a:pt x="4788" y="3548"/>
                    <a:pt x="4788" y="3548"/>
                    <a:pt x="4783" y="3548"/>
                  </a:cubicBezTo>
                  <a:cubicBezTo>
                    <a:pt x="4783" y="3548"/>
                    <a:pt x="4781" y="3548"/>
                    <a:pt x="4778" y="3548"/>
                  </a:cubicBezTo>
                  <a:cubicBezTo>
                    <a:pt x="4776" y="3548"/>
                    <a:pt x="4771" y="3548"/>
                    <a:pt x="4768" y="3550"/>
                  </a:cubicBezTo>
                  <a:cubicBezTo>
                    <a:pt x="4766" y="3548"/>
                    <a:pt x="4761" y="3543"/>
                    <a:pt x="4759" y="3535"/>
                  </a:cubicBezTo>
                  <a:cubicBezTo>
                    <a:pt x="4756" y="3528"/>
                    <a:pt x="4751" y="3518"/>
                    <a:pt x="4749" y="3513"/>
                  </a:cubicBezTo>
                  <a:cubicBezTo>
                    <a:pt x="4741" y="3498"/>
                    <a:pt x="4729" y="3498"/>
                    <a:pt x="4715" y="3493"/>
                  </a:cubicBezTo>
                  <a:cubicBezTo>
                    <a:pt x="4701" y="3488"/>
                    <a:pt x="4680" y="3483"/>
                    <a:pt x="4661" y="3474"/>
                  </a:cubicBezTo>
                  <a:cubicBezTo>
                    <a:pt x="4648" y="3469"/>
                    <a:pt x="4641" y="3464"/>
                    <a:pt x="4636" y="3461"/>
                  </a:cubicBezTo>
                  <a:cubicBezTo>
                    <a:pt x="4639" y="3461"/>
                    <a:pt x="4639" y="3459"/>
                    <a:pt x="4639" y="3454"/>
                  </a:cubicBezTo>
                  <a:cubicBezTo>
                    <a:pt x="4639" y="3454"/>
                    <a:pt x="4639" y="3451"/>
                    <a:pt x="4639" y="3449"/>
                  </a:cubicBezTo>
                  <a:cubicBezTo>
                    <a:pt x="4636" y="3439"/>
                    <a:pt x="4636" y="3434"/>
                    <a:pt x="4634" y="3429"/>
                  </a:cubicBezTo>
                  <a:cubicBezTo>
                    <a:pt x="4629" y="3424"/>
                    <a:pt x="4626" y="3422"/>
                    <a:pt x="4624" y="3419"/>
                  </a:cubicBezTo>
                  <a:cubicBezTo>
                    <a:pt x="4614" y="3412"/>
                    <a:pt x="4607" y="3409"/>
                    <a:pt x="4597" y="3409"/>
                  </a:cubicBezTo>
                  <a:cubicBezTo>
                    <a:pt x="4587" y="3412"/>
                    <a:pt x="4577" y="3412"/>
                    <a:pt x="4567" y="3417"/>
                  </a:cubicBezTo>
                  <a:cubicBezTo>
                    <a:pt x="4567" y="3419"/>
                    <a:pt x="4562" y="3419"/>
                    <a:pt x="4560" y="3419"/>
                  </a:cubicBezTo>
                  <a:cubicBezTo>
                    <a:pt x="4545" y="3419"/>
                    <a:pt x="4525" y="3417"/>
                    <a:pt x="4515" y="3417"/>
                  </a:cubicBezTo>
                  <a:cubicBezTo>
                    <a:pt x="4510" y="3417"/>
                    <a:pt x="4498" y="3414"/>
                    <a:pt x="4488" y="3409"/>
                  </a:cubicBezTo>
                  <a:cubicBezTo>
                    <a:pt x="4480" y="3409"/>
                    <a:pt x="4476" y="3407"/>
                    <a:pt x="4473" y="3404"/>
                  </a:cubicBezTo>
                  <a:lnTo>
                    <a:pt x="4471" y="3404"/>
                  </a:lnTo>
                  <a:cubicBezTo>
                    <a:pt x="4471" y="3402"/>
                    <a:pt x="4471" y="3402"/>
                    <a:pt x="4468" y="3400"/>
                  </a:cubicBezTo>
                  <a:cubicBezTo>
                    <a:pt x="4463" y="3390"/>
                    <a:pt x="4453" y="3380"/>
                    <a:pt x="4443" y="3372"/>
                  </a:cubicBezTo>
                  <a:cubicBezTo>
                    <a:pt x="4441" y="3372"/>
                    <a:pt x="4441" y="3372"/>
                    <a:pt x="4441" y="3367"/>
                  </a:cubicBezTo>
                  <a:cubicBezTo>
                    <a:pt x="4441" y="3365"/>
                    <a:pt x="4441" y="3360"/>
                    <a:pt x="4443" y="3358"/>
                  </a:cubicBezTo>
                  <a:cubicBezTo>
                    <a:pt x="4443" y="3355"/>
                    <a:pt x="4443" y="3353"/>
                    <a:pt x="4443" y="3353"/>
                  </a:cubicBezTo>
                  <a:cubicBezTo>
                    <a:pt x="4446" y="3350"/>
                    <a:pt x="4446" y="3350"/>
                    <a:pt x="4446" y="3350"/>
                  </a:cubicBezTo>
                  <a:cubicBezTo>
                    <a:pt x="4443" y="3345"/>
                    <a:pt x="4443" y="3345"/>
                    <a:pt x="4443" y="3345"/>
                  </a:cubicBezTo>
                  <a:cubicBezTo>
                    <a:pt x="4443" y="3345"/>
                    <a:pt x="4443" y="3343"/>
                    <a:pt x="4443" y="3340"/>
                  </a:cubicBezTo>
                  <a:cubicBezTo>
                    <a:pt x="4441" y="3338"/>
                    <a:pt x="4441" y="3333"/>
                    <a:pt x="4441" y="3330"/>
                  </a:cubicBezTo>
                  <a:cubicBezTo>
                    <a:pt x="4441" y="3323"/>
                    <a:pt x="4439" y="3313"/>
                    <a:pt x="4436" y="3306"/>
                  </a:cubicBezTo>
                  <a:cubicBezTo>
                    <a:pt x="4434" y="3298"/>
                    <a:pt x="4429" y="3288"/>
                    <a:pt x="4416" y="3283"/>
                  </a:cubicBezTo>
                  <a:cubicBezTo>
                    <a:pt x="4414" y="3283"/>
                    <a:pt x="4414" y="3281"/>
                    <a:pt x="4411" y="3278"/>
                  </a:cubicBezTo>
                  <a:cubicBezTo>
                    <a:pt x="4411" y="3276"/>
                    <a:pt x="4409" y="3271"/>
                    <a:pt x="4409" y="3264"/>
                  </a:cubicBezTo>
                  <a:cubicBezTo>
                    <a:pt x="4414" y="3264"/>
                    <a:pt x="4424" y="3264"/>
                    <a:pt x="4431" y="3266"/>
                  </a:cubicBezTo>
                  <a:cubicBezTo>
                    <a:pt x="4439" y="3269"/>
                    <a:pt x="4443" y="3271"/>
                    <a:pt x="4451" y="3271"/>
                  </a:cubicBezTo>
                  <a:cubicBezTo>
                    <a:pt x="4451" y="3271"/>
                    <a:pt x="4453" y="3271"/>
                    <a:pt x="4456" y="3271"/>
                  </a:cubicBezTo>
                  <a:cubicBezTo>
                    <a:pt x="4458" y="3271"/>
                    <a:pt x="4461" y="3266"/>
                    <a:pt x="4461" y="3264"/>
                  </a:cubicBezTo>
                  <a:cubicBezTo>
                    <a:pt x="4463" y="3256"/>
                    <a:pt x="4476" y="3239"/>
                    <a:pt x="4488" y="3229"/>
                  </a:cubicBezTo>
                  <a:cubicBezTo>
                    <a:pt x="4495" y="3222"/>
                    <a:pt x="4498" y="3214"/>
                    <a:pt x="4500" y="3210"/>
                  </a:cubicBezTo>
                  <a:cubicBezTo>
                    <a:pt x="4500" y="3202"/>
                    <a:pt x="4500" y="3200"/>
                    <a:pt x="4505" y="3195"/>
                  </a:cubicBezTo>
                  <a:cubicBezTo>
                    <a:pt x="4510" y="3180"/>
                    <a:pt x="4518" y="3170"/>
                    <a:pt x="4520" y="3158"/>
                  </a:cubicBezTo>
                  <a:cubicBezTo>
                    <a:pt x="4518" y="3150"/>
                    <a:pt x="4513" y="3145"/>
                    <a:pt x="4508" y="3143"/>
                  </a:cubicBezTo>
                  <a:cubicBezTo>
                    <a:pt x="4498" y="3138"/>
                    <a:pt x="4480" y="3138"/>
                    <a:pt x="4468" y="3138"/>
                  </a:cubicBezTo>
                  <a:cubicBezTo>
                    <a:pt x="4471" y="3135"/>
                    <a:pt x="4471" y="3135"/>
                    <a:pt x="4471" y="3135"/>
                  </a:cubicBezTo>
                  <a:cubicBezTo>
                    <a:pt x="4476" y="3135"/>
                    <a:pt x="4478" y="3133"/>
                    <a:pt x="4483" y="3130"/>
                  </a:cubicBezTo>
                  <a:cubicBezTo>
                    <a:pt x="4485" y="3128"/>
                    <a:pt x="4490" y="3123"/>
                    <a:pt x="4490" y="3118"/>
                  </a:cubicBezTo>
                  <a:cubicBezTo>
                    <a:pt x="4490" y="3113"/>
                    <a:pt x="4488" y="3111"/>
                    <a:pt x="4488" y="3108"/>
                  </a:cubicBezTo>
                  <a:lnTo>
                    <a:pt x="4488" y="3106"/>
                  </a:lnTo>
                  <a:cubicBezTo>
                    <a:pt x="4488" y="3098"/>
                    <a:pt x="4495" y="3083"/>
                    <a:pt x="4500" y="3076"/>
                  </a:cubicBezTo>
                  <a:cubicBezTo>
                    <a:pt x="4500" y="3074"/>
                    <a:pt x="4503" y="3074"/>
                    <a:pt x="4510" y="3071"/>
                  </a:cubicBezTo>
                  <a:cubicBezTo>
                    <a:pt x="4515" y="3071"/>
                    <a:pt x="4525" y="3069"/>
                    <a:pt x="4532" y="3061"/>
                  </a:cubicBezTo>
                  <a:cubicBezTo>
                    <a:pt x="4545" y="3049"/>
                    <a:pt x="4557" y="3029"/>
                    <a:pt x="4562" y="3012"/>
                  </a:cubicBezTo>
                  <a:lnTo>
                    <a:pt x="4562" y="3010"/>
                  </a:lnTo>
                  <a:cubicBezTo>
                    <a:pt x="4562" y="3000"/>
                    <a:pt x="4555" y="2995"/>
                    <a:pt x="4552" y="2992"/>
                  </a:cubicBezTo>
                  <a:cubicBezTo>
                    <a:pt x="4545" y="2987"/>
                    <a:pt x="4535" y="2982"/>
                    <a:pt x="4527" y="2980"/>
                  </a:cubicBezTo>
                  <a:cubicBezTo>
                    <a:pt x="4523" y="2977"/>
                    <a:pt x="4520" y="2975"/>
                    <a:pt x="4518" y="2973"/>
                  </a:cubicBezTo>
                  <a:lnTo>
                    <a:pt x="4518" y="2970"/>
                  </a:lnTo>
                  <a:cubicBezTo>
                    <a:pt x="4518" y="2970"/>
                    <a:pt x="4523" y="2970"/>
                    <a:pt x="4530" y="2970"/>
                  </a:cubicBezTo>
                  <a:cubicBezTo>
                    <a:pt x="4532" y="2970"/>
                    <a:pt x="4537" y="2970"/>
                    <a:pt x="4542" y="2965"/>
                  </a:cubicBezTo>
                  <a:cubicBezTo>
                    <a:pt x="4547" y="2963"/>
                    <a:pt x="4547" y="2958"/>
                    <a:pt x="4547" y="2953"/>
                  </a:cubicBezTo>
                  <a:cubicBezTo>
                    <a:pt x="4547" y="2948"/>
                    <a:pt x="4545" y="2943"/>
                    <a:pt x="4545" y="2938"/>
                  </a:cubicBezTo>
                  <a:cubicBezTo>
                    <a:pt x="4545" y="2933"/>
                    <a:pt x="4547" y="2933"/>
                    <a:pt x="4547" y="2933"/>
                  </a:cubicBezTo>
                  <a:lnTo>
                    <a:pt x="4547" y="2930"/>
                  </a:lnTo>
                  <a:cubicBezTo>
                    <a:pt x="4550" y="2930"/>
                    <a:pt x="4552" y="2930"/>
                    <a:pt x="4557" y="2928"/>
                  </a:cubicBezTo>
                  <a:cubicBezTo>
                    <a:pt x="4572" y="2923"/>
                    <a:pt x="4574" y="2906"/>
                    <a:pt x="4577" y="2898"/>
                  </a:cubicBezTo>
                  <a:cubicBezTo>
                    <a:pt x="4577" y="2896"/>
                    <a:pt x="4584" y="2888"/>
                    <a:pt x="4584" y="2876"/>
                  </a:cubicBezTo>
                  <a:cubicBezTo>
                    <a:pt x="4584" y="2871"/>
                    <a:pt x="4582" y="2864"/>
                    <a:pt x="4577" y="2859"/>
                  </a:cubicBezTo>
                  <a:cubicBezTo>
                    <a:pt x="4579" y="2856"/>
                    <a:pt x="4584" y="2856"/>
                    <a:pt x="4589" y="2854"/>
                  </a:cubicBezTo>
                  <a:cubicBezTo>
                    <a:pt x="4592" y="2854"/>
                    <a:pt x="4602" y="2859"/>
                    <a:pt x="4611" y="2866"/>
                  </a:cubicBezTo>
                  <a:cubicBezTo>
                    <a:pt x="4621" y="2874"/>
                    <a:pt x="4631" y="2884"/>
                    <a:pt x="4634" y="2888"/>
                  </a:cubicBezTo>
                  <a:cubicBezTo>
                    <a:pt x="4639" y="2891"/>
                    <a:pt x="4641" y="2893"/>
                    <a:pt x="4646" y="2893"/>
                  </a:cubicBezTo>
                  <a:cubicBezTo>
                    <a:pt x="4656" y="2893"/>
                    <a:pt x="4661" y="2886"/>
                    <a:pt x="4663" y="2881"/>
                  </a:cubicBezTo>
                  <a:cubicBezTo>
                    <a:pt x="4666" y="2876"/>
                    <a:pt x="4668" y="2869"/>
                    <a:pt x="4668" y="2864"/>
                  </a:cubicBezTo>
                  <a:cubicBezTo>
                    <a:pt x="4668" y="2856"/>
                    <a:pt x="4666" y="2851"/>
                    <a:pt x="4661" y="2846"/>
                  </a:cubicBezTo>
                  <a:cubicBezTo>
                    <a:pt x="4656" y="2841"/>
                    <a:pt x="4643" y="2819"/>
                    <a:pt x="4643" y="2807"/>
                  </a:cubicBezTo>
                  <a:cubicBezTo>
                    <a:pt x="4643" y="2800"/>
                    <a:pt x="4639" y="2792"/>
                    <a:pt x="4634" y="2782"/>
                  </a:cubicBezTo>
                  <a:cubicBezTo>
                    <a:pt x="4621" y="2758"/>
                    <a:pt x="4592" y="2721"/>
                    <a:pt x="4579" y="2708"/>
                  </a:cubicBezTo>
                  <a:cubicBezTo>
                    <a:pt x="4567" y="2696"/>
                    <a:pt x="4557" y="2681"/>
                    <a:pt x="4557" y="2679"/>
                  </a:cubicBezTo>
                  <a:cubicBezTo>
                    <a:pt x="4560" y="2674"/>
                    <a:pt x="4562" y="2674"/>
                    <a:pt x="4562" y="2674"/>
                  </a:cubicBezTo>
                  <a:cubicBezTo>
                    <a:pt x="4562" y="2671"/>
                    <a:pt x="4565" y="2671"/>
                    <a:pt x="4572" y="2671"/>
                  </a:cubicBezTo>
                  <a:cubicBezTo>
                    <a:pt x="4579" y="2671"/>
                    <a:pt x="4587" y="2671"/>
                    <a:pt x="4592" y="2666"/>
                  </a:cubicBezTo>
                  <a:cubicBezTo>
                    <a:pt x="4599" y="2664"/>
                    <a:pt x="4602" y="2654"/>
                    <a:pt x="4602" y="2647"/>
                  </a:cubicBezTo>
                  <a:cubicBezTo>
                    <a:pt x="4602" y="2644"/>
                    <a:pt x="4604" y="2642"/>
                    <a:pt x="4604" y="2639"/>
                  </a:cubicBezTo>
                  <a:cubicBezTo>
                    <a:pt x="4607" y="2637"/>
                    <a:pt x="4607" y="2637"/>
                    <a:pt x="4607" y="2637"/>
                  </a:cubicBezTo>
                  <a:cubicBezTo>
                    <a:pt x="4619" y="2637"/>
                    <a:pt x="4629" y="2627"/>
                    <a:pt x="4631" y="2612"/>
                  </a:cubicBezTo>
                  <a:cubicBezTo>
                    <a:pt x="4631" y="2609"/>
                    <a:pt x="4634" y="2607"/>
                    <a:pt x="4634" y="2605"/>
                  </a:cubicBezTo>
                  <a:cubicBezTo>
                    <a:pt x="4634" y="2597"/>
                    <a:pt x="4626" y="2590"/>
                    <a:pt x="4621" y="2585"/>
                  </a:cubicBezTo>
                  <a:cubicBezTo>
                    <a:pt x="4616" y="2577"/>
                    <a:pt x="4609" y="2573"/>
                    <a:pt x="4604" y="2568"/>
                  </a:cubicBezTo>
                  <a:cubicBezTo>
                    <a:pt x="4599" y="2560"/>
                    <a:pt x="4599" y="2560"/>
                    <a:pt x="4599" y="2560"/>
                  </a:cubicBezTo>
                  <a:cubicBezTo>
                    <a:pt x="4599" y="2560"/>
                    <a:pt x="4602" y="2553"/>
                    <a:pt x="4602" y="2543"/>
                  </a:cubicBezTo>
                  <a:cubicBezTo>
                    <a:pt x="4602" y="2533"/>
                    <a:pt x="4597" y="2526"/>
                    <a:pt x="4592" y="2523"/>
                  </a:cubicBezTo>
                  <a:cubicBezTo>
                    <a:pt x="4587" y="2518"/>
                    <a:pt x="4582" y="2516"/>
                    <a:pt x="4579" y="2513"/>
                  </a:cubicBezTo>
                  <a:cubicBezTo>
                    <a:pt x="4577" y="2511"/>
                    <a:pt x="4577" y="2511"/>
                    <a:pt x="4577" y="2511"/>
                  </a:cubicBezTo>
                  <a:cubicBezTo>
                    <a:pt x="4577" y="2508"/>
                    <a:pt x="4579" y="2506"/>
                    <a:pt x="4579" y="2503"/>
                  </a:cubicBezTo>
                  <a:lnTo>
                    <a:pt x="4582" y="2503"/>
                  </a:lnTo>
                  <a:cubicBezTo>
                    <a:pt x="4584" y="2503"/>
                    <a:pt x="4592" y="2506"/>
                    <a:pt x="4594" y="2508"/>
                  </a:cubicBezTo>
                  <a:cubicBezTo>
                    <a:pt x="4602" y="2516"/>
                    <a:pt x="4609" y="2516"/>
                    <a:pt x="4616" y="2516"/>
                  </a:cubicBezTo>
                  <a:cubicBezTo>
                    <a:pt x="4621" y="2518"/>
                    <a:pt x="4629" y="2518"/>
                    <a:pt x="4636" y="2521"/>
                  </a:cubicBezTo>
                  <a:cubicBezTo>
                    <a:pt x="4639" y="2521"/>
                    <a:pt x="4641" y="2521"/>
                    <a:pt x="4643" y="2521"/>
                  </a:cubicBezTo>
                  <a:cubicBezTo>
                    <a:pt x="4656" y="2521"/>
                    <a:pt x="4668" y="2513"/>
                    <a:pt x="4675" y="2506"/>
                  </a:cubicBezTo>
                  <a:cubicBezTo>
                    <a:pt x="4685" y="2496"/>
                    <a:pt x="4693" y="2489"/>
                    <a:pt x="4695" y="2484"/>
                  </a:cubicBezTo>
                  <a:cubicBezTo>
                    <a:pt x="4705" y="2474"/>
                    <a:pt x="4715" y="2464"/>
                    <a:pt x="4715" y="2449"/>
                  </a:cubicBezTo>
                  <a:cubicBezTo>
                    <a:pt x="4720" y="2449"/>
                    <a:pt x="4727" y="2452"/>
                    <a:pt x="4734" y="2452"/>
                  </a:cubicBezTo>
                  <a:lnTo>
                    <a:pt x="4736" y="2452"/>
                  </a:lnTo>
                  <a:cubicBezTo>
                    <a:pt x="4739" y="2454"/>
                    <a:pt x="4744" y="2456"/>
                    <a:pt x="4746" y="2461"/>
                  </a:cubicBezTo>
                  <a:cubicBezTo>
                    <a:pt x="4751" y="2466"/>
                    <a:pt x="4756" y="2474"/>
                    <a:pt x="4761" y="2479"/>
                  </a:cubicBezTo>
                  <a:cubicBezTo>
                    <a:pt x="4763" y="2481"/>
                    <a:pt x="4768" y="2484"/>
                    <a:pt x="4773" y="2484"/>
                  </a:cubicBezTo>
                  <a:cubicBezTo>
                    <a:pt x="4781" y="2484"/>
                    <a:pt x="4783" y="2479"/>
                    <a:pt x="4786" y="2479"/>
                  </a:cubicBezTo>
                  <a:cubicBezTo>
                    <a:pt x="4788" y="2476"/>
                    <a:pt x="4788" y="2476"/>
                    <a:pt x="4788" y="2476"/>
                  </a:cubicBezTo>
                  <a:cubicBezTo>
                    <a:pt x="4793" y="2474"/>
                    <a:pt x="4803" y="2469"/>
                    <a:pt x="4801" y="2461"/>
                  </a:cubicBezTo>
                  <a:cubicBezTo>
                    <a:pt x="4801" y="2454"/>
                    <a:pt x="4798" y="2452"/>
                    <a:pt x="4796" y="2447"/>
                  </a:cubicBezTo>
                  <a:cubicBezTo>
                    <a:pt x="4793" y="2444"/>
                    <a:pt x="4791" y="2439"/>
                    <a:pt x="4788" y="2434"/>
                  </a:cubicBezTo>
                  <a:cubicBezTo>
                    <a:pt x="4786" y="2432"/>
                    <a:pt x="4786" y="2429"/>
                    <a:pt x="4786" y="2427"/>
                  </a:cubicBezTo>
                  <a:cubicBezTo>
                    <a:pt x="4786" y="2422"/>
                    <a:pt x="4791" y="2414"/>
                    <a:pt x="4798" y="2405"/>
                  </a:cubicBezTo>
                  <a:cubicBezTo>
                    <a:pt x="4798" y="2400"/>
                    <a:pt x="4801" y="2395"/>
                    <a:pt x="4801" y="2390"/>
                  </a:cubicBezTo>
                  <a:cubicBezTo>
                    <a:pt x="4801" y="2377"/>
                    <a:pt x="4791" y="2370"/>
                    <a:pt x="4783" y="2363"/>
                  </a:cubicBezTo>
                  <a:cubicBezTo>
                    <a:pt x="4778" y="2358"/>
                    <a:pt x="4776" y="2353"/>
                    <a:pt x="4773" y="2348"/>
                  </a:cubicBezTo>
                  <a:cubicBezTo>
                    <a:pt x="4771" y="2345"/>
                    <a:pt x="4771" y="2343"/>
                    <a:pt x="4771" y="2343"/>
                  </a:cubicBezTo>
                  <a:cubicBezTo>
                    <a:pt x="4771" y="2341"/>
                    <a:pt x="4771" y="2341"/>
                    <a:pt x="4771" y="2341"/>
                  </a:cubicBezTo>
                  <a:cubicBezTo>
                    <a:pt x="4771" y="2336"/>
                    <a:pt x="4776" y="2321"/>
                    <a:pt x="4781" y="2313"/>
                  </a:cubicBezTo>
                  <a:cubicBezTo>
                    <a:pt x="4783" y="2308"/>
                    <a:pt x="4783" y="2306"/>
                    <a:pt x="4783" y="2304"/>
                  </a:cubicBezTo>
                  <a:cubicBezTo>
                    <a:pt x="4783" y="2286"/>
                    <a:pt x="4771" y="2276"/>
                    <a:pt x="4761" y="2264"/>
                  </a:cubicBezTo>
                  <a:cubicBezTo>
                    <a:pt x="4759" y="2262"/>
                    <a:pt x="4759" y="2262"/>
                    <a:pt x="4759" y="2262"/>
                  </a:cubicBezTo>
                  <a:lnTo>
                    <a:pt x="4759" y="2259"/>
                  </a:lnTo>
                  <a:cubicBezTo>
                    <a:pt x="4759" y="2259"/>
                    <a:pt x="4761" y="2257"/>
                    <a:pt x="4763" y="2254"/>
                  </a:cubicBezTo>
                  <a:cubicBezTo>
                    <a:pt x="4763" y="2254"/>
                    <a:pt x="4776" y="2252"/>
                    <a:pt x="4786" y="2249"/>
                  </a:cubicBezTo>
                  <a:cubicBezTo>
                    <a:pt x="4798" y="2249"/>
                    <a:pt x="4808" y="2247"/>
                    <a:pt x="4815" y="2247"/>
                  </a:cubicBezTo>
                  <a:cubicBezTo>
                    <a:pt x="4828" y="2242"/>
                    <a:pt x="4828" y="2234"/>
                    <a:pt x="4830" y="2227"/>
                  </a:cubicBezTo>
                  <a:cubicBezTo>
                    <a:pt x="4830" y="2222"/>
                    <a:pt x="4833" y="2215"/>
                    <a:pt x="4833" y="2210"/>
                  </a:cubicBezTo>
                  <a:lnTo>
                    <a:pt x="4860" y="2190"/>
                  </a:lnTo>
                  <a:close/>
                  <a:moveTo>
                    <a:pt x="2948" y="1521"/>
                  </a:moveTo>
                  <a:lnTo>
                    <a:pt x="2948" y="1521"/>
                  </a:lnTo>
                  <a:lnTo>
                    <a:pt x="2945" y="1521"/>
                  </a:lnTo>
                  <a:lnTo>
                    <a:pt x="2945" y="1518"/>
                  </a:lnTo>
                  <a:cubicBezTo>
                    <a:pt x="2943" y="1518"/>
                    <a:pt x="2943" y="1518"/>
                    <a:pt x="2943" y="1516"/>
                  </a:cubicBezTo>
                  <a:lnTo>
                    <a:pt x="2948" y="1521"/>
                  </a:lnTo>
                  <a:close/>
                  <a:moveTo>
                    <a:pt x="2698" y="1647"/>
                  </a:moveTo>
                  <a:lnTo>
                    <a:pt x="2698" y="1647"/>
                  </a:lnTo>
                  <a:cubicBezTo>
                    <a:pt x="2701" y="1647"/>
                    <a:pt x="2701" y="1647"/>
                    <a:pt x="2701" y="1647"/>
                  </a:cubicBezTo>
                  <a:cubicBezTo>
                    <a:pt x="2706" y="1640"/>
                    <a:pt x="2706" y="1640"/>
                    <a:pt x="2706" y="1640"/>
                  </a:cubicBezTo>
                  <a:cubicBezTo>
                    <a:pt x="2706" y="1640"/>
                    <a:pt x="2716" y="1612"/>
                    <a:pt x="2725" y="1595"/>
                  </a:cubicBezTo>
                  <a:cubicBezTo>
                    <a:pt x="2730" y="1583"/>
                    <a:pt x="2735" y="1578"/>
                    <a:pt x="2735" y="1568"/>
                  </a:cubicBezTo>
                  <a:cubicBezTo>
                    <a:pt x="2735" y="1563"/>
                    <a:pt x="2735" y="1558"/>
                    <a:pt x="2733" y="1553"/>
                  </a:cubicBezTo>
                  <a:cubicBezTo>
                    <a:pt x="2733" y="1551"/>
                    <a:pt x="2733" y="1546"/>
                    <a:pt x="2733" y="1543"/>
                  </a:cubicBezTo>
                  <a:cubicBezTo>
                    <a:pt x="2733" y="1533"/>
                    <a:pt x="2735" y="1521"/>
                    <a:pt x="2743" y="1508"/>
                  </a:cubicBezTo>
                  <a:cubicBezTo>
                    <a:pt x="2750" y="1499"/>
                    <a:pt x="2753" y="1491"/>
                    <a:pt x="2755" y="1489"/>
                  </a:cubicBezTo>
                  <a:cubicBezTo>
                    <a:pt x="2758" y="1484"/>
                    <a:pt x="2758" y="1484"/>
                    <a:pt x="2760" y="1479"/>
                  </a:cubicBezTo>
                  <a:cubicBezTo>
                    <a:pt x="2770" y="1472"/>
                    <a:pt x="2767" y="1472"/>
                    <a:pt x="2777" y="1472"/>
                  </a:cubicBezTo>
                  <a:cubicBezTo>
                    <a:pt x="2787" y="1472"/>
                    <a:pt x="2800" y="1472"/>
                    <a:pt x="2807" y="1474"/>
                  </a:cubicBezTo>
                  <a:cubicBezTo>
                    <a:pt x="2859" y="1521"/>
                    <a:pt x="2859" y="1521"/>
                    <a:pt x="2859" y="1521"/>
                  </a:cubicBezTo>
                  <a:cubicBezTo>
                    <a:pt x="2864" y="1518"/>
                    <a:pt x="2864" y="1518"/>
                    <a:pt x="2864" y="1518"/>
                  </a:cubicBezTo>
                  <a:cubicBezTo>
                    <a:pt x="2864" y="1518"/>
                    <a:pt x="2874" y="1516"/>
                    <a:pt x="2883" y="1513"/>
                  </a:cubicBezTo>
                  <a:cubicBezTo>
                    <a:pt x="2896" y="1511"/>
                    <a:pt x="2908" y="1511"/>
                    <a:pt x="2913" y="1511"/>
                  </a:cubicBezTo>
                  <a:cubicBezTo>
                    <a:pt x="2918" y="1511"/>
                    <a:pt x="2918" y="1511"/>
                    <a:pt x="2920" y="1513"/>
                  </a:cubicBezTo>
                  <a:cubicBezTo>
                    <a:pt x="2920" y="1513"/>
                    <a:pt x="2923" y="1518"/>
                    <a:pt x="2925" y="1526"/>
                  </a:cubicBezTo>
                  <a:cubicBezTo>
                    <a:pt x="2928" y="1533"/>
                    <a:pt x="2933" y="1538"/>
                    <a:pt x="2938" y="1538"/>
                  </a:cubicBezTo>
                  <a:cubicBezTo>
                    <a:pt x="2945" y="1541"/>
                    <a:pt x="2950" y="1541"/>
                    <a:pt x="2953" y="1541"/>
                  </a:cubicBezTo>
                  <a:cubicBezTo>
                    <a:pt x="2955" y="1541"/>
                    <a:pt x="2955" y="1541"/>
                    <a:pt x="2957" y="1541"/>
                  </a:cubicBezTo>
                  <a:cubicBezTo>
                    <a:pt x="2960" y="1541"/>
                    <a:pt x="2965" y="1541"/>
                    <a:pt x="2967" y="1538"/>
                  </a:cubicBezTo>
                  <a:cubicBezTo>
                    <a:pt x="2972" y="1536"/>
                    <a:pt x="2972" y="1531"/>
                    <a:pt x="2972" y="1528"/>
                  </a:cubicBezTo>
                  <a:cubicBezTo>
                    <a:pt x="2972" y="1521"/>
                    <a:pt x="2970" y="1516"/>
                    <a:pt x="2970" y="1516"/>
                  </a:cubicBezTo>
                  <a:cubicBezTo>
                    <a:pt x="2967" y="1516"/>
                    <a:pt x="2967" y="1516"/>
                    <a:pt x="2967" y="1516"/>
                  </a:cubicBezTo>
                  <a:cubicBezTo>
                    <a:pt x="2962" y="1508"/>
                    <a:pt x="2962" y="1508"/>
                    <a:pt x="2962" y="1508"/>
                  </a:cubicBezTo>
                  <a:cubicBezTo>
                    <a:pt x="2965" y="1511"/>
                    <a:pt x="2967" y="1511"/>
                    <a:pt x="2967" y="1511"/>
                  </a:cubicBezTo>
                  <a:cubicBezTo>
                    <a:pt x="2970" y="1516"/>
                    <a:pt x="2977" y="1521"/>
                    <a:pt x="2987" y="1523"/>
                  </a:cubicBezTo>
                  <a:cubicBezTo>
                    <a:pt x="2992" y="1523"/>
                    <a:pt x="2997" y="1521"/>
                    <a:pt x="2999" y="1516"/>
                  </a:cubicBezTo>
                  <a:cubicBezTo>
                    <a:pt x="3004" y="1508"/>
                    <a:pt x="3004" y="1504"/>
                    <a:pt x="3007" y="1496"/>
                  </a:cubicBezTo>
                  <a:cubicBezTo>
                    <a:pt x="3009" y="1474"/>
                    <a:pt x="3009" y="1435"/>
                    <a:pt x="3012" y="1425"/>
                  </a:cubicBezTo>
                  <a:cubicBezTo>
                    <a:pt x="3012" y="1420"/>
                    <a:pt x="3014" y="1417"/>
                    <a:pt x="3017" y="1415"/>
                  </a:cubicBezTo>
                  <a:cubicBezTo>
                    <a:pt x="3022" y="1412"/>
                    <a:pt x="3029" y="1407"/>
                    <a:pt x="3034" y="1400"/>
                  </a:cubicBezTo>
                  <a:cubicBezTo>
                    <a:pt x="3042" y="1385"/>
                    <a:pt x="3046" y="1370"/>
                    <a:pt x="3054" y="1365"/>
                  </a:cubicBezTo>
                  <a:cubicBezTo>
                    <a:pt x="3059" y="1360"/>
                    <a:pt x="3061" y="1360"/>
                    <a:pt x="3064" y="1360"/>
                  </a:cubicBezTo>
                  <a:cubicBezTo>
                    <a:pt x="3064" y="1360"/>
                    <a:pt x="3066" y="1360"/>
                    <a:pt x="3069" y="1360"/>
                  </a:cubicBezTo>
                  <a:cubicBezTo>
                    <a:pt x="3074" y="1363"/>
                    <a:pt x="3078" y="1365"/>
                    <a:pt x="3086" y="1365"/>
                  </a:cubicBezTo>
                  <a:cubicBezTo>
                    <a:pt x="3093" y="1365"/>
                    <a:pt x="3101" y="1363"/>
                    <a:pt x="3106" y="1353"/>
                  </a:cubicBezTo>
                  <a:cubicBezTo>
                    <a:pt x="3108" y="1353"/>
                    <a:pt x="3115" y="1351"/>
                    <a:pt x="3123" y="1351"/>
                  </a:cubicBezTo>
                  <a:cubicBezTo>
                    <a:pt x="3133" y="1348"/>
                    <a:pt x="3143" y="1346"/>
                    <a:pt x="3152" y="1338"/>
                  </a:cubicBezTo>
                  <a:cubicBezTo>
                    <a:pt x="3162" y="1333"/>
                    <a:pt x="3170" y="1326"/>
                    <a:pt x="3172" y="1318"/>
                  </a:cubicBezTo>
                  <a:cubicBezTo>
                    <a:pt x="3175" y="1311"/>
                    <a:pt x="3175" y="1304"/>
                    <a:pt x="3177" y="1296"/>
                  </a:cubicBezTo>
                  <a:cubicBezTo>
                    <a:pt x="3177" y="1294"/>
                    <a:pt x="3177" y="1294"/>
                    <a:pt x="3177" y="1294"/>
                  </a:cubicBezTo>
                  <a:cubicBezTo>
                    <a:pt x="3177" y="1279"/>
                    <a:pt x="3167" y="1272"/>
                    <a:pt x="3162" y="1267"/>
                  </a:cubicBezTo>
                  <a:cubicBezTo>
                    <a:pt x="3160" y="1264"/>
                    <a:pt x="3157" y="1264"/>
                    <a:pt x="3157" y="1262"/>
                  </a:cubicBezTo>
                  <a:lnTo>
                    <a:pt x="3160" y="1262"/>
                  </a:lnTo>
                  <a:cubicBezTo>
                    <a:pt x="3170" y="1274"/>
                    <a:pt x="3185" y="1274"/>
                    <a:pt x="3199" y="1274"/>
                  </a:cubicBezTo>
                  <a:cubicBezTo>
                    <a:pt x="3202" y="1274"/>
                    <a:pt x="3202" y="1274"/>
                    <a:pt x="3202" y="1274"/>
                  </a:cubicBezTo>
                  <a:cubicBezTo>
                    <a:pt x="3209" y="1274"/>
                    <a:pt x="3209" y="1274"/>
                    <a:pt x="3212" y="1274"/>
                  </a:cubicBezTo>
                  <a:cubicBezTo>
                    <a:pt x="3214" y="1274"/>
                    <a:pt x="3217" y="1276"/>
                    <a:pt x="3222" y="1281"/>
                  </a:cubicBezTo>
                  <a:cubicBezTo>
                    <a:pt x="3229" y="1289"/>
                    <a:pt x="3234" y="1291"/>
                    <a:pt x="3241" y="1294"/>
                  </a:cubicBezTo>
                  <a:cubicBezTo>
                    <a:pt x="3246" y="1296"/>
                    <a:pt x="3251" y="1296"/>
                    <a:pt x="3261" y="1304"/>
                  </a:cubicBezTo>
                  <a:cubicBezTo>
                    <a:pt x="3266" y="1306"/>
                    <a:pt x="3271" y="1306"/>
                    <a:pt x="3276" y="1306"/>
                  </a:cubicBezTo>
                  <a:cubicBezTo>
                    <a:pt x="3301" y="1306"/>
                    <a:pt x="3313" y="1281"/>
                    <a:pt x="3320" y="1274"/>
                  </a:cubicBezTo>
                  <a:cubicBezTo>
                    <a:pt x="3328" y="1267"/>
                    <a:pt x="3330" y="1259"/>
                    <a:pt x="3330" y="1252"/>
                  </a:cubicBezTo>
                  <a:cubicBezTo>
                    <a:pt x="3330" y="1242"/>
                    <a:pt x="3328" y="1235"/>
                    <a:pt x="3328" y="1232"/>
                  </a:cubicBezTo>
                  <a:lnTo>
                    <a:pt x="3330" y="1230"/>
                  </a:lnTo>
                  <a:cubicBezTo>
                    <a:pt x="3330" y="1230"/>
                    <a:pt x="3333" y="1230"/>
                    <a:pt x="3338" y="1230"/>
                  </a:cubicBezTo>
                  <a:cubicBezTo>
                    <a:pt x="3338" y="1227"/>
                    <a:pt x="3340" y="1230"/>
                    <a:pt x="3345" y="1232"/>
                  </a:cubicBezTo>
                  <a:cubicBezTo>
                    <a:pt x="3350" y="1237"/>
                    <a:pt x="3355" y="1242"/>
                    <a:pt x="3362" y="1244"/>
                  </a:cubicBezTo>
                  <a:cubicBezTo>
                    <a:pt x="3375" y="1249"/>
                    <a:pt x="3377" y="1247"/>
                    <a:pt x="3389" y="1257"/>
                  </a:cubicBezTo>
                  <a:cubicBezTo>
                    <a:pt x="3399" y="1267"/>
                    <a:pt x="3409" y="1279"/>
                    <a:pt x="3436" y="1279"/>
                  </a:cubicBezTo>
                  <a:cubicBezTo>
                    <a:pt x="3441" y="1279"/>
                    <a:pt x="3449" y="1279"/>
                    <a:pt x="3459" y="1276"/>
                  </a:cubicBezTo>
                  <a:cubicBezTo>
                    <a:pt x="3461" y="1276"/>
                    <a:pt x="3464" y="1276"/>
                    <a:pt x="3466" y="1276"/>
                  </a:cubicBezTo>
                  <a:cubicBezTo>
                    <a:pt x="3481" y="1276"/>
                    <a:pt x="3488" y="1281"/>
                    <a:pt x="3491" y="1286"/>
                  </a:cubicBezTo>
                  <a:cubicBezTo>
                    <a:pt x="3496" y="1294"/>
                    <a:pt x="3496" y="1304"/>
                    <a:pt x="3496" y="1314"/>
                  </a:cubicBezTo>
                  <a:cubicBezTo>
                    <a:pt x="3498" y="1326"/>
                    <a:pt x="3506" y="1333"/>
                    <a:pt x="3515" y="1341"/>
                  </a:cubicBezTo>
                  <a:cubicBezTo>
                    <a:pt x="3542" y="1356"/>
                    <a:pt x="3594" y="1365"/>
                    <a:pt x="3631" y="1365"/>
                  </a:cubicBezTo>
                  <a:cubicBezTo>
                    <a:pt x="3678" y="1365"/>
                    <a:pt x="3701" y="1351"/>
                    <a:pt x="3708" y="1353"/>
                  </a:cubicBezTo>
                  <a:cubicBezTo>
                    <a:pt x="3710" y="1353"/>
                    <a:pt x="3713" y="1353"/>
                    <a:pt x="3715" y="1358"/>
                  </a:cubicBezTo>
                  <a:cubicBezTo>
                    <a:pt x="3720" y="1365"/>
                    <a:pt x="3723" y="1375"/>
                    <a:pt x="3728" y="1388"/>
                  </a:cubicBezTo>
                  <a:cubicBezTo>
                    <a:pt x="3733" y="1403"/>
                    <a:pt x="3745" y="1410"/>
                    <a:pt x="3755" y="1410"/>
                  </a:cubicBezTo>
                  <a:cubicBezTo>
                    <a:pt x="3767" y="1410"/>
                    <a:pt x="3777" y="1405"/>
                    <a:pt x="3782" y="1400"/>
                  </a:cubicBezTo>
                  <a:cubicBezTo>
                    <a:pt x="3787" y="1395"/>
                    <a:pt x="3789" y="1388"/>
                    <a:pt x="3792" y="1388"/>
                  </a:cubicBezTo>
                  <a:cubicBezTo>
                    <a:pt x="3807" y="1388"/>
                    <a:pt x="3836" y="1380"/>
                    <a:pt x="3854" y="1363"/>
                  </a:cubicBezTo>
                  <a:cubicBezTo>
                    <a:pt x="3861" y="1358"/>
                    <a:pt x="3866" y="1356"/>
                    <a:pt x="3873" y="1356"/>
                  </a:cubicBezTo>
                  <a:cubicBezTo>
                    <a:pt x="3878" y="1356"/>
                    <a:pt x="3886" y="1358"/>
                    <a:pt x="3896" y="1360"/>
                  </a:cubicBezTo>
                  <a:cubicBezTo>
                    <a:pt x="3908" y="1363"/>
                    <a:pt x="3928" y="1370"/>
                    <a:pt x="3938" y="1373"/>
                  </a:cubicBezTo>
                  <a:cubicBezTo>
                    <a:pt x="3938" y="1375"/>
                    <a:pt x="3935" y="1378"/>
                    <a:pt x="3935" y="1383"/>
                  </a:cubicBezTo>
                  <a:cubicBezTo>
                    <a:pt x="3933" y="1393"/>
                    <a:pt x="3928" y="1405"/>
                    <a:pt x="3920" y="1415"/>
                  </a:cubicBezTo>
                  <a:cubicBezTo>
                    <a:pt x="3910" y="1430"/>
                    <a:pt x="3910" y="1449"/>
                    <a:pt x="3910" y="1462"/>
                  </a:cubicBezTo>
                  <a:cubicBezTo>
                    <a:pt x="3910" y="1472"/>
                    <a:pt x="3910" y="1476"/>
                    <a:pt x="3910" y="1479"/>
                  </a:cubicBezTo>
                  <a:cubicBezTo>
                    <a:pt x="3910" y="1484"/>
                    <a:pt x="3910" y="1484"/>
                    <a:pt x="3910" y="1484"/>
                  </a:cubicBezTo>
                  <a:cubicBezTo>
                    <a:pt x="3918" y="1486"/>
                    <a:pt x="3918" y="1486"/>
                    <a:pt x="3918" y="1486"/>
                  </a:cubicBezTo>
                  <a:cubicBezTo>
                    <a:pt x="3918" y="1486"/>
                    <a:pt x="3943" y="1491"/>
                    <a:pt x="3957" y="1491"/>
                  </a:cubicBezTo>
                  <a:cubicBezTo>
                    <a:pt x="3967" y="1489"/>
                    <a:pt x="3997" y="1499"/>
                    <a:pt x="4024" y="1499"/>
                  </a:cubicBezTo>
                  <a:cubicBezTo>
                    <a:pt x="4034" y="1499"/>
                    <a:pt x="4041" y="1504"/>
                    <a:pt x="4046" y="1506"/>
                  </a:cubicBezTo>
                  <a:cubicBezTo>
                    <a:pt x="4051" y="1508"/>
                    <a:pt x="4053" y="1511"/>
                    <a:pt x="4053" y="1513"/>
                  </a:cubicBezTo>
                  <a:cubicBezTo>
                    <a:pt x="4058" y="1546"/>
                    <a:pt x="4058" y="1546"/>
                    <a:pt x="4058" y="1546"/>
                  </a:cubicBezTo>
                  <a:cubicBezTo>
                    <a:pt x="4091" y="1546"/>
                    <a:pt x="4091" y="1546"/>
                    <a:pt x="4091" y="1546"/>
                  </a:cubicBezTo>
                  <a:cubicBezTo>
                    <a:pt x="4093" y="1538"/>
                    <a:pt x="4093" y="1538"/>
                    <a:pt x="4093" y="1538"/>
                  </a:cubicBezTo>
                  <a:cubicBezTo>
                    <a:pt x="4093" y="1538"/>
                    <a:pt x="4095" y="1528"/>
                    <a:pt x="4100" y="1518"/>
                  </a:cubicBezTo>
                  <a:cubicBezTo>
                    <a:pt x="4103" y="1516"/>
                    <a:pt x="4110" y="1513"/>
                    <a:pt x="4118" y="1511"/>
                  </a:cubicBezTo>
                  <a:cubicBezTo>
                    <a:pt x="4128" y="1511"/>
                    <a:pt x="4135" y="1511"/>
                    <a:pt x="4140" y="1511"/>
                  </a:cubicBezTo>
                  <a:cubicBezTo>
                    <a:pt x="4150" y="1511"/>
                    <a:pt x="4157" y="1508"/>
                    <a:pt x="4165" y="1508"/>
                  </a:cubicBezTo>
                  <a:cubicBezTo>
                    <a:pt x="4167" y="1508"/>
                    <a:pt x="4170" y="1508"/>
                    <a:pt x="4170" y="1508"/>
                  </a:cubicBezTo>
                  <a:cubicBezTo>
                    <a:pt x="4175" y="1516"/>
                    <a:pt x="4182" y="1516"/>
                    <a:pt x="4189" y="1516"/>
                  </a:cubicBezTo>
                  <a:cubicBezTo>
                    <a:pt x="4202" y="1516"/>
                    <a:pt x="4216" y="1513"/>
                    <a:pt x="4224" y="1511"/>
                  </a:cubicBezTo>
                  <a:cubicBezTo>
                    <a:pt x="4226" y="1511"/>
                    <a:pt x="4229" y="1511"/>
                    <a:pt x="4234" y="1511"/>
                  </a:cubicBezTo>
                  <a:cubicBezTo>
                    <a:pt x="4241" y="1511"/>
                    <a:pt x="4251" y="1511"/>
                    <a:pt x="4261" y="1513"/>
                  </a:cubicBezTo>
                  <a:cubicBezTo>
                    <a:pt x="4263" y="1513"/>
                    <a:pt x="4268" y="1513"/>
                    <a:pt x="4271" y="1513"/>
                  </a:cubicBezTo>
                  <a:cubicBezTo>
                    <a:pt x="4273" y="1518"/>
                    <a:pt x="4281" y="1523"/>
                    <a:pt x="4286" y="1526"/>
                  </a:cubicBezTo>
                  <a:cubicBezTo>
                    <a:pt x="4295" y="1528"/>
                    <a:pt x="4305" y="1531"/>
                    <a:pt x="4310" y="1531"/>
                  </a:cubicBezTo>
                  <a:cubicBezTo>
                    <a:pt x="4318" y="1533"/>
                    <a:pt x="4320" y="1533"/>
                    <a:pt x="4325" y="1536"/>
                  </a:cubicBezTo>
                  <a:cubicBezTo>
                    <a:pt x="4330" y="1543"/>
                    <a:pt x="4330" y="1546"/>
                    <a:pt x="4330" y="1563"/>
                  </a:cubicBezTo>
                  <a:cubicBezTo>
                    <a:pt x="4330" y="1565"/>
                    <a:pt x="4330" y="1568"/>
                    <a:pt x="4330" y="1570"/>
                  </a:cubicBezTo>
                  <a:cubicBezTo>
                    <a:pt x="4330" y="1585"/>
                    <a:pt x="4340" y="1595"/>
                    <a:pt x="4345" y="1597"/>
                  </a:cubicBezTo>
                  <a:cubicBezTo>
                    <a:pt x="4347" y="1600"/>
                    <a:pt x="4350" y="1602"/>
                    <a:pt x="4350" y="1602"/>
                  </a:cubicBezTo>
                  <a:cubicBezTo>
                    <a:pt x="4350" y="1605"/>
                    <a:pt x="4350" y="1607"/>
                    <a:pt x="4345" y="1612"/>
                  </a:cubicBezTo>
                  <a:cubicBezTo>
                    <a:pt x="4342" y="1617"/>
                    <a:pt x="4335" y="1622"/>
                    <a:pt x="4332" y="1632"/>
                  </a:cubicBezTo>
                  <a:cubicBezTo>
                    <a:pt x="4330" y="1635"/>
                    <a:pt x="4330" y="1637"/>
                    <a:pt x="4330" y="1640"/>
                  </a:cubicBezTo>
                  <a:cubicBezTo>
                    <a:pt x="4330" y="1652"/>
                    <a:pt x="4340" y="1659"/>
                    <a:pt x="4347" y="1667"/>
                  </a:cubicBezTo>
                  <a:cubicBezTo>
                    <a:pt x="4355" y="1677"/>
                    <a:pt x="4365" y="1684"/>
                    <a:pt x="4372" y="1696"/>
                  </a:cubicBezTo>
                  <a:cubicBezTo>
                    <a:pt x="4377" y="1706"/>
                    <a:pt x="4379" y="1713"/>
                    <a:pt x="4379" y="1723"/>
                  </a:cubicBezTo>
                  <a:cubicBezTo>
                    <a:pt x="4379" y="1741"/>
                    <a:pt x="4372" y="1758"/>
                    <a:pt x="4370" y="1770"/>
                  </a:cubicBezTo>
                  <a:cubicBezTo>
                    <a:pt x="4370" y="1773"/>
                    <a:pt x="4370" y="1775"/>
                    <a:pt x="4370" y="1775"/>
                  </a:cubicBezTo>
                  <a:cubicBezTo>
                    <a:pt x="4370" y="1790"/>
                    <a:pt x="4379" y="1797"/>
                    <a:pt x="4389" y="1802"/>
                  </a:cubicBezTo>
                  <a:cubicBezTo>
                    <a:pt x="4399" y="1807"/>
                    <a:pt x="4409" y="1810"/>
                    <a:pt x="4411" y="1812"/>
                  </a:cubicBezTo>
                  <a:cubicBezTo>
                    <a:pt x="4416" y="1815"/>
                    <a:pt x="4421" y="1815"/>
                    <a:pt x="4426" y="1815"/>
                  </a:cubicBezTo>
                  <a:cubicBezTo>
                    <a:pt x="4439" y="1815"/>
                    <a:pt x="4446" y="1807"/>
                    <a:pt x="4456" y="1800"/>
                  </a:cubicBezTo>
                  <a:cubicBezTo>
                    <a:pt x="4456" y="1797"/>
                    <a:pt x="4458" y="1797"/>
                    <a:pt x="4461" y="1797"/>
                  </a:cubicBezTo>
                  <a:cubicBezTo>
                    <a:pt x="4468" y="1797"/>
                    <a:pt x="4480" y="1802"/>
                    <a:pt x="4495" y="1805"/>
                  </a:cubicBezTo>
                  <a:cubicBezTo>
                    <a:pt x="4513" y="1810"/>
                    <a:pt x="4527" y="1817"/>
                    <a:pt x="4542" y="1832"/>
                  </a:cubicBezTo>
                  <a:cubicBezTo>
                    <a:pt x="4557" y="1847"/>
                    <a:pt x="4552" y="1844"/>
                    <a:pt x="4560" y="1859"/>
                  </a:cubicBezTo>
                  <a:cubicBezTo>
                    <a:pt x="4565" y="1867"/>
                    <a:pt x="4572" y="1869"/>
                    <a:pt x="4579" y="1869"/>
                  </a:cubicBezTo>
                  <a:cubicBezTo>
                    <a:pt x="4597" y="1869"/>
                    <a:pt x="4614" y="1862"/>
                    <a:pt x="4624" y="1857"/>
                  </a:cubicBezTo>
                  <a:cubicBezTo>
                    <a:pt x="4624" y="1857"/>
                    <a:pt x="4626" y="1857"/>
                    <a:pt x="4626" y="1854"/>
                  </a:cubicBezTo>
                  <a:cubicBezTo>
                    <a:pt x="4626" y="1857"/>
                    <a:pt x="4626" y="1857"/>
                    <a:pt x="4629" y="1857"/>
                  </a:cubicBezTo>
                  <a:cubicBezTo>
                    <a:pt x="4629" y="1859"/>
                    <a:pt x="4631" y="1862"/>
                    <a:pt x="4636" y="1864"/>
                  </a:cubicBezTo>
                  <a:cubicBezTo>
                    <a:pt x="4636" y="1867"/>
                    <a:pt x="4636" y="1867"/>
                    <a:pt x="4636" y="1869"/>
                  </a:cubicBezTo>
                  <a:cubicBezTo>
                    <a:pt x="4639" y="1869"/>
                    <a:pt x="4636" y="1874"/>
                    <a:pt x="4634" y="1879"/>
                  </a:cubicBezTo>
                  <a:cubicBezTo>
                    <a:pt x="4631" y="1884"/>
                    <a:pt x="4626" y="1891"/>
                    <a:pt x="4626" y="1899"/>
                  </a:cubicBezTo>
                  <a:cubicBezTo>
                    <a:pt x="4626" y="1906"/>
                    <a:pt x="4634" y="1916"/>
                    <a:pt x="4641" y="1918"/>
                  </a:cubicBezTo>
                  <a:cubicBezTo>
                    <a:pt x="4648" y="1921"/>
                    <a:pt x="4656" y="1921"/>
                    <a:pt x="4666" y="1921"/>
                  </a:cubicBezTo>
                  <a:cubicBezTo>
                    <a:pt x="4668" y="1921"/>
                    <a:pt x="4673" y="1921"/>
                    <a:pt x="4675" y="1921"/>
                  </a:cubicBezTo>
                  <a:cubicBezTo>
                    <a:pt x="4705" y="1921"/>
                    <a:pt x="4717" y="1909"/>
                    <a:pt x="4727" y="1899"/>
                  </a:cubicBezTo>
                  <a:cubicBezTo>
                    <a:pt x="4727" y="1896"/>
                    <a:pt x="4729" y="1896"/>
                    <a:pt x="4734" y="1896"/>
                  </a:cubicBezTo>
                  <a:cubicBezTo>
                    <a:pt x="4746" y="1896"/>
                    <a:pt x="4763" y="1904"/>
                    <a:pt x="4778" y="1904"/>
                  </a:cubicBezTo>
                  <a:cubicBezTo>
                    <a:pt x="4778" y="1904"/>
                    <a:pt x="4781" y="1911"/>
                    <a:pt x="4781" y="1918"/>
                  </a:cubicBezTo>
                  <a:cubicBezTo>
                    <a:pt x="4783" y="1926"/>
                    <a:pt x="4783" y="1933"/>
                    <a:pt x="4786" y="1941"/>
                  </a:cubicBezTo>
                  <a:cubicBezTo>
                    <a:pt x="4788" y="1948"/>
                    <a:pt x="4793" y="1955"/>
                    <a:pt x="4798" y="1958"/>
                  </a:cubicBezTo>
                  <a:cubicBezTo>
                    <a:pt x="4805" y="1960"/>
                    <a:pt x="4810" y="1963"/>
                    <a:pt x="4815" y="1963"/>
                  </a:cubicBezTo>
                  <a:cubicBezTo>
                    <a:pt x="4813" y="1968"/>
                    <a:pt x="4810" y="1980"/>
                    <a:pt x="4808" y="1990"/>
                  </a:cubicBezTo>
                  <a:cubicBezTo>
                    <a:pt x="4808" y="1992"/>
                    <a:pt x="4808" y="1992"/>
                    <a:pt x="4808" y="1995"/>
                  </a:cubicBezTo>
                  <a:cubicBezTo>
                    <a:pt x="4808" y="1995"/>
                    <a:pt x="4803" y="1997"/>
                    <a:pt x="4798" y="2000"/>
                  </a:cubicBezTo>
                  <a:cubicBezTo>
                    <a:pt x="4788" y="2005"/>
                    <a:pt x="4786" y="2015"/>
                    <a:pt x="4786" y="2022"/>
                  </a:cubicBezTo>
                  <a:cubicBezTo>
                    <a:pt x="4786" y="2029"/>
                    <a:pt x="4788" y="2039"/>
                    <a:pt x="4788" y="2044"/>
                  </a:cubicBezTo>
                  <a:cubicBezTo>
                    <a:pt x="4788" y="2052"/>
                    <a:pt x="4788" y="2059"/>
                    <a:pt x="4796" y="2064"/>
                  </a:cubicBezTo>
                  <a:cubicBezTo>
                    <a:pt x="4803" y="2069"/>
                    <a:pt x="4808" y="2069"/>
                    <a:pt x="4815" y="2069"/>
                  </a:cubicBezTo>
                  <a:cubicBezTo>
                    <a:pt x="4815" y="2069"/>
                    <a:pt x="4818" y="2069"/>
                    <a:pt x="4820" y="2069"/>
                  </a:cubicBezTo>
                  <a:cubicBezTo>
                    <a:pt x="4825" y="2069"/>
                    <a:pt x="4828" y="2069"/>
                    <a:pt x="4828" y="2069"/>
                  </a:cubicBezTo>
                  <a:lnTo>
                    <a:pt x="4830" y="2069"/>
                  </a:lnTo>
                  <a:cubicBezTo>
                    <a:pt x="4833" y="2071"/>
                    <a:pt x="4835" y="2076"/>
                    <a:pt x="4840" y="2081"/>
                  </a:cubicBezTo>
                  <a:cubicBezTo>
                    <a:pt x="4845" y="2086"/>
                    <a:pt x="4842" y="2086"/>
                    <a:pt x="4842" y="2086"/>
                  </a:cubicBezTo>
                  <a:cubicBezTo>
                    <a:pt x="4845" y="2086"/>
                    <a:pt x="4838" y="2094"/>
                    <a:pt x="4838" y="2106"/>
                  </a:cubicBezTo>
                  <a:cubicBezTo>
                    <a:pt x="4838" y="2118"/>
                    <a:pt x="4842" y="2128"/>
                    <a:pt x="4840" y="2131"/>
                  </a:cubicBezTo>
                  <a:cubicBezTo>
                    <a:pt x="4835" y="2136"/>
                    <a:pt x="4835" y="2141"/>
                    <a:pt x="4835" y="2145"/>
                  </a:cubicBezTo>
                  <a:cubicBezTo>
                    <a:pt x="4835" y="2155"/>
                    <a:pt x="4840" y="2163"/>
                    <a:pt x="4840" y="2170"/>
                  </a:cubicBezTo>
                  <a:cubicBezTo>
                    <a:pt x="4842" y="2173"/>
                    <a:pt x="4842" y="2175"/>
                    <a:pt x="4842" y="2177"/>
                  </a:cubicBezTo>
                  <a:cubicBezTo>
                    <a:pt x="4810" y="2200"/>
                    <a:pt x="4810" y="2200"/>
                    <a:pt x="4810" y="2200"/>
                  </a:cubicBezTo>
                  <a:cubicBezTo>
                    <a:pt x="4810" y="2205"/>
                    <a:pt x="4810" y="2205"/>
                    <a:pt x="4810" y="2205"/>
                  </a:cubicBezTo>
                  <a:cubicBezTo>
                    <a:pt x="4810" y="2205"/>
                    <a:pt x="4813" y="2207"/>
                    <a:pt x="4813" y="2210"/>
                  </a:cubicBezTo>
                  <a:cubicBezTo>
                    <a:pt x="4813" y="2212"/>
                    <a:pt x="4810" y="2219"/>
                    <a:pt x="4810" y="2222"/>
                  </a:cubicBezTo>
                  <a:cubicBezTo>
                    <a:pt x="4810" y="2224"/>
                    <a:pt x="4810" y="2227"/>
                    <a:pt x="4810" y="2227"/>
                  </a:cubicBezTo>
                  <a:cubicBezTo>
                    <a:pt x="4803" y="2227"/>
                    <a:pt x="4793" y="2229"/>
                    <a:pt x="4781" y="2232"/>
                  </a:cubicBezTo>
                  <a:cubicBezTo>
                    <a:pt x="4776" y="2232"/>
                    <a:pt x="4768" y="2232"/>
                    <a:pt x="4763" y="2234"/>
                  </a:cubicBezTo>
                  <a:cubicBezTo>
                    <a:pt x="4759" y="2237"/>
                    <a:pt x="4754" y="2237"/>
                    <a:pt x="4749" y="2242"/>
                  </a:cubicBezTo>
                  <a:cubicBezTo>
                    <a:pt x="4746" y="2244"/>
                    <a:pt x="4739" y="2252"/>
                    <a:pt x="4739" y="2262"/>
                  </a:cubicBezTo>
                  <a:cubicBezTo>
                    <a:pt x="4739" y="2266"/>
                    <a:pt x="4741" y="2274"/>
                    <a:pt x="4746" y="2279"/>
                  </a:cubicBezTo>
                  <a:cubicBezTo>
                    <a:pt x="4756" y="2286"/>
                    <a:pt x="4763" y="2301"/>
                    <a:pt x="4763" y="2304"/>
                  </a:cubicBezTo>
                  <a:cubicBezTo>
                    <a:pt x="4761" y="2308"/>
                    <a:pt x="4759" y="2316"/>
                    <a:pt x="4756" y="2323"/>
                  </a:cubicBezTo>
                  <a:cubicBezTo>
                    <a:pt x="4754" y="2331"/>
                    <a:pt x="4751" y="2336"/>
                    <a:pt x="4751" y="2341"/>
                  </a:cubicBezTo>
                  <a:cubicBezTo>
                    <a:pt x="4751" y="2353"/>
                    <a:pt x="4759" y="2363"/>
                    <a:pt x="4768" y="2375"/>
                  </a:cubicBezTo>
                  <a:cubicBezTo>
                    <a:pt x="4778" y="2382"/>
                    <a:pt x="4781" y="2387"/>
                    <a:pt x="4781" y="2390"/>
                  </a:cubicBezTo>
                  <a:cubicBezTo>
                    <a:pt x="4781" y="2392"/>
                    <a:pt x="4781" y="2392"/>
                    <a:pt x="4778" y="2395"/>
                  </a:cubicBezTo>
                  <a:cubicBezTo>
                    <a:pt x="4776" y="2402"/>
                    <a:pt x="4766" y="2412"/>
                    <a:pt x="4766" y="2427"/>
                  </a:cubicBezTo>
                  <a:cubicBezTo>
                    <a:pt x="4766" y="2434"/>
                    <a:pt x="4768" y="2439"/>
                    <a:pt x="4771" y="2444"/>
                  </a:cubicBezTo>
                  <a:cubicBezTo>
                    <a:pt x="4776" y="2449"/>
                    <a:pt x="4778" y="2454"/>
                    <a:pt x="4781" y="2456"/>
                  </a:cubicBezTo>
                  <a:lnTo>
                    <a:pt x="4781" y="2459"/>
                  </a:lnTo>
                  <a:cubicBezTo>
                    <a:pt x="4776" y="2459"/>
                    <a:pt x="4773" y="2461"/>
                    <a:pt x="4773" y="2464"/>
                  </a:cubicBezTo>
                  <a:cubicBezTo>
                    <a:pt x="4768" y="2459"/>
                    <a:pt x="4763" y="2452"/>
                    <a:pt x="4759" y="2447"/>
                  </a:cubicBezTo>
                  <a:cubicBezTo>
                    <a:pt x="4756" y="2442"/>
                    <a:pt x="4754" y="2439"/>
                    <a:pt x="4751" y="2437"/>
                  </a:cubicBezTo>
                  <a:cubicBezTo>
                    <a:pt x="4746" y="2434"/>
                    <a:pt x="4746" y="2432"/>
                    <a:pt x="4739" y="2429"/>
                  </a:cubicBezTo>
                  <a:cubicBezTo>
                    <a:pt x="4736" y="2429"/>
                    <a:pt x="4734" y="2432"/>
                    <a:pt x="4734" y="2432"/>
                  </a:cubicBezTo>
                  <a:cubicBezTo>
                    <a:pt x="4729" y="2432"/>
                    <a:pt x="4722" y="2429"/>
                    <a:pt x="4713" y="2427"/>
                  </a:cubicBezTo>
                  <a:cubicBezTo>
                    <a:pt x="4710" y="2427"/>
                    <a:pt x="4708" y="2429"/>
                    <a:pt x="4703" y="2432"/>
                  </a:cubicBezTo>
                  <a:cubicBezTo>
                    <a:pt x="4698" y="2434"/>
                    <a:pt x="4695" y="2439"/>
                    <a:pt x="4695" y="2444"/>
                  </a:cubicBezTo>
                  <a:cubicBezTo>
                    <a:pt x="4695" y="2454"/>
                    <a:pt x="4693" y="2461"/>
                    <a:pt x="4683" y="2469"/>
                  </a:cubicBezTo>
                  <a:cubicBezTo>
                    <a:pt x="4678" y="2476"/>
                    <a:pt x="4671" y="2484"/>
                    <a:pt x="4663" y="2491"/>
                  </a:cubicBezTo>
                  <a:cubicBezTo>
                    <a:pt x="4656" y="2496"/>
                    <a:pt x="4648" y="2501"/>
                    <a:pt x="4643" y="2501"/>
                  </a:cubicBezTo>
                  <a:lnTo>
                    <a:pt x="4641" y="2501"/>
                  </a:lnTo>
                  <a:cubicBezTo>
                    <a:pt x="4631" y="2499"/>
                    <a:pt x="4624" y="2499"/>
                    <a:pt x="4616" y="2499"/>
                  </a:cubicBezTo>
                  <a:cubicBezTo>
                    <a:pt x="4611" y="2496"/>
                    <a:pt x="4609" y="2496"/>
                    <a:pt x="4609" y="2494"/>
                  </a:cubicBezTo>
                  <a:cubicBezTo>
                    <a:pt x="4599" y="2486"/>
                    <a:pt x="4589" y="2484"/>
                    <a:pt x="4582" y="2484"/>
                  </a:cubicBezTo>
                  <a:cubicBezTo>
                    <a:pt x="4577" y="2484"/>
                    <a:pt x="4572" y="2484"/>
                    <a:pt x="4567" y="2489"/>
                  </a:cubicBezTo>
                  <a:cubicBezTo>
                    <a:pt x="4562" y="2494"/>
                    <a:pt x="4557" y="2501"/>
                    <a:pt x="4557" y="2511"/>
                  </a:cubicBezTo>
                  <a:cubicBezTo>
                    <a:pt x="4557" y="2516"/>
                    <a:pt x="4560" y="2523"/>
                    <a:pt x="4565" y="2528"/>
                  </a:cubicBezTo>
                  <a:cubicBezTo>
                    <a:pt x="4569" y="2533"/>
                    <a:pt x="4577" y="2536"/>
                    <a:pt x="4579" y="2538"/>
                  </a:cubicBezTo>
                  <a:cubicBezTo>
                    <a:pt x="4582" y="2541"/>
                    <a:pt x="4582" y="2541"/>
                    <a:pt x="4582" y="2543"/>
                  </a:cubicBezTo>
                  <a:cubicBezTo>
                    <a:pt x="4582" y="2548"/>
                    <a:pt x="4579" y="2550"/>
                    <a:pt x="4579" y="2560"/>
                  </a:cubicBezTo>
                  <a:cubicBezTo>
                    <a:pt x="4579" y="2568"/>
                    <a:pt x="4582" y="2575"/>
                    <a:pt x="4589" y="2580"/>
                  </a:cubicBezTo>
                  <a:cubicBezTo>
                    <a:pt x="4597" y="2587"/>
                    <a:pt x="4604" y="2592"/>
                    <a:pt x="4607" y="2597"/>
                  </a:cubicBezTo>
                  <a:cubicBezTo>
                    <a:pt x="4611" y="2602"/>
                    <a:pt x="4614" y="2605"/>
                    <a:pt x="4614" y="2605"/>
                  </a:cubicBezTo>
                  <a:lnTo>
                    <a:pt x="4614" y="2607"/>
                  </a:lnTo>
                  <a:cubicBezTo>
                    <a:pt x="4609" y="2617"/>
                    <a:pt x="4607" y="2617"/>
                    <a:pt x="4607" y="2617"/>
                  </a:cubicBezTo>
                  <a:cubicBezTo>
                    <a:pt x="4597" y="2617"/>
                    <a:pt x="4592" y="2622"/>
                    <a:pt x="4589" y="2627"/>
                  </a:cubicBezTo>
                  <a:cubicBezTo>
                    <a:pt x="4584" y="2634"/>
                    <a:pt x="4582" y="2639"/>
                    <a:pt x="4582" y="2647"/>
                  </a:cubicBezTo>
                  <a:cubicBezTo>
                    <a:pt x="4582" y="2649"/>
                    <a:pt x="4582" y="2649"/>
                    <a:pt x="4582" y="2649"/>
                  </a:cubicBezTo>
                  <a:cubicBezTo>
                    <a:pt x="4579" y="2651"/>
                    <a:pt x="4577" y="2651"/>
                    <a:pt x="4572" y="2651"/>
                  </a:cubicBezTo>
                  <a:cubicBezTo>
                    <a:pt x="4565" y="2651"/>
                    <a:pt x="4560" y="2651"/>
                    <a:pt x="4552" y="2656"/>
                  </a:cubicBezTo>
                  <a:cubicBezTo>
                    <a:pt x="4547" y="2659"/>
                    <a:pt x="4542" y="2664"/>
                    <a:pt x="4540" y="2669"/>
                  </a:cubicBezTo>
                  <a:cubicBezTo>
                    <a:pt x="4540" y="2671"/>
                    <a:pt x="4537" y="2676"/>
                    <a:pt x="4537" y="2679"/>
                  </a:cubicBezTo>
                  <a:cubicBezTo>
                    <a:pt x="4540" y="2696"/>
                    <a:pt x="4552" y="2708"/>
                    <a:pt x="4565" y="2721"/>
                  </a:cubicBezTo>
                  <a:cubicBezTo>
                    <a:pt x="4572" y="2728"/>
                    <a:pt x="4587" y="2748"/>
                    <a:pt x="4602" y="2765"/>
                  </a:cubicBezTo>
                  <a:cubicBezTo>
                    <a:pt x="4607" y="2775"/>
                    <a:pt x="4614" y="2785"/>
                    <a:pt x="4616" y="2792"/>
                  </a:cubicBezTo>
                  <a:cubicBezTo>
                    <a:pt x="4621" y="2800"/>
                    <a:pt x="4624" y="2807"/>
                    <a:pt x="4624" y="2807"/>
                  </a:cubicBezTo>
                  <a:cubicBezTo>
                    <a:pt x="4624" y="2829"/>
                    <a:pt x="4639" y="2849"/>
                    <a:pt x="4646" y="2859"/>
                  </a:cubicBezTo>
                  <a:cubicBezTo>
                    <a:pt x="4648" y="2861"/>
                    <a:pt x="4648" y="2861"/>
                    <a:pt x="4648" y="2864"/>
                  </a:cubicBezTo>
                  <a:cubicBezTo>
                    <a:pt x="4648" y="2866"/>
                    <a:pt x="4646" y="2869"/>
                    <a:pt x="4646" y="2871"/>
                  </a:cubicBezTo>
                  <a:cubicBezTo>
                    <a:pt x="4641" y="2866"/>
                    <a:pt x="4631" y="2856"/>
                    <a:pt x="4624" y="2851"/>
                  </a:cubicBezTo>
                  <a:cubicBezTo>
                    <a:pt x="4611" y="2841"/>
                    <a:pt x="4602" y="2834"/>
                    <a:pt x="4589" y="2834"/>
                  </a:cubicBezTo>
                  <a:cubicBezTo>
                    <a:pt x="4587" y="2834"/>
                    <a:pt x="4582" y="2834"/>
                    <a:pt x="4579" y="2837"/>
                  </a:cubicBezTo>
                  <a:cubicBezTo>
                    <a:pt x="4577" y="2837"/>
                    <a:pt x="4572" y="2839"/>
                    <a:pt x="4567" y="2839"/>
                  </a:cubicBezTo>
                  <a:cubicBezTo>
                    <a:pt x="4565" y="2841"/>
                    <a:pt x="4562" y="2841"/>
                    <a:pt x="4560" y="2844"/>
                  </a:cubicBezTo>
                  <a:cubicBezTo>
                    <a:pt x="4557" y="2844"/>
                    <a:pt x="4552" y="2849"/>
                    <a:pt x="4552" y="2854"/>
                  </a:cubicBezTo>
                  <a:cubicBezTo>
                    <a:pt x="4552" y="2861"/>
                    <a:pt x="4557" y="2864"/>
                    <a:pt x="4560" y="2869"/>
                  </a:cubicBezTo>
                  <a:cubicBezTo>
                    <a:pt x="4565" y="2874"/>
                    <a:pt x="4565" y="2874"/>
                    <a:pt x="4565" y="2876"/>
                  </a:cubicBezTo>
                  <a:cubicBezTo>
                    <a:pt x="4565" y="2881"/>
                    <a:pt x="4560" y="2886"/>
                    <a:pt x="4557" y="2893"/>
                  </a:cubicBezTo>
                  <a:cubicBezTo>
                    <a:pt x="4555" y="2903"/>
                    <a:pt x="4552" y="2908"/>
                    <a:pt x="4550" y="2911"/>
                  </a:cubicBezTo>
                  <a:cubicBezTo>
                    <a:pt x="4545" y="2913"/>
                    <a:pt x="4540" y="2913"/>
                    <a:pt x="4535" y="2916"/>
                  </a:cubicBezTo>
                  <a:cubicBezTo>
                    <a:pt x="4527" y="2921"/>
                    <a:pt x="4525" y="2928"/>
                    <a:pt x="4525" y="2938"/>
                  </a:cubicBezTo>
                  <a:cubicBezTo>
                    <a:pt x="4525" y="2943"/>
                    <a:pt x="4527" y="2945"/>
                    <a:pt x="4527" y="2950"/>
                  </a:cubicBezTo>
                  <a:cubicBezTo>
                    <a:pt x="4520" y="2950"/>
                    <a:pt x="4515" y="2950"/>
                    <a:pt x="4508" y="2953"/>
                  </a:cubicBezTo>
                  <a:cubicBezTo>
                    <a:pt x="4503" y="2955"/>
                    <a:pt x="4495" y="2963"/>
                    <a:pt x="4498" y="2970"/>
                  </a:cubicBezTo>
                  <a:cubicBezTo>
                    <a:pt x="4498" y="2973"/>
                    <a:pt x="4498" y="2975"/>
                    <a:pt x="4498" y="2977"/>
                  </a:cubicBezTo>
                  <a:cubicBezTo>
                    <a:pt x="4500" y="2985"/>
                    <a:pt x="4505" y="2987"/>
                    <a:pt x="4510" y="2992"/>
                  </a:cubicBezTo>
                  <a:cubicBezTo>
                    <a:pt x="4518" y="2997"/>
                    <a:pt x="4527" y="3000"/>
                    <a:pt x="4535" y="3005"/>
                  </a:cubicBezTo>
                  <a:cubicBezTo>
                    <a:pt x="4537" y="3007"/>
                    <a:pt x="4540" y="3010"/>
                    <a:pt x="4542" y="3010"/>
                  </a:cubicBezTo>
                  <a:cubicBezTo>
                    <a:pt x="4540" y="3019"/>
                    <a:pt x="4527" y="3039"/>
                    <a:pt x="4520" y="3046"/>
                  </a:cubicBezTo>
                  <a:cubicBezTo>
                    <a:pt x="4518" y="3049"/>
                    <a:pt x="4513" y="3051"/>
                    <a:pt x="4505" y="3051"/>
                  </a:cubicBezTo>
                  <a:cubicBezTo>
                    <a:pt x="4500" y="3054"/>
                    <a:pt x="4490" y="3054"/>
                    <a:pt x="4483" y="3064"/>
                  </a:cubicBezTo>
                  <a:cubicBezTo>
                    <a:pt x="4476" y="3076"/>
                    <a:pt x="4468" y="3091"/>
                    <a:pt x="4468" y="3106"/>
                  </a:cubicBezTo>
                  <a:cubicBezTo>
                    <a:pt x="4468" y="3108"/>
                    <a:pt x="4468" y="3111"/>
                    <a:pt x="4468" y="3116"/>
                  </a:cubicBezTo>
                  <a:lnTo>
                    <a:pt x="4471" y="3116"/>
                  </a:lnTo>
                  <a:cubicBezTo>
                    <a:pt x="4468" y="3116"/>
                    <a:pt x="4468" y="3116"/>
                    <a:pt x="4466" y="3116"/>
                  </a:cubicBezTo>
                  <a:cubicBezTo>
                    <a:pt x="4461" y="3118"/>
                    <a:pt x="4456" y="3121"/>
                    <a:pt x="4453" y="3125"/>
                  </a:cubicBezTo>
                  <a:cubicBezTo>
                    <a:pt x="4448" y="3130"/>
                    <a:pt x="4446" y="3135"/>
                    <a:pt x="4446" y="3140"/>
                  </a:cubicBezTo>
                  <a:cubicBezTo>
                    <a:pt x="4446" y="3145"/>
                    <a:pt x="4448" y="3150"/>
                    <a:pt x="4453" y="3153"/>
                  </a:cubicBezTo>
                  <a:cubicBezTo>
                    <a:pt x="4456" y="3158"/>
                    <a:pt x="4461" y="3158"/>
                    <a:pt x="4466" y="3158"/>
                  </a:cubicBezTo>
                  <a:cubicBezTo>
                    <a:pt x="4473" y="3158"/>
                    <a:pt x="4483" y="3158"/>
                    <a:pt x="4493" y="3160"/>
                  </a:cubicBezTo>
                  <a:cubicBezTo>
                    <a:pt x="4495" y="3160"/>
                    <a:pt x="4498" y="3160"/>
                    <a:pt x="4498" y="3160"/>
                  </a:cubicBezTo>
                  <a:cubicBezTo>
                    <a:pt x="4498" y="3165"/>
                    <a:pt x="4493" y="3172"/>
                    <a:pt x="4485" y="3185"/>
                  </a:cubicBezTo>
                  <a:cubicBezTo>
                    <a:pt x="4483" y="3195"/>
                    <a:pt x="4480" y="3200"/>
                    <a:pt x="4480" y="3205"/>
                  </a:cubicBezTo>
                  <a:cubicBezTo>
                    <a:pt x="4480" y="3207"/>
                    <a:pt x="4480" y="3210"/>
                    <a:pt x="4473" y="3214"/>
                  </a:cubicBezTo>
                  <a:cubicBezTo>
                    <a:pt x="4466" y="3222"/>
                    <a:pt x="4458" y="3232"/>
                    <a:pt x="4453" y="3239"/>
                  </a:cubicBezTo>
                  <a:cubicBezTo>
                    <a:pt x="4448" y="3244"/>
                    <a:pt x="4446" y="3246"/>
                    <a:pt x="4446" y="3251"/>
                  </a:cubicBezTo>
                  <a:cubicBezTo>
                    <a:pt x="4436" y="3249"/>
                    <a:pt x="4421" y="3244"/>
                    <a:pt x="4409" y="3244"/>
                  </a:cubicBezTo>
                  <a:cubicBezTo>
                    <a:pt x="4407" y="3244"/>
                    <a:pt x="4402" y="3244"/>
                    <a:pt x="4397" y="3246"/>
                  </a:cubicBezTo>
                  <a:cubicBezTo>
                    <a:pt x="4392" y="3249"/>
                    <a:pt x="4389" y="3254"/>
                    <a:pt x="4389" y="3261"/>
                  </a:cubicBezTo>
                  <a:cubicBezTo>
                    <a:pt x="4389" y="3271"/>
                    <a:pt x="4389" y="3278"/>
                    <a:pt x="4394" y="3286"/>
                  </a:cubicBezTo>
                  <a:cubicBezTo>
                    <a:pt x="4397" y="3293"/>
                    <a:pt x="4404" y="3301"/>
                    <a:pt x="4411" y="3303"/>
                  </a:cubicBezTo>
                  <a:cubicBezTo>
                    <a:pt x="4411" y="3303"/>
                    <a:pt x="4416" y="3306"/>
                    <a:pt x="4419" y="3313"/>
                  </a:cubicBezTo>
                  <a:cubicBezTo>
                    <a:pt x="4421" y="3318"/>
                    <a:pt x="4421" y="3325"/>
                    <a:pt x="4421" y="3330"/>
                  </a:cubicBezTo>
                  <a:cubicBezTo>
                    <a:pt x="4421" y="3335"/>
                    <a:pt x="4424" y="3343"/>
                    <a:pt x="4424" y="3348"/>
                  </a:cubicBezTo>
                  <a:cubicBezTo>
                    <a:pt x="4394" y="3348"/>
                    <a:pt x="4394" y="3348"/>
                    <a:pt x="4394" y="3348"/>
                  </a:cubicBezTo>
                  <a:cubicBezTo>
                    <a:pt x="4392" y="3365"/>
                    <a:pt x="4392" y="3365"/>
                    <a:pt x="4392" y="3365"/>
                  </a:cubicBezTo>
                  <a:cubicBezTo>
                    <a:pt x="4387" y="3367"/>
                    <a:pt x="4382" y="3370"/>
                    <a:pt x="4377" y="3375"/>
                  </a:cubicBezTo>
                  <a:cubicBezTo>
                    <a:pt x="4372" y="3380"/>
                    <a:pt x="4372" y="3387"/>
                    <a:pt x="4372" y="3390"/>
                  </a:cubicBezTo>
                  <a:cubicBezTo>
                    <a:pt x="4370" y="3390"/>
                    <a:pt x="4370" y="3390"/>
                    <a:pt x="4367" y="3390"/>
                  </a:cubicBezTo>
                  <a:cubicBezTo>
                    <a:pt x="4362" y="3390"/>
                    <a:pt x="4357" y="3390"/>
                    <a:pt x="4352" y="3390"/>
                  </a:cubicBezTo>
                  <a:cubicBezTo>
                    <a:pt x="4350" y="3390"/>
                    <a:pt x="4347" y="3392"/>
                    <a:pt x="4345" y="3392"/>
                  </a:cubicBezTo>
                  <a:cubicBezTo>
                    <a:pt x="4342" y="3392"/>
                    <a:pt x="4337" y="3397"/>
                    <a:pt x="4337" y="3402"/>
                  </a:cubicBezTo>
                  <a:cubicBezTo>
                    <a:pt x="4337" y="3407"/>
                    <a:pt x="4340" y="3412"/>
                    <a:pt x="4342" y="3412"/>
                  </a:cubicBezTo>
                  <a:cubicBezTo>
                    <a:pt x="4345" y="3414"/>
                    <a:pt x="4345" y="3417"/>
                    <a:pt x="4347" y="3419"/>
                  </a:cubicBezTo>
                  <a:cubicBezTo>
                    <a:pt x="4342" y="3417"/>
                    <a:pt x="4337" y="3412"/>
                    <a:pt x="4335" y="3409"/>
                  </a:cubicBezTo>
                  <a:cubicBezTo>
                    <a:pt x="4332" y="3407"/>
                    <a:pt x="4328" y="3404"/>
                    <a:pt x="4325" y="3404"/>
                  </a:cubicBezTo>
                  <a:cubicBezTo>
                    <a:pt x="4315" y="3404"/>
                    <a:pt x="4313" y="3407"/>
                    <a:pt x="4310" y="3409"/>
                  </a:cubicBezTo>
                  <a:cubicBezTo>
                    <a:pt x="4308" y="3412"/>
                    <a:pt x="4305" y="3412"/>
                    <a:pt x="4305" y="3412"/>
                  </a:cubicBezTo>
                  <a:cubicBezTo>
                    <a:pt x="4303" y="3412"/>
                    <a:pt x="4293" y="3407"/>
                    <a:pt x="4278" y="3407"/>
                  </a:cubicBezTo>
                  <a:cubicBezTo>
                    <a:pt x="4276" y="3407"/>
                    <a:pt x="4273" y="3407"/>
                    <a:pt x="4271" y="3407"/>
                  </a:cubicBezTo>
                  <a:cubicBezTo>
                    <a:pt x="4256" y="3412"/>
                    <a:pt x="4248" y="3417"/>
                    <a:pt x="4241" y="3419"/>
                  </a:cubicBezTo>
                  <a:cubicBezTo>
                    <a:pt x="4236" y="3424"/>
                    <a:pt x="4234" y="3424"/>
                    <a:pt x="4229" y="3424"/>
                  </a:cubicBezTo>
                  <a:cubicBezTo>
                    <a:pt x="4224" y="3424"/>
                    <a:pt x="4219" y="3424"/>
                    <a:pt x="4211" y="3422"/>
                  </a:cubicBezTo>
                  <a:cubicBezTo>
                    <a:pt x="4209" y="3422"/>
                    <a:pt x="4202" y="3424"/>
                    <a:pt x="4199" y="3429"/>
                  </a:cubicBezTo>
                  <a:cubicBezTo>
                    <a:pt x="4197" y="3429"/>
                    <a:pt x="4197" y="3432"/>
                    <a:pt x="4197" y="3432"/>
                  </a:cubicBezTo>
                  <a:cubicBezTo>
                    <a:pt x="4189" y="3427"/>
                    <a:pt x="4182" y="3422"/>
                    <a:pt x="4175" y="3412"/>
                  </a:cubicBezTo>
                  <a:cubicBezTo>
                    <a:pt x="4165" y="3404"/>
                    <a:pt x="4160" y="3400"/>
                    <a:pt x="4155" y="3400"/>
                  </a:cubicBezTo>
                  <a:cubicBezTo>
                    <a:pt x="4152" y="3397"/>
                    <a:pt x="4155" y="3400"/>
                    <a:pt x="4147" y="3395"/>
                  </a:cubicBezTo>
                  <a:cubicBezTo>
                    <a:pt x="4140" y="3385"/>
                    <a:pt x="4135" y="3365"/>
                    <a:pt x="4138" y="3360"/>
                  </a:cubicBezTo>
                  <a:cubicBezTo>
                    <a:pt x="4135" y="3355"/>
                    <a:pt x="4133" y="3353"/>
                    <a:pt x="4133" y="3350"/>
                  </a:cubicBezTo>
                  <a:cubicBezTo>
                    <a:pt x="4128" y="3345"/>
                    <a:pt x="4118" y="3343"/>
                    <a:pt x="4110" y="3338"/>
                  </a:cubicBezTo>
                  <a:cubicBezTo>
                    <a:pt x="4103" y="3335"/>
                    <a:pt x="4098" y="3330"/>
                    <a:pt x="4098" y="3330"/>
                  </a:cubicBezTo>
                  <a:cubicBezTo>
                    <a:pt x="4088" y="3328"/>
                    <a:pt x="4088" y="3328"/>
                    <a:pt x="4088" y="3328"/>
                  </a:cubicBezTo>
                  <a:cubicBezTo>
                    <a:pt x="4066" y="3377"/>
                    <a:pt x="4066" y="3377"/>
                    <a:pt x="4066" y="3377"/>
                  </a:cubicBezTo>
                  <a:cubicBezTo>
                    <a:pt x="4058" y="3380"/>
                    <a:pt x="4044" y="3382"/>
                    <a:pt x="4034" y="3390"/>
                  </a:cubicBezTo>
                  <a:cubicBezTo>
                    <a:pt x="4029" y="3397"/>
                    <a:pt x="4009" y="3404"/>
                    <a:pt x="3997" y="3402"/>
                  </a:cubicBezTo>
                  <a:cubicBezTo>
                    <a:pt x="3982" y="3402"/>
                    <a:pt x="3962" y="3407"/>
                    <a:pt x="3947" y="3419"/>
                  </a:cubicBezTo>
                  <a:cubicBezTo>
                    <a:pt x="3945" y="3424"/>
                    <a:pt x="3933" y="3427"/>
                    <a:pt x="3925" y="3427"/>
                  </a:cubicBezTo>
                  <a:cubicBezTo>
                    <a:pt x="3923" y="3427"/>
                    <a:pt x="3918" y="3427"/>
                    <a:pt x="3918" y="3424"/>
                  </a:cubicBezTo>
                  <a:cubicBezTo>
                    <a:pt x="3915" y="3424"/>
                    <a:pt x="3915" y="3424"/>
                    <a:pt x="3915" y="3424"/>
                  </a:cubicBezTo>
                  <a:cubicBezTo>
                    <a:pt x="3905" y="3402"/>
                    <a:pt x="3913" y="3370"/>
                    <a:pt x="3901" y="3340"/>
                  </a:cubicBezTo>
                  <a:cubicBezTo>
                    <a:pt x="3898" y="3333"/>
                    <a:pt x="3896" y="3330"/>
                    <a:pt x="3893" y="3325"/>
                  </a:cubicBezTo>
                  <a:cubicBezTo>
                    <a:pt x="3891" y="3323"/>
                    <a:pt x="3886" y="3320"/>
                    <a:pt x="3881" y="3320"/>
                  </a:cubicBezTo>
                  <a:cubicBezTo>
                    <a:pt x="3878" y="3320"/>
                    <a:pt x="3876" y="3320"/>
                    <a:pt x="3876" y="3320"/>
                  </a:cubicBezTo>
                  <a:cubicBezTo>
                    <a:pt x="3871" y="3315"/>
                    <a:pt x="3871" y="3311"/>
                    <a:pt x="3866" y="3301"/>
                  </a:cubicBezTo>
                  <a:cubicBezTo>
                    <a:pt x="3866" y="3298"/>
                    <a:pt x="3863" y="3296"/>
                    <a:pt x="3863" y="3293"/>
                  </a:cubicBezTo>
                  <a:cubicBezTo>
                    <a:pt x="3858" y="3291"/>
                    <a:pt x="3854" y="3288"/>
                    <a:pt x="3854" y="3288"/>
                  </a:cubicBezTo>
                  <a:cubicBezTo>
                    <a:pt x="3849" y="3283"/>
                    <a:pt x="3844" y="3281"/>
                    <a:pt x="3841" y="3278"/>
                  </a:cubicBezTo>
                  <a:cubicBezTo>
                    <a:pt x="3839" y="3276"/>
                    <a:pt x="3839" y="3276"/>
                    <a:pt x="3839" y="3276"/>
                  </a:cubicBezTo>
                  <a:cubicBezTo>
                    <a:pt x="3839" y="3259"/>
                    <a:pt x="3829" y="3249"/>
                    <a:pt x="3824" y="3244"/>
                  </a:cubicBezTo>
                  <a:cubicBezTo>
                    <a:pt x="3814" y="3234"/>
                    <a:pt x="3799" y="3234"/>
                    <a:pt x="3789" y="3234"/>
                  </a:cubicBezTo>
                  <a:cubicBezTo>
                    <a:pt x="3784" y="3237"/>
                    <a:pt x="3770" y="3229"/>
                    <a:pt x="3767" y="3227"/>
                  </a:cubicBezTo>
                  <a:cubicBezTo>
                    <a:pt x="3767" y="3224"/>
                    <a:pt x="3765" y="3219"/>
                    <a:pt x="3760" y="3214"/>
                  </a:cubicBezTo>
                  <a:cubicBezTo>
                    <a:pt x="3757" y="3210"/>
                    <a:pt x="3755" y="3205"/>
                    <a:pt x="3750" y="3200"/>
                  </a:cubicBezTo>
                  <a:cubicBezTo>
                    <a:pt x="3743" y="3192"/>
                    <a:pt x="3740" y="3190"/>
                    <a:pt x="3733" y="3182"/>
                  </a:cubicBezTo>
                  <a:cubicBezTo>
                    <a:pt x="3723" y="3172"/>
                    <a:pt x="3713" y="3167"/>
                    <a:pt x="3701" y="3170"/>
                  </a:cubicBezTo>
                  <a:cubicBezTo>
                    <a:pt x="3688" y="3170"/>
                    <a:pt x="3673" y="3167"/>
                    <a:pt x="3664" y="3177"/>
                  </a:cubicBezTo>
                  <a:cubicBezTo>
                    <a:pt x="3659" y="3182"/>
                    <a:pt x="3654" y="3190"/>
                    <a:pt x="3651" y="3197"/>
                  </a:cubicBezTo>
                  <a:cubicBezTo>
                    <a:pt x="3649" y="3200"/>
                    <a:pt x="3649" y="3200"/>
                    <a:pt x="3649" y="3202"/>
                  </a:cubicBezTo>
                  <a:cubicBezTo>
                    <a:pt x="3626" y="3202"/>
                    <a:pt x="3626" y="3202"/>
                    <a:pt x="3626" y="3202"/>
                  </a:cubicBezTo>
                  <a:cubicBezTo>
                    <a:pt x="3614" y="3202"/>
                    <a:pt x="3607" y="3207"/>
                    <a:pt x="3604" y="3207"/>
                  </a:cubicBezTo>
                  <a:cubicBezTo>
                    <a:pt x="3599" y="3202"/>
                    <a:pt x="3582" y="3175"/>
                    <a:pt x="3584" y="3163"/>
                  </a:cubicBezTo>
                  <a:cubicBezTo>
                    <a:pt x="3584" y="3153"/>
                    <a:pt x="3587" y="3145"/>
                    <a:pt x="3587" y="3135"/>
                  </a:cubicBezTo>
                  <a:cubicBezTo>
                    <a:pt x="3587" y="3130"/>
                    <a:pt x="3584" y="3125"/>
                    <a:pt x="3582" y="3121"/>
                  </a:cubicBezTo>
                  <a:cubicBezTo>
                    <a:pt x="3572" y="3113"/>
                    <a:pt x="3557" y="3108"/>
                    <a:pt x="3545" y="3106"/>
                  </a:cubicBezTo>
                  <a:cubicBezTo>
                    <a:pt x="3545" y="3106"/>
                    <a:pt x="3540" y="3106"/>
                    <a:pt x="3538" y="3108"/>
                  </a:cubicBezTo>
                  <a:cubicBezTo>
                    <a:pt x="3535" y="3111"/>
                    <a:pt x="3530" y="3116"/>
                    <a:pt x="3533" y="3118"/>
                  </a:cubicBezTo>
                  <a:cubicBezTo>
                    <a:pt x="3533" y="3121"/>
                    <a:pt x="3533" y="3123"/>
                    <a:pt x="3533" y="3125"/>
                  </a:cubicBezTo>
                  <a:cubicBezTo>
                    <a:pt x="3533" y="3133"/>
                    <a:pt x="3530" y="3143"/>
                    <a:pt x="3528" y="3145"/>
                  </a:cubicBezTo>
                  <a:cubicBezTo>
                    <a:pt x="3525" y="3148"/>
                    <a:pt x="3518" y="3150"/>
                    <a:pt x="3511" y="3153"/>
                  </a:cubicBezTo>
                  <a:cubicBezTo>
                    <a:pt x="3506" y="3155"/>
                    <a:pt x="3496" y="3160"/>
                    <a:pt x="3491" y="3170"/>
                  </a:cubicBezTo>
                  <a:cubicBezTo>
                    <a:pt x="3488" y="3177"/>
                    <a:pt x="3488" y="3182"/>
                    <a:pt x="3486" y="3185"/>
                  </a:cubicBezTo>
                  <a:cubicBezTo>
                    <a:pt x="3486" y="3185"/>
                    <a:pt x="3488" y="3185"/>
                    <a:pt x="3483" y="3185"/>
                  </a:cubicBezTo>
                  <a:cubicBezTo>
                    <a:pt x="3476" y="3185"/>
                    <a:pt x="3469" y="3187"/>
                    <a:pt x="3461" y="3192"/>
                  </a:cubicBezTo>
                  <a:cubicBezTo>
                    <a:pt x="3454" y="3195"/>
                    <a:pt x="3446" y="3202"/>
                    <a:pt x="3446" y="3214"/>
                  </a:cubicBezTo>
                  <a:cubicBezTo>
                    <a:pt x="3446" y="3217"/>
                    <a:pt x="3444" y="3214"/>
                    <a:pt x="3444" y="3214"/>
                  </a:cubicBezTo>
                  <a:cubicBezTo>
                    <a:pt x="3444" y="3217"/>
                    <a:pt x="3444" y="3217"/>
                    <a:pt x="3439" y="3217"/>
                  </a:cubicBezTo>
                  <a:cubicBezTo>
                    <a:pt x="3436" y="3217"/>
                    <a:pt x="3434" y="3217"/>
                    <a:pt x="3429" y="3214"/>
                  </a:cubicBezTo>
                  <a:cubicBezTo>
                    <a:pt x="3429" y="3214"/>
                    <a:pt x="3429" y="3210"/>
                    <a:pt x="3427" y="3205"/>
                  </a:cubicBezTo>
                  <a:cubicBezTo>
                    <a:pt x="3424" y="3197"/>
                    <a:pt x="3417" y="3190"/>
                    <a:pt x="3407" y="3187"/>
                  </a:cubicBezTo>
                  <a:cubicBezTo>
                    <a:pt x="3394" y="3185"/>
                    <a:pt x="3380" y="3185"/>
                    <a:pt x="3367" y="3185"/>
                  </a:cubicBezTo>
                  <a:cubicBezTo>
                    <a:pt x="3355" y="3185"/>
                    <a:pt x="3345" y="3182"/>
                    <a:pt x="3345" y="3180"/>
                  </a:cubicBezTo>
                  <a:cubicBezTo>
                    <a:pt x="3335" y="3172"/>
                    <a:pt x="3328" y="3167"/>
                    <a:pt x="3323" y="3165"/>
                  </a:cubicBezTo>
                  <a:cubicBezTo>
                    <a:pt x="3320" y="3165"/>
                    <a:pt x="3320" y="3165"/>
                    <a:pt x="3318" y="3165"/>
                  </a:cubicBezTo>
                  <a:cubicBezTo>
                    <a:pt x="3318" y="3160"/>
                    <a:pt x="3320" y="3155"/>
                    <a:pt x="3320" y="3150"/>
                  </a:cubicBezTo>
                  <a:cubicBezTo>
                    <a:pt x="3320" y="3143"/>
                    <a:pt x="3318" y="3138"/>
                    <a:pt x="3315" y="3128"/>
                  </a:cubicBezTo>
                  <a:cubicBezTo>
                    <a:pt x="3315" y="3125"/>
                    <a:pt x="3315" y="3125"/>
                    <a:pt x="3315" y="3123"/>
                  </a:cubicBezTo>
                  <a:cubicBezTo>
                    <a:pt x="3315" y="3121"/>
                    <a:pt x="3318" y="3116"/>
                    <a:pt x="3318" y="3108"/>
                  </a:cubicBezTo>
                  <a:cubicBezTo>
                    <a:pt x="3318" y="3106"/>
                    <a:pt x="3315" y="3098"/>
                    <a:pt x="3310" y="3096"/>
                  </a:cubicBezTo>
                  <a:cubicBezTo>
                    <a:pt x="3308" y="3091"/>
                    <a:pt x="3303" y="3091"/>
                    <a:pt x="3296" y="3088"/>
                  </a:cubicBezTo>
                  <a:cubicBezTo>
                    <a:pt x="3283" y="3086"/>
                    <a:pt x="3274" y="3083"/>
                    <a:pt x="3271" y="3083"/>
                  </a:cubicBezTo>
                  <a:cubicBezTo>
                    <a:pt x="3266" y="3081"/>
                    <a:pt x="3269" y="3083"/>
                    <a:pt x="3264" y="3076"/>
                  </a:cubicBezTo>
                  <a:cubicBezTo>
                    <a:pt x="3259" y="3059"/>
                    <a:pt x="3239" y="3049"/>
                    <a:pt x="3222" y="3051"/>
                  </a:cubicBezTo>
                  <a:cubicBezTo>
                    <a:pt x="3212" y="3051"/>
                    <a:pt x="3207" y="3054"/>
                    <a:pt x="3202" y="3056"/>
                  </a:cubicBezTo>
                  <a:cubicBezTo>
                    <a:pt x="3197" y="3059"/>
                    <a:pt x="3197" y="3059"/>
                    <a:pt x="3187" y="3059"/>
                  </a:cubicBezTo>
                  <a:cubicBezTo>
                    <a:pt x="3177" y="3061"/>
                    <a:pt x="3167" y="3064"/>
                    <a:pt x="3160" y="3064"/>
                  </a:cubicBezTo>
                  <a:cubicBezTo>
                    <a:pt x="3157" y="3064"/>
                    <a:pt x="3157" y="3064"/>
                    <a:pt x="3157" y="3061"/>
                  </a:cubicBezTo>
                  <a:cubicBezTo>
                    <a:pt x="3157" y="3061"/>
                    <a:pt x="3155" y="3059"/>
                    <a:pt x="3155" y="3051"/>
                  </a:cubicBezTo>
                  <a:cubicBezTo>
                    <a:pt x="3155" y="3034"/>
                    <a:pt x="3160" y="3032"/>
                    <a:pt x="3160" y="3019"/>
                  </a:cubicBezTo>
                  <a:cubicBezTo>
                    <a:pt x="3160" y="3010"/>
                    <a:pt x="3155" y="3000"/>
                    <a:pt x="3143" y="2985"/>
                  </a:cubicBezTo>
                  <a:cubicBezTo>
                    <a:pt x="3113" y="2948"/>
                    <a:pt x="3106" y="2948"/>
                    <a:pt x="3088" y="2940"/>
                  </a:cubicBezTo>
                  <a:cubicBezTo>
                    <a:pt x="3074" y="2933"/>
                    <a:pt x="3064" y="2923"/>
                    <a:pt x="3049" y="2923"/>
                  </a:cubicBezTo>
                  <a:cubicBezTo>
                    <a:pt x="3044" y="2923"/>
                    <a:pt x="3037" y="2926"/>
                    <a:pt x="3032" y="2928"/>
                  </a:cubicBezTo>
                  <a:cubicBezTo>
                    <a:pt x="3029" y="2933"/>
                    <a:pt x="3029" y="2935"/>
                    <a:pt x="3027" y="2938"/>
                  </a:cubicBezTo>
                  <a:cubicBezTo>
                    <a:pt x="3024" y="2933"/>
                    <a:pt x="3019" y="2930"/>
                    <a:pt x="3017" y="2928"/>
                  </a:cubicBezTo>
                  <a:cubicBezTo>
                    <a:pt x="3012" y="2926"/>
                    <a:pt x="3004" y="2926"/>
                    <a:pt x="2999" y="2926"/>
                  </a:cubicBezTo>
                  <a:cubicBezTo>
                    <a:pt x="2992" y="2926"/>
                    <a:pt x="2985" y="2928"/>
                    <a:pt x="2980" y="2930"/>
                  </a:cubicBezTo>
                  <a:cubicBezTo>
                    <a:pt x="2972" y="2935"/>
                    <a:pt x="2967" y="2943"/>
                    <a:pt x="2967" y="2950"/>
                  </a:cubicBezTo>
                  <a:cubicBezTo>
                    <a:pt x="2967" y="2960"/>
                    <a:pt x="2972" y="2963"/>
                    <a:pt x="2975" y="2968"/>
                  </a:cubicBezTo>
                  <a:cubicBezTo>
                    <a:pt x="2975" y="2973"/>
                    <a:pt x="2977" y="2975"/>
                    <a:pt x="2977" y="2975"/>
                  </a:cubicBezTo>
                  <a:cubicBezTo>
                    <a:pt x="2977" y="2977"/>
                    <a:pt x="2977" y="2977"/>
                    <a:pt x="2975" y="2980"/>
                  </a:cubicBezTo>
                  <a:cubicBezTo>
                    <a:pt x="2967" y="2987"/>
                    <a:pt x="2965" y="2995"/>
                    <a:pt x="2962" y="2995"/>
                  </a:cubicBezTo>
                  <a:cubicBezTo>
                    <a:pt x="2960" y="2997"/>
                    <a:pt x="2962" y="2997"/>
                    <a:pt x="2955" y="2997"/>
                  </a:cubicBezTo>
                  <a:cubicBezTo>
                    <a:pt x="2948" y="2997"/>
                    <a:pt x="2945" y="2995"/>
                    <a:pt x="2943" y="2995"/>
                  </a:cubicBezTo>
                  <a:lnTo>
                    <a:pt x="2940" y="2992"/>
                  </a:lnTo>
                  <a:cubicBezTo>
                    <a:pt x="2943" y="2992"/>
                    <a:pt x="2945" y="2990"/>
                    <a:pt x="2945" y="2990"/>
                  </a:cubicBezTo>
                  <a:cubicBezTo>
                    <a:pt x="2948" y="2990"/>
                    <a:pt x="2953" y="2987"/>
                    <a:pt x="2955" y="2985"/>
                  </a:cubicBezTo>
                  <a:cubicBezTo>
                    <a:pt x="2957" y="2982"/>
                    <a:pt x="2957" y="2977"/>
                    <a:pt x="2957" y="2975"/>
                  </a:cubicBezTo>
                  <a:cubicBezTo>
                    <a:pt x="2957" y="2970"/>
                    <a:pt x="2957" y="2965"/>
                    <a:pt x="2955" y="2960"/>
                  </a:cubicBezTo>
                  <a:cubicBezTo>
                    <a:pt x="2953" y="2950"/>
                    <a:pt x="2953" y="2940"/>
                    <a:pt x="2950" y="2933"/>
                  </a:cubicBezTo>
                  <a:cubicBezTo>
                    <a:pt x="2950" y="2928"/>
                    <a:pt x="2948" y="2926"/>
                    <a:pt x="2948" y="2921"/>
                  </a:cubicBezTo>
                  <a:cubicBezTo>
                    <a:pt x="2945" y="2918"/>
                    <a:pt x="2940" y="2913"/>
                    <a:pt x="2933" y="2913"/>
                  </a:cubicBezTo>
                  <a:cubicBezTo>
                    <a:pt x="2928" y="2913"/>
                    <a:pt x="2925" y="2913"/>
                    <a:pt x="2923" y="2916"/>
                  </a:cubicBezTo>
                  <a:cubicBezTo>
                    <a:pt x="2920" y="2918"/>
                    <a:pt x="2918" y="2921"/>
                    <a:pt x="2915" y="2921"/>
                  </a:cubicBezTo>
                  <a:cubicBezTo>
                    <a:pt x="2915" y="2908"/>
                    <a:pt x="2913" y="2901"/>
                    <a:pt x="2913" y="2898"/>
                  </a:cubicBezTo>
                  <a:cubicBezTo>
                    <a:pt x="2913" y="2893"/>
                    <a:pt x="2913" y="2893"/>
                    <a:pt x="2918" y="2886"/>
                  </a:cubicBezTo>
                  <a:cubicBezTo>
                    <a:pt x="2920" y="2879"/>
                    <a:pt x="2923" y="2874"/>
                    <a:pt x="2923" y="2869"/>
                  </a:cubicBezTo>
                  <a:cubicBezTo>
                    <a:pt x="2923" y="2859"/>
                    <a:pt x="2918" y="2854"/>
                    <a:pt x="2913" y="2851"/>
                  </a:cubicBezTo>
                  <a:cubicBezTo>
                    <a:pt x="2913" y="2849"/>
                    <a:pt x="2910" y="2844"/>
                    <a:pt x="2906" y="2839"/>
                  </a:cubicBezTo>
                  <a:cubicBezTo>
                    <a:pt x="2898" y="2834"/>
                    <a:pt x="2891" y="2829"/>
                    <a:pt x="2876" y="2829"/>
                  </a:cubicBezTo>
                  <a:cubicBezTo>
                    <a:pt x="2854" y="2829"/>
                    <a:pt x="2842" y="2839"/>
                    <a:pt x="2834" y="2849"/>
                  </a:cubicBezTo>
                  <a:cubicBezTo>
                    <a:pt x="2827" y="2854"/>
                    <a:pt x="2827" y="2864"/>
                    <a:pt x="2827" y="2869"/>
                  </a:cubicBezTo>
                  <a:cubicBezTo>
                    <a:pt x="2819" y="2869"/>
                    <a:pt x="2817" y="2866"/>
                    <a:pt x="2809" y="2866"/>
                  </a:cubicBezTo>
                  <a:cubicBezTo>
                    <a:pt x="2807" y="2866"/>
                    <a:pt x="2802" y="2866"/>
                    <a:pt x="2797" y="2871"/>
                  </a:cubicBezTo>
                  <a:cubicBezTo>
                    <a:pt x="2795" y="2874"/>
                    <a:pt x="2792" y="2876"/>
                    <a:pt x="2790" y="2881"/>
                  </a:cubicBezTo>
                  <a:cubicBezTo>
                    <a:pt x="2790" y="2884"/>
                    <a:pt x="2787" y="2886"/>
                    <a:pt x="2787" y="2888"/>
                  </a:cubicBezTo>
                  <a:cubicBezTo>
                    <a:pt x="2785" y="2888"/>
                    <a:pt x="2782" y="2886"/>
                    <a:pt x="2780" y="2886"/>
                  </a:cubicBezTo>
                  <a:cubicBezTo>
                    <a:pt x="2770" y="2879"/>
                    <a:pt x="2760" y="2879"/>
                    <a:pt x="2753" y="2876"/>
                  </a:cubicBezTo>
                  <a:cubicBezTo>
                    <a:pt x="2758" y="2871"/>
                    <a:pt x="2760" y="2869"/>
                    <a:pt x="2765" y="2866"/>
                  </a:cubicBezTo>
                  <a:cubicBezTo>
                    <a:pt x="2770" y="2861"/>
                    <a:pt x="2777" y="2854"/>
                    <a:pt x="2777" y="2841"/>
                  </a:cubicBezTo>
                  <a:cubicBezTo>
                    <a:pt x="2777" y="2822"/>
                    <a:pt x="2770" y="2812"/>
                    <a:pt x="2758" y="2800"/>
                  </a:cubicBezTo>
                  <a:cubicBezTo>
                    <a:pt x="2745" y="2787"/>
                    <a:pt x="2723" y="2773"/>
                    <a:pt x="2708" y="2768"/>
                  </a:cubicBezTo>
                  <a:cubicBezTo>
                    <a:pt x="2708" y="2768"/>
                    <a:pt x="2706" y="2763"/>
                    <a:pt x="2703" y="2758"/>
                  </a:cubicBezTo>
                  <a:cubicBezTo>
                    <a:pt x="2701" y="2753"/>
                    <a:pt x="2701" y="2745"/>
                    <a:pt x="2701" y="2743"/>
                  </a:cubicBezTo>
                  <a:cubicBezTo>
                    <a:pt x="2701" y="2740"/>
                    <a:pt x="2706" y="2738"/>
                    <a:pt x="2708" y="2736"/>
                  </a:cubicBezTo>
                  <a:cubicBezTo>
                    <a:pt x="2713" y="2733"/>
                    <a:pt x="2718" y="2731"/>
                    <a:pt x="2718" y="2731"/>
                  </a:cubicBezTo>
                  <a:cubicBezTo>
                    <a:pt x="2730" y="2731"/>
                    <a:pt x="2740" y="2728"/>
                    <a:pt x="2750" y="2728"/>
                  </a:cubicBezTo>
                  <a:cubicBezTo>
                    <a:pt x="2753" y="2728"/>
                    <a:pt x="2760" y="2731"/>
                    <a:pt x="2770" y="2733"/>
                  </a:cubicBezTo>
                  <a:cubicBezTo>
                    <a:pt x="2780" y="2733"/>
                    <a:pt x="2787" y="2726"/>
                    <a:pt x="2792" y="2713"/>
                  </a:cubicBezTo>
                  <a:cubicBezTo>
                    <a:pt x="2800" y="2701"/>
                    <a:pt x="2802" y="2686"/>
                    <a:pt x="2802" y="2671"/>
                  </a:cubicBezTo>
                  <a:cubicBezTo>
                    <a:pt x="2802" y="2659"/>
                    <a:pt x="2800" y="2649"/>
                    <a:pt x="2800" y="2642"/>
                  </a:cubicBezTo>
                  <a:cubicBezTo>
                    <a:pt x="2800" y="2637"/>
                    <a:pt x="2800" y="2624"/>
                    <a:pt x="2800" y="2607"/>
                  </a:cubicBezTo>
                  <a:cubicBezTo>
                    <a:pt x="2800" y="2587"/>
                    <a:pt x="2800" y="2563"/>
                    <a:pt x="2800" y="2545"/>
                  </a:cubicBezTo>
                  <a:cubicBezTo>
                    <a:pt x="2800" y="2536"/>
                    <a:pt x="2800" y="2526"/>
                    <a:pt x="2797" y="2518"/>
                  </a:cubicBezTo>
                  <a:cubicBezTo>
                    <a:pt x="2797" y="2516"/>
                    <a:pt x="2797" y="2513"/>
                    <a:pt x="2797" y="2511"/>
                  </a:cubicBezTo>
                  <a:cubicBezTo>
                    <a:pt x="2795" y="2508"/>
                    <a:pt x="2795" y="2506"/>
                    <a:pt x="2792" y="2501"/>
                  </a:cubicBezTo>
                  <a:cubicBezTo>
                    <a:pt x="2792" y="2501"/>
                    <a:pt x="2787" y="2494"/>
                    <a:pt x="2780" y="2484"/>
                  </a:cubicBezTo>
                  <a:cubicBezTo>
                    <a:pt x="2772" y="2474"/>
                    <a:pt x="2760" y="2464"/>
                    <a:pt x="2735" y="2454"/>
                  </a:cubicBezTo>
                  <a:cubicBezTo>
                    <a:pt x="2718" y="2444"/>
                    <a:pt x="2708" y="2437"/>
                    <a:pt x="2701" y="2429"/>
                  </a:cubicBezTo>
                  <a:cubicBezTo>
                    <a:pt x="2693" y="2422"/>
                    <a:pt x="2681" y="2417"/>
                    <a:pt x="2666" y="2417"/>
                  </a:cubicBezTo>
                  <a:cubicBezTo>
                    <a:pt x="2664" y="2417"/>
                    <a:pt x="2659" y="2417"/>
                    <a:pt x="2656" y="2417"/>
                  </a:cubicBezTo>
                  <a:cubicBezTo>
                    <a:pt x="2639" y="2419"/>
                    <a:pt x="2624" y="2422"/>
                    <a:pt x="2617" y="2422"/>
                  </a:cubicBezTo>
                  <a:cubicBezTo>
                    <a:pt x="2614" y="2422"/>
                    <a:pt x="2612" y="2419"/>
                    <a:pt x="2612" y="2419"/>
                  </a:cubicBezTo>
                  <a:cubicBezTo>
                    <a:pt x="2610" y="2419"/>
                    <a:pt x="2610" y="2419"/>
                    <a:pt x="2610" y="2419"/>
                  </a:cubicBezTo>
                  <a:lnTo>
                    <a:pt x="2610" y="2417"/>
                  </a:lnTo>
                  <a:cubicBezTo>
                    <a:pt x="2610" y="2407"/>
                    <a:pt x="2607" y="2397"/>
                    <a:pt x="2607" y="2390"/>
                  </a:cubicBezTo>
                  <a:cubicBezTo>
                    <a:pt x="2607" y="2385"/>
                    <a:pt x="2610" y="2382"/>
                    <a:pt x="2612" y="2380"/>
                  </a:cubicBezTo>
                  <a:cubicBezTo>
                    <a:pt x="2622" y="2370"/>
                    <a:pt x="2637" y="2358"/>
                    <a:pt x="2637" y="2336"/>
                  </a:cubicBezTo>
                  <a:cubicBezTo>
                    <a:pt x="2637" y="2326"/>
                    <a:pt x="2634" y="2321"/>
                    <a:pt x="2632" y="2316"/>
                  </a:cubicBezTo>
                  <a:cubicBezTo>
                    <a:pt x="2629" y="2311"/>
                    <a:pt x="2629" y="2308"/>
                    <a:pt x="2629" y="2308"/>
                  </a:cubicBezTo>
                  <a:cubicBezTo>
                    <a:pt x="2629" y="2306"/>
                    <a:pt x="2629" y="2304"/>
                    <a:pt x="2634" y="2296"/>
                  </a:cubicBezTo>
                  <a:cubicBezTo>
                    <a:pt x="2646" y="2276"/>
                    <a:pt x="2654" y="2262"/>
                    <a:pt x="2654" y="2237"/>
                  </a:cubicBezTo>
                  <a:cubicBezTo>
                    <a:pt x="2654" y="2224"/>
                    <a:pt x="2654" y="2217"/>
                    <a:pt x="2654" y="2212"/>
                  </a:cubicBezTo>
                  <a:cubicBezTo>
                    <a:pt x="2656" y="2207"/>
                    <a:pt x="2656" y="2205"/>
                    <a:pt x="2661" y="2202"/>
                  </a:cubicBezTo>
                  <a:cubicBezTo>
                    <a:pt x="2664" y="2200"/>
                    <a:pt x="2664" y="2200"/>
                    <a:pt x="2666" y="2200"/>
                  </a:cubicBezTo>
                  <a:cubicBezTo>
                    <a:pt x="2666" y="2200"/>
                    <a:pt x="2671" y="2200"/>
                    <a:pt x="2676" y="2195"/>
                  </a:cubicBezTo>
                  <a:cubicBezTo>
                    <a:pt x="2678" y="2192"/>
                    <a:pt x="2678" y="2187"/>
                    <a:pt x="2678" y="2185"/>
                  </a:cubicBezTo>
                  <a:cubicBezTo>
                    <a:pt x="2678" y="2182"/>
                    <a:pt x="2678" y="2182"/>
                    <a:pt x="2678" y="2182"/>
                  </a:cubicBezTo>
                  <a:cubicBezTo>
                    <a:pt x="2678" y="2173"/>
                    <a:pt x="2678" y="2163"/>
                    <a:pt x="2664" y="2143"/>
                  </a:cubicBezTo>
                  <a:cubicBezTo>
                    <a:pt x="2659" y="2133"/>
                    <a:pt x="2654" y="2128"/>
                    <a:pt x="2651" y="2123"/>
                  </a:cubicBezTo>
                  <a:cubicBezTo>
                    <a:pt x="2651" y="2121"/>
                    <a:pt x="2651" y="2118"/>
                    <a:pt x="2651" y="2111"/>
                  </a:cubicBezTo>
                  <a:cubicBezTo>
                    <a:pt x="2651" y="2091"/>
                    <a:pt x="2639" y="2079"/>
                    <a:pt x="2632" y="2071"/>
                  </a:cubicBezTo>
                  <a:cubicBezTo>
                    <a:pt x="2632" y="2069"/>
                    <a:pt x="2629" y="2069"/>
                    <a:pt x="2629" y="2067"/>
                  </a:cubicBezTo>
                  <a:lnTo>
                    <a:pt x="2632" y="2067"/>
                  </a:lnTo>
                  <a:cubicBezTo>
                    <a:pt x="2634" y="2064"/>
                    <a:pt x="2637" y="2064"/>
                    <a:pt x="2642" y="2064"/>
                  </a:cubicBezTo>
                  <a:cubicBezTo>
                    <a:pt x="2649" y="2064"/>
                    <a:pt x="2664" y="2067"/>
                    <a:pt x="2676" y="2067"/>
                  </a:cubicBezTo>
                  <a:cubicBezTo>
                    <a:pt x="2688" y="2067"/>
                    <a:pt x="2701" y="2064"/>
                    <a:pt x="2713" y="2054"/>
                  </a:cubicBezTo>
                  <a:cubicBezTo>
                    <a:pt x="2725" y="2042"/>
                    <a:pt x="2745" y="2027"/>
                    <a:pt x="2745" y="2002"/>
                  </a:cubicBezTo>
                  <a:cubicBezTo>
                    <a:pt x="2745" y="1992"/>
                    <a:pt x="2740" y="1982"/>
                    <a:pt x="2730" y="1973"/>
                  </a:cubicBezTo>
                  <a:cubicBezTo>
                    <a:pt x="2703" y="1945"/>
                    <a:pt x="2696" y="1913"/>
                    <a:pt x="2676" y="1891"/>
                  </a:cubicBezTo>
                  <a:cubicBezTo>
                    <a:pt x="2659" y="1877"/>
                    <a:pt x="2649" y="1867"/>
                    <a:pt x="2627" y="1854"/>
                  </a:cubicBezTo>
                  <a:cubicBezTo>
                    <a:pt x="2617" y="1849"/>
                    <a:pt x="2607" y="1849"/>
                    <a:pt x="2602" y="1847"/>
                  </a:cubicBezTo>
                  <a:cubicBezTo>
                    <a:pt x="2597" y="1844"/>
                    <a:pt x="2597" y="1844"/>
                    <a:pt x="2597" y="1844"/>
                  </a:cubicBezTo>
                  <a:lnTo>
                    <a:pt x="2597" y="1842"/>
                  </a:lnTo>
                  <a:cubicBezTo>
                    <a:pt x="2597" y="1825"/>
                    <a:pt x="2602" y="1795"/>
                    <a:pt x="2602" y="1783"/>
                  </a:cubicBezTo>
                  <a:cubicBezTo>
                    <a:pt x="2602" y="1775"/>
                    <a:pt x="2600" y="1773"/>
                    <a:pt x="2600" y="1770"/>
                  </a:cubicBezTo>
                  <a:cubicBezTo>
                    <a:pt x="2600" y="1770"/>
                    <a:pt x="2600" y="1765"/>
                    <a:pt x="2610" y="1755"/>
                  </a:cubicBezTo>
                  <a:cubicBezTo>
                    <a:pt x="2619" y="1745"/>
                    <a:pt x="2624" y="1743"/>
                    <a:pt x="2634" y="1738"/>
                  </a:cubicBezTo>
                  <a:cubicBezTo>
                    <a:pt x="2642" y="1733"/>
                    <a:pt x="2649" y="1728"/>
                    <a:pt x="2659" y="1721"/>
                  </a:cubicBezTo>
                  <a:cubicBezTo>
                    <a:pt x="2669" y="1708"/>
                    <a:pt x="2678" y="1689"/>
                    <a:pt x="2688" y="1672"/>
                  </a:cubicBezTo>
                  <a:cubicBezTo>
                    <a:pt x="2693" y="1662"/>
                    <a:pt x="2696" y="1652"/>
                    <a:pt x="2698" y="1647"/>
                  </a:cubicBezTo>
                  <a:close/>
                  <a:moveTo>
                    <a:pt x="3350" y="5198"/>
                  </a:moveTo>
                  <a:lnTo>
                    <a:pt x="3350" y="5198"/>
                  </a:lnTo>
                  <a:cubicBezTo>
                    <a:pt x="3350" y="5203"/>
                    <a:pt x="3350" y="5206"/>
                    <a:pt x="3350" y="5208"/>
                  </a:cubicBezTo>
                  <a:cubicBezTo>
                    <a:pt x="3345" y="5208"/>
                    <a:pt x="3345" y="5208"/>
                    <a:pt x="3345" y="5208"/>
                  </a:cubicBezTo>
                  <a:cubicBezTo>
                    <a:pt x="3345" y="5208"/>
                    <a:pt x="3330" y="5213"/>
                    <a:pt x="3313" y="5213"/>
                  </a:cubicBezTo>
                  <a:cubicBezTo>
                    <a:pt x="3288" y="5213"/>
                    <a:pt x="3269" y="5230"/>
                    <a:pt x="3251" y="5245"/>
                  </a:cubicBezTo>
                  <a:cubicBezTo>
                    <a:pt x="3236" y="5260"/>
                    <a:pt x="3217" y="5279"/>
                    <a:pt x="3202" y="5277"/>
                  </a:cubicBezTo>
                  <a:cubicBezTo>
                    <a:pt x="3192" y="5277"/>
                    <a:pt x="3175" y="5277"/>
                    <a:pt x="3157" y="5277"/>
                  </a:cubicBezTo>
                  <a:cubicBezTo>
                    <a:pt x="3150" y="5277"/>
                    <a:pt x="3140" y="5277"/>
                    <a:pt x="3133" y="5279"/>
                  </a:cubicBezTo>
                  <a:cubicBezTo>
                    <a:pt x="3125" y="5279"/>
                    <a:pt x="3120" y="5279"/>
                    <a:pt x="3113" y="5284"/>
                  </a:cubicBezTo>
                  <a:cubicBezTo>
                    <a:pt x="3110" y="5284"/>
                    <a:pt x="3108" y="5287"/>
                    <a:pt x="3108" y="5287"/>
                  </a:cubicBezTo>
                  <a:cubicBezTo>
                    <a:pt x="3101" y="5287"/>
                    <a:pt x="3093" y="5282"/>
                    <a:pt x="3093" y="5282"/>
                  </a:cubicBezTo>
                  <a:cubicBezTo>
                    <a:pt x="3088" y="5277"/>
                    <a:pt x="3083" y="5277"/>
                    <a:pt x="3078" y="5277"/>
                  </a:cubicBezTo>
                  <a:cubicBezTo>
                    <a:pt x="3071" y="5274"/>
                    <a:pt x="3061" y="5274"/>
                    <a:pt x="3054" y="5272"/>
                  </a:cubicBezTo>
                  <a:cubicBezTo>
                    <a:pt x="3051" y="5272"/>
                    <a:pt x="3046" y="5269"/>
                    <a:pt x="3044" y="5269"/>
                  </a:cubicBezTo>
                  <a:lnTo>
                    <a:pt x="3042" y="5269"/>
                  </a:lnTo>
                  <a:cubicBezTo>
                    <a:pt x="3042" y="5267"/>
                    <a:pt x="3042" y="5267"/>
                    <a:pt x="3042" y="5267"/>
                  </a:cubicBezTo>
                  <a:cubicBezTo>
                    <a:pt x="3039" y="5267"/>
                    <a:pt x="3037" y="5265"/>
                    <a:pt x="3037" y="5262"/>
                  </a:cubicBezTo>
                  <a:cubicBezTo>
                    <a:pt x="3039" y="5260"/>
                    <a:pt x="3042" y="5257"/>
                    <a:pt x="3044" y="5255"/>
                  </a:cubicBezTo>
                  <a:cubicBezTo>
                    <a:pt x="3054" y="5245"/>
                    <a:pt x="3061" y="5225"/>
                    <a:pt x="3069" y="5215"/>
                  </a:cubicBezTo>
                  <a:cubicBezTo>
                    <a:pt x="3071" y="5208"/>
                    <a:pt x="3071" y="5203"/>
                    <a:pt x="3071" y="5196"/>
                  </a:cubicBezTo>
                  <a:cubicBezTo>
                    <a:pt x="3071" y="5188"/>
                    <a:pt x="3071" y="5181"/>
                    <a:pt x="3066" y="5173"/>
                  </a:cubicBezTo>
                  <a:cubicBezTo>
                    <a:pt x="3064" y="5168"/>
                    <a:pt x="3059" y="5161"/>
                    <a:pt x="3049" y="5161"/>
                  </a:cubicBezTo>
                  <a:cubicBezTo>
                    <a:pt x="3049" y="5161"/>
                    <a:pt x="3039" y="5159"/>
                    <a:pt x="3029" y="5159"/>
                  </a:cubicBezTo>
                  <a:cubicBezTo>
                    <a:pt x="3029" y="5156"/>
                    <a:pt x="3029" y="5156"/>
                    <a:pt x="3029" y="5156"/>
                  </a:cubicBezTo>
                  <a:cubicBezTo>
                    <a:pt x="3024" y="5154"/>
                    <a:pt x="3024" y="5154"/>
                    <a:pt x="3024" y="5154"/>
                  </a:cubicBezTo>
                  <a:lnTo>
                    <a:pt x="3022" y="5154"/>
                  </a:lnTo>
                  <a:cubicBezTo>
                    <a:pt x="3014" y="5151"/>
                    <a:pt x="3002" y="5141"/>
                    <a:pt x="2997" y="5126"/>
                  </a:cubicBezTo>
                  <a:cubicBezTo>
                    <a:pt x="2985" y="5102"/>
                    <a:pt x="2977" y="5097"/>
                    <a:pt x="2970" y="5077"/>
                  </a:cubicBezTo>
                  <a:cubicBezTo>
                    <a:pt x="2967" y="5075"/>
                    <a:pt x="2967" y="5072"/>
                    <a:pt x="2967" y="5072"/>
                  </a:cubicBezTo>
                  <a:cubicBezTo>
                    <a:pt x="2967" y="5070"/>
                    <a:pt x="2970" y="5067"/>
                    <a:pt x="2977" y="5060"/>
                  </a:cubicBezTo>
                  <a:cubicBezTo>
                    <a:pt x="2982" y="5055"/>
                    <a:pt x="2990" y="5045"/>
                    <a:pt x="2990" y="5030"/>
                  </a:cubicBezTo>
                  <a:cubicBezTo>
                    <a:pt x="2990" y="5028"/>
                    <a:pt x="2990" y="5025"/>
                    <a:pt x="2990" y="5023"/>
                  </a:cubicBezTo>
                  <a:cubicBezTo>
                    <a:pt x="2990" y="5018"/>
                    <a:pt x="2990" y="5015"/>
                    <a:pt x="2990" y="5013"/>
                  </a:cubicBezTo>
                  <a:cubicBezTo>
                    <a:pt x="2990" y="4998"/>
                    <a:pt x="2992" y="4988"/>
                    <a:pt x="2992" y="4976"/>
                  </a:cubicBezTo>
                  <a:cubicBezTo>
                    <a:pt x="2992" y="4971"/>
                    <a:pt x="2992" y="4964"/>
                    <a:pt x="2985" y="4956"/>
                  </a:cubicBezTo>
                  <a:cubicBezTo>
                    <a:pt x="2980" y="4949"/>
                    <a:pt x="2980" y="4949"/>
                    <a:pt x="2980" y="4941"/>
                  </a:cubicBezTo>
                  <a:cubicBezTo>
                    <a:pt x="2980" y="4939"/>
                    <a:pt x="2980" y="4934"/>
                    <a:pt x="2980" y="4927"/>
                  </a:cubicBezTo>
                  <a:cubicBezTo>
                    <a:pt x="2980" y="4917"/>
                    <a:pt x="2972" y="4907"/>
                    <a:pt x="2967" y="4902"/>
                  </a:cubicBezTo>
                  <a:cubicBezTo>
                    <a:pt x="2962" y="4897"/>
                    <a:pt x="2957" y="4894"/>
                    <a:pt x="2955" y="4887"/>
                  </a:cubicBezTo>
                  <a:cubicBezTo>
                    <a:pt x="2955" y="4884"/>
                    <a:pt x="2955" y="4882"/>
                    <a:pt x="2955" y="4880"/>
                  </a:cubicBezTo>
                  <a:cubicBezTo>
                    <a:pt x="2955" y="4872"/>
                    <a:pt x="2962" y="4860"/>
                    <a:pt x="2967" y="4855"/>
                  </a:cubicBezTo>
                  <a:cubicBezTo>
                    <a:pt x="2970" y="4852"/>
                    <a:pt x="2972" y="4850"/>
                    <a:pt x="2977" y="4850"/>
                  </a:cubicBezTo>
                  <a:cubicBezTo>
                    <a:pt x="2977" y="4847"/>
                    <a:pt x="2980" y="4847"/>
                    <a:pt x="2982" y="4845"/>
                  </a:cubicBezTo>
                  <a:cubicBezTo>
                    <a:pt x="2985" y="4842"/>
                    <a:pt x="2987" y="4838"/>
                    <a:pt x="2987" y="4835"/>
                  </a:cubicBezTo>
                  <a:cubicBezTo>
                    <a:pt x="2987" y="4833"/>
                    <a:pt x="2987" y="4830"/>
                    <a:pt x="2985" y="4828"/>
                  </a:cubicBezTo>
                  <a:cubicBezTo>
                    <a:pt x="2985" y="4820"/>
                    <a:pt x="2980" y="4815"/>
                    <a:pt x="2977" y="4810"/>
                  </a:cubicBezTo>
                  <a:cubicBezTo>
                    <a:pt x="2972" y="4805"/>
                    <a:pt x="2967" y="4801"/>
                    <a:pt x="2960" y="4801"/>
                  </a:cubicBezTo>
                  <a:cubicBezTo>
                    <a:pt x="2953" y="4801"/>
                    <a:pt x="2945" y="4808"/>
                    <a:pt x="2945" y="4813"/>
                  </a:cubicBezTo>
                  <a:cubicBezTo>
                    <a:pt x="2943" y="4815"/>
                    <a:pt x="2943" y="4815"/>
                    <a:pt x="2940" y="4818"/>
                  </a:cubicBezTo>
                  <a:cubicBezTo>
                    <a:pt x="2938" y="4818"/>
                    <a:pt x="2930" y="4820"/>
                    <a:pt x="2923" y="4828"/>
                  </a:cubicBezTo>
                  <a:cubicBezTo>
                    <a:pt x="2923" y="4828"/>
                    <a:pt x="2920" y="4828"/>
                    <a:pt x="2915" y="4828"/>
                  </a:cubicBezTo>
                  <a:cubicBezTo>
                    <a:pt x="2908" y="4828"/>
                    <a:pt x="2893" y="4823"/>
                    <a:pt x="2888" y="4818"/>
                  </a:cubicBezTo>
                  <a:cubicBezTo>
                    <a:pt x="2878" y="4808"/>
                    <a:pt x="2866" y="4803"/>
                    <a:pt x="2854" y="4803"/>
                  </a:cubicBezTo>
                  <a:cubicBezTo>
                    <a:pt x="2846" y="4803"/>
                    <a:pt x="2839" y="4805"/>
                    <a:pt x="2832" y="4810"/>
                  </a:cubicBezTo>
                  <a:cubicBezTo>
                    <a:pt x="2832" y="4813"/>
                    <a:pt x="2822" y="4815"/>
                    <a:pt x="2812" y="4815"/>
                  </a:cubicBezTo>
                  <a:cubicBezTo>
                    <a:pt x="2809" y="4815"/>
                    <a:pt x="2805" y="4815"/>
                    <a:pt x="2802" y="4815"/>
                  </a:cubicBezTo>
                  <a:cubicBezTo>
                    <a:pt x="2800" y="4815"/>
                    <a:pt x="2797" y="4810"/>
                    <a:pt x="2797" y="4805"/>
                  </a:cubicBezTo>
                  <a:cubicBezTo>
                    <a:pt x="2795" y="4798"/>
                    <a:pt x="2792" y="4791"/>
                    <a:pt x="2792" y="4786"/>
                  </a:cubicBezTo>
                  <a:cubicBezTo>
                    <a:pt x="2792" y="4774"/>
                    <a:pt x="2785" y="4764"/>
                    <a:pt x="2780" y="4754"/>
                  </a:cubicBezTo>
                  <a:cubicBezTo>
                    <a:pt x="2772" y="4746"/>
                    <a:pt x="2765" y="4739"/>
                    <a:pt x="2765" y="4734"/>
                  </a:cubicBezTo>
                  <a:cubicBezTo>
                    <a:pt x="2762" y="4734"/>
                    <a:pt x="2762" y="4734"/>
                    <a:pt x="2762" y="4732"/>
                  </a:cubicBezTo>
                  <a:cubicBezTo>
                    <a:pt x="2762" y="4732"/>
                    <a:pt x="2765" y="4727"/>
                    <a:pt x="2770" y="4719"/>
                  </a:cubicBezTo>
                  <a:cubicBezTo>
                    <a:pt x="2775" y="4712"/>
                    <a:pt x="2780" y="4699"/>
                    <a:pt x="2780" y="4685"/>
                  </a:cubicBezTo>
                  <a:cubicBezTo>
                    <a:pt x="2782" y="4675"/>
                    <a:pt x="2782" y="4675"/>
                    <a:pt x="2787" y="4670"/>
                  </a:cubicBezTo>
                  <a:cubicBezTo>
                    <a:pt x="2795" y="4667"/>
                    <a:pt x="2805" y="4662"/>
                    <a:pt x="2817" y="4652"/>
                  </a:cubicBezTo>
                  <a:cubicBezTo>
                    <a:pt x="2824" y="4645"/>
                    <a:pt x="2829" y="4635"/>
                    <a:pt x="2829" y="4628"/>
                  </a:cubicBezTo>
                  <a:cubicBezTo>
                    <a:pt x="2827" y="4610"/>
                    <a:pt x="2819" y="4598"/>
                    <a:pt x="2814" y="4583"/>
                  </a:cubicBezTo>
                  <a:cubicBezTo>
                    <a:pt x="2802" y="4556"/>
                    <a:pt x="2775" y="4532"/>
                    <a:pt x="2728" y="4512"/>
                  </a:cubicBezTo>
                  <a:cubicBezTo>
                    <a:pt x="2683" y="4492"/>
                    <a:pt x="2676" y="4485"/>
                    <a:pt x="2644" y="4475"/>
                  </a:cubicBezTo>
                  <a:cubicBezTo>
                    <a:pt x="2612" y="4465"/>
                    <a:pt x="2550" y="4460"/>
                    <a:pt x="2508" y="4460"/>
                  </a:cubicBezTo>
                  <a:cubicBezTo>
                    <a:pt x="2491" y="4460"/>
                    <a:pt x="2479" y="4470"/>
                    <a:pt x="2474" y="4482"/>
                  </a:cubicBezTo>
                  <a:cubicBezTo>
                    <a:pt x="2466" y="4495"/>
                    <a:pt x="2466" y="4507"/>
                    <a:pt x="2466" y="4519"/>
                  </a:cubicBezTo>
                  <a:cubicBezTo>
                    <a:pt x="2466" y="4529"/>
                    <a:pt x="2466" y="4539"/>
                    <a:pt x="2466" y="4544"/>
                  </a:cubicBezTo>
                  <a:cubicBezTo>
                    <a:pt x="2466" y="4549"/>
                    <a:pt x="2464" y="4554"/>
                    <a:pt x="2459" y="4561"/>
                  </a:cubicBezTo>
                  <a:cubicBezTo>
                    <a:pt x="2451" y="4566"/>
                    <a:pt x="2442" y="4569"/>
                    <a:pt x="2432" y="4569"/>
                  </a:cubicBezTo>
                  <a:cubicBezTo>
                    <a:pt x="2414" y="4569"/>
                    <a:pt x="2385" y="4564"/>
                    <a:pt x="2363" y="4564"/>
                  </a:cubicBezTo>
                  <a:cubicBezTo>
                    <a:pt x="2358" y="4564"/>
                    <a:pt x="2350" y="4564"/>
                    <a:pt x="2345" y="4566"/>
                  </a:cubicBezTo>
                  <a:cubicBezTo>
                    <a:pt x="2326" y="4573"/>
                    <a:pt x="2308" y="4593"/>
                    <a:pt x="2288" y="4591"/>
                  </a:cubicBezTo>
                  <a:cubicBezTo>
                    <a:pt x="2281" y="4591"/>
                    <a:pt x="2271" y="4591"/>
                    <a:pt x="2261" y="4591"/>
                  </a:cubicBezTo>
                  <a:cubicBezTo>
                    <a:pt x="2237" y="4593"/>
                    <a:pt x="2205" y="4588"/>
                    <a:pt x="2195" y="4578"/>
                  </a:cubicBezTo>
                  <a:cubicBezTo>
                    <a:pt x="2173" y="4554"/>
                    <a:pt x="2145" y="4549"/>
                    <a:pt x="2118" y="4549"/>
                  </a:cubicBezTo>
                  <a:cubicBezTo>
                    <a:pt x="2111" y="4551"/>
                    <a:pt x="2096" y="4539"/>
                    <a:pt x="2086" y="4524"/>
                  </a:cubicBezTo>
                  <a:cubicBezTo>
                    <a:pt x="2074" y="4507"/>
                    <a:pt x="2066" y="4487"/>
                    <a:pt x="2066" y="4477"/>
                  </a:cubicBezTo>
                  <a:cubicBezTo>
                    <a:pt x="2066" y="4470"/>
                    <a:pt x="2066" y="4460"/>
                    <a:pt x="2059" y="4455"/>
                  </a:cubicBezTo>
                  <a:cubicBezTo>
                    <a:pt x="2054" y="4450"/>
                    <a:pt x="2047" y="4450"/>
                    <a:pt x="2039" y="4450"/>
                  </a:cubicBezTo>
                  <a:cubicBezTo>
                    <a:pt x="2032" y="4450"/>
                    <a:pt x="2022" y="4450"/>
                    <a:pt x="2009" y="4450"/>
                  </a:cubicBezTo>
                  <a:cubicBezTo>
                    <a:pt x="1982" y="4450"/>
                    <a:pt x="1953" y="4430"/>
                    <a:pt x="1943" y="4418"/>
                  </a:cubicBezTo>
                  <a:cubicBezTo>
                    <a:pt x="1938" y="4413"/>
                    <a:pt x="1936" y="4408"/>
                    <a:pt x="1936" y="4403"/>
                  </a:cubicBezTo>
                  <a:cubicBezTo>
                    <a:pt x="1936" y="4401"/>
                    <a:pt x="1938" y="4397"/>
                    <a:pt x="1941" y="4394"/>
                  </a:cubicBezTo>
                  <a:cubicBezTo>
                    <a:pt x="1950" y="4384"/>
                    <a:pt x="1955" y="4379"/>
                    <a:pt x="1955" y="4379"/>
                  </a:cubicBezTo>
                  <a:cubicBezTo>
                    <a:pt x="1960" y="4374"/>
                    <a:pt x="1965" y="4367"/>
                    <a:pt x="1965" y="4360"/>
                  </a:cubicBezTo>
                  <a:cubicBezTo>
                    <a:pt x="1965" y="4347"/>
                    <a:pt x="1958" y="4342"/>
                    <a:pt x="1953" y="4335"/>
                  </a:cubicBezTo>
                  <a:cubicBezTo>
                    <a:pt x="1943" y="4320"/>
                    <a:pt x="1931" y="4303"/>
                    <a:pt x="1899" y="4291"/>
                  </a:cubicBezTo>
                  <a:cubicBezTo>
                    <a:pt x="1884" y="4286"/>
                    <a:pt x="1874" y="4283"/>
                    <a:pt x="1866" y="4281"/>
                  </a:cubicBezTo>
                  <a:cubicBezTo>
                    <a:pt x="1864" y="4281"/>
                    <a:pt x="1861" y="4278"/>
                    <a:pt x="1861" y="4278"/>
                  </a:cubicBezTo>
                  <a:cubicBezTo>
                    <a:pt x="1861" y="4268"/>
                    <a:pt x="1852" y="4261"/>
                    <a:pt x="1844" y="4259"/>
                  </a:cubicBezTo>
                  <a:cubicBezTo>
                    <a:pt x="1834" y="4254"/>
                    <a:pt x="1822" y="4251"/>
                    <a:pt x="1810" y="4251"/>
                  </a:cubicBezTo>
                  <a:cubicBezTo>
                    <a:pt x="1800" y="4251"/>
                    <a:pt x="1795" y="4249"/>
                    <a:pt x="1787" y="4246"/>
                  </a:cubicBezTo>
                  <a:cubicBezTo>
                    <a:pt x="1782" y="4244"/>
                    <a:pt x="1773" y="4239"/>
                    <a:pt x="1758" y="4231"/>
                  </a:cubicBezTo>
                  <a:cubicBezTo>
                    <a:pt x="1746" y="4226"/>
                    <a:pt x="1733" y="4226"/>
                    <a:pt x="1723" y="4226"/>
                  </a:cubicBezTo>
                  <a:cubicBezTo>
                    <a:pt x="1721" y="4226"/>
                    <a:pt x="1718" y="4226"/>
                    <a:pt x="1716" y="4226"/>
                  </a:cubicBezTo>
                  <a:cubicBezTo>
                    <a:pt x="1713" y="4221"/>
                    <a:pt x="1711" y="4217"/>
                    <a:pt x="1706" y="4214"/>
                  </a:cubicBezTo>
                  <a:cubicBezTo>
                    <a:pt x="1706" y="4204"/>
                    <a:pt x="1711" y="4187"/>
                    <a:pt x="1711" y="4170"/>
                  </a:cubicBezTo>
                  <a:cubicBezTo>
                    <a:pt x="1711" y="4167"/>
                    <a:pt x="1711" y="4162"/>
                    <a:pt x="1709" y="4157"/>
                  </a:cubicBezTo>
                  <a:cubicBezTo>
                    <a:pt x="1706" y="4145"/>
                    <a:pt x="1706" y="4135"/>
                    <a:pt x="1704" y="4128"/>
                  </a:cubicBezTo>
                  <a:cubicBezTo>
                    <a:pt x="1701" y="4118"/>
                    <a:pt x="1694" y="4108"/>
                    <a:pt x="1681" y="4108"/>
                  </a:cubicBezTo>
                  <a:cubicBezTo>
                    <a:pt x="1669" y="4108"/>
                    <a:pt x="1669" y="4103"/>
                    <a:pt x="1666" y="4098"/>
                  </a:cubicBezTo>
                  <a:cubicBezTo>
                    <a:pt x="1666" y="4093"/>
                    <a:pt x="1666" y="4086"/>
                    <a:pt x="1662" y="4081"/>
                  </a:cubicBezTo>
                  <a:cubicBezTo>
                    <a:pt x="1657" y="4076"/>
                    <a:pt x="1652" y="4073"/>
                    <a:pt x="1647" y="4073"/>
                  </a:cubicBezTo>
                  <a:cubicBezTo>
                    <a:pt x="1644" y="4069"/>
                    <a:pt x="1639" y="4059"/>
                    <a:pt x="1629" y="4049"/>
                  </a:cubicBezTo>
                  <a:cubicBezTo>
                    <a:pt x="1624" y="4044"/>
                    <a:pt x="1617" y="4041"/>
                    <a:pt x="1612" y="4041"/>
                  </a:cubicBezTo>
                  <a:cubicBezTo>
                    <a:pt x="1587" y="4041"/>
                    <a:pt x="1565" y="4064"/>
                    <a:pt x="1546" y="4088"/>
                  </a:cubicBezTo>
                  <a:cubicBezTo>
                    <a:pt x="1541" y="4098"/>
                    <a:pt x="1536" y="4098"/>
                    <a:pt x="1533" y="4098"/>
                  </a:cubicBezTo>
                  <a:cubicBezTo>
                    <a:pt x="1531" y="4098"/>
                    <a:pt x="1528" y="4098"/>
                    <a:pt x="1526" y="4096"/>
                  </a:cubicBezTo>
                  <a:cubicBezTo>
                    <a:pt x="1523" y="4091"/>
                    <a:pt x="1521" y="4086"/>
                    <a:pt x="1521" y="4083"/>
                  </a:cubicBezTo>
                  <a:cubicBezTo>
                    <a:pt x="1516" y="4071"/>
                    <a:pt x="1506" y="4061"/>
                    <a:pt x="1491" y="4054"/>
                  </a:cubicBezTo>
                  <a:cubicBezTo>
                    <a:pt x="1479" y="4044"/>
                    <a:pt x="1464" y="4039"/>
                    <a:pt x="1452" y="4039"/>
                  </a:cubicBezTo>
                  <a:cubicBezTo>
                    <a:pt x="1449" y="4039"/>
                    <a:pt x="1449" y="4039"/>
                    <a:pt x="1449" y="4039"/>
                  </a:cubicBezTo>
                  <a:cubicBezTo>
                    <a:pt x="1449" y="4034"/>
                    <a:pt x="1459" y="4019"/>
                    <a:pt x="1476" y="4004"/>
                  </a:cubicBezTo>
                  <a:cubicBezTo>
                    <a:pt x="1484" y="3997"/>
                    <a:pt x="1489" y="3987"/>
                    <a:pt x="1489" y="3977"/>
                  </a:cubicBezTo>
                  <a:cubicBezTo>
                    <a:pt x="1486" y="3960"/>
                    <a:pt x="1474" y="3947"/>
                    <a:pt x="1462" y="3940"/>
                  </a:cubicBezTo>
                  <a:cubicBezTo>
                    <a:pt x="1447" y="3933"/>
                    <a:pt x="1434" y="3928"/>
                    <a:pt x="1427" y="3925"/>
                  </a:cubicBezTo>
                  <a:cubicBezTo>
                    <a:pt x="1422" y="3923"/>
                    <a:pt x="1397" y="3915"/>
                    <a:pt x="1375" y="3903"/>
                  </a:cubicBezTo>
                  <a:cubicBezTo>
                    <a:pt x="1353" y="3891"/>
                    <a:pt x="1328" y="3876"/>
                    <a:pt x="1326" y="3864"/>
                  </a:cubicBezTo>
                  <a:cubicBezTo>
                    <a:pt x="1318" y="3851"/>
                    <a:pt x="1316" y="3844"/>
                    <a:pt x="1318" y="3841"/>
                  </a:cubicBezTo>
                  <a:cubicBezTo>
                    <a:pt x="1318" y="3839"/>
                    <a:pt x="1316" y="3839"/>
                    <a:pt x="1318" y="3839"/>
                  </a:cubicBezTo>
                  <a:cubicBezTo>
                    <a:pt x="1318" y="3839"/>
                    <a:pt x="1321" y="3836"/>
                    <a:pt x="1326" y="3834"/>
                  </a:cubicBezTo>
                  <a:cubicBezTo>
                    <a:pt x="1331" y="3834"/>
                    <a:pt x="1336" y="3829"/>
                    <a:pt x="1336" y="3822"/>
                  </a:cubicBezTo>
                  <a:cubicBezTo>
                    <a:pt x="1336" y="3817"/>
                    <a:pt x="1333" y="3814"/>
                    <a:pt x="1331" y="3809"/>
                  </a:cubicBezTo>
                  <a:cubicBezTo>
                    <a:pt x="1321" y="3802"/>
                    <a:pt x="1304" y="3792"/>
                    <a:pt x="1284" y="3780"/>
                  </a:cubicBezTo>
                  <a:cubicBezTo>
                    <a:pt x="1264" y="3770"/>
                    <a:pt x="1242" y="3755"/>
                    <a:pt x="1227" y="3745"/>
                  </a:cubicBezTo>
                  <a:cubicBezTo>
                    <a:pt x="1217" y="3738"/>
                    <a:pt x="1210" y="3713"/>
                    <a:pt x="1212" y="3681"/>
                  </a:cubicBezTo>
                  <a:cubicBezTo>
                    <a:pt x="1212" y="3627"/>
                    <a:pt x="1225" y="3557"/>
                    <a:pt x="1225" y="3518"/>
                  </a:cubicBezTo>
                  <a:cubicBezTo>
                    <a:pt x="1225" y="3486"/>
                    <a:pt x="1227" y="3476"/>
                    <a:pt x="1230" y="3474"/>
                  </a:cubicBezTo>
                  <a:cubicBezTo>
                    <a:pt x="1232" y="3469"/>
                    <a:pt x="1239" y="3466"/>
                    <a:pt x="1254" y="3451"/>
                  </a:cubicBezTo>
                  <a:cubicBezTo>
                    <a:pt x="1272" y="3434"/>
                    <a:pt x="1274" y="3414"/>
                    <a:pt x="1274" y="3400"/>
                  </a:cubicBezTo>
                  <a:cubicBezTo>
                    <a:pt x="1274" y="3387"/>
                    <a:pt x="1274" y="3377"/>
                    <a:pt x="1274" y="3370"/>
                  </a:cubicBezTo>
                  <a:cubicBezTo>
                    <a:pt x="1274" y="3367"/>
                    <a:pt x="1274" y="3365"/>
                    <a:pt x="1274" y="3362"/>
                  </a:cubicBezTo>
                  <a:cubicBezTo>
                    <a:pt x="1274" y="3345"/>
                    <a:pt x="1274" y="3325"/>
                    <a:pt x="1284" y="3303"/>
                  </a:cubicBezTo>
                  <a:cubicBezTo>
                    <a:pt x="1286" y="3301"/>
                    <a:pt x="1286" y="3296"/>
                    <a:pt x="1286" y="3293"/>
                  </a:cubicBezTo>
                  <a:cubicBezTo>
                    <a:pt x="1284" y="3273"/>
                    <a:pt x="1269" y="3261"/>
                    <a:pt x="1254" y="3249"/>
                  </a:cubicBezTo>
                  <a:cubicBezTo>
                    <a:pt x="1239" y="3239"/>
                    <a:pt x="1222" y="3227"/>
                    <a:pt x="1217" y="3214"/>
                  </a:cubicBezTo>
                  <a:cubicBezTo>
                    <a:pt x="1217" y="3214"/>
                    <a:pt x="1217" y="3212"/>
                    <a:pt x="1215" y="3212"/>
                  </a:cubicBezTo>
                  <a:cubicBezTo>
                    <a:pt x="1222" y="3214"/>
                    <a:pt x="1230" y="3214"/>
                    <a:pt x="1237" y="3214"/>
                  </a:cubicBezTo>
                  <a:cubicBezTo>
                    <a:pt x="1244" y="3214"/>
                    <a:pt x="1252" y="3214"/>
                    <a:pt x="1257" y="3210"/>
                  </a:cubicBezTo>
                  <a:cubicBezTo>
                    <a:pt x="1274" y="3202"/>
                    <a:pt x="1274" y="3185"/>
                    <a:pt x="1277" y="3167"/>
                  </a:cubicBezTo>
                  <a:cubicBezTo>
                    <a:pt x="1274" y="3135"/>
                    <a:pt x="1267" y="3101"/>
                    <a:pt x="1252" y="3086"/>
                  </a:cubicBezTo>
                  <a:cubicBezTo>
                    <a:pt x="1244" y="3078"/>
                    <a:pt x="1244" y="3071"/>
                    <a:pt x="1244" y="3059"/>
                  </a:cubicBezTo>
                  <a:cubicBezTo>
                    <a:pt x="1244" y="3051"/>
                    <a:pt x="1244" y="3044"/>
                    <a:pt x="1244" y="3037"/>
                  </a:cubicBezTo>
                  <a:cubicBezTo>
                    <a:pt x="1244" y="3032"/>
                    <a:pt x="1244" y="3027"/>
                    <a:pt x="1242" y="3022"/>
                  </a:cubicBezTo>
                  <a:cubicBezTo>
                    <a:pt x="1239" y="3007"/>
                    <a:pt x="1230" y="2997"/>
                    <a:pt x="1222" y="2987"/>
                  </a:cubicBezTo>
                  <a:cubicBezTo>
                    <a:pt x="1217" y="2982"/>
                    <a:pt x="1215" y="2980"/>
                    <a:pt x="1212" y="2977"/>
                  </a:cubicBezTo>
                  <a:cubicBezTo>
                    <a:pt x="1210" y="2975"/>
                    <a:pt x="1210" y="2975"/>
                    <a:pt x="1210" y="2973"/>
                  </a:cubicBezTo>
                  <a:cubicBezTo>
                    <a:pt x="1207" y="2960"/>
                    <a:pt x="1205" y="2923"/>
                    <a:pt x="1197" y="2903"/>
                  </a:cubicBezTo>
                  <a:cubicBezTo>
                    <a:pt x="1195" y="2898"/>
                    <a:pt x="1195" y="2896"/>
                    <a:pt x="1195" y="2891"/>
                  </a:cubicBezTo>
                  <a:cubicBezTo>
                    <a:pt x="1195" y="2886"/>
                    <a:pt x="1195" y="2884"/>
                    <a:pt x="1197" y="2881"/>
                  </a:cubicBezTo>
                  <a:cubicBezTo>
                    <a:pt x="1205" y="2879"/>
                    <a:pt x="1212" y="2874"/>
                    <a:pt x="1215" y="2866"/>
                  </a:cubicBezTo>
                  <a:cubicBezTo>
                    <a:pt x="1220" y="2861"/>
                    <a:pt x="1220" y="2851"/>
                    <a:pt x="1220" y="2841"/>
                  </a:cubicBezTo>
                  <a:cubicBezTo>
                    <a:pt x="1220" y="2834"/>
                    <a:pt x="1220" y="2827"/>
                    <a:pt x="1220" y="2819"/>
                  </a:cubicBezTo>
                  <a:cubicBezTo>
                    <a:pt x="1217" y="2819"/>
                    <a:pt x="1217" y="2817"/>
                    <a:pt x="1217" y="2817"/>
                  </a:cubicBezTo>
                  <a:cubicBezTo>
                    <a:pt x="1217" y="2814"/>
                    <a:pt x="1220" y="2812"/>
                    <a:pt x="1225" y="2807"/>
                  </a:cubicBezTo>
                  <a:cubicBezTo>
                    <a:pt x="1242" y="2797"/>
                    <a:pt x="1286" y="2792"/>
                    <a:pt x="1318" y="2790"/>
                  </a:cubicBezTo>
                  <a:cubicBezTo>
                    <a:pt x="1331" y="2787"/>
                    <a:pt x="1343" y="2782"/>
                    <a:pt x="1350" y="2773"/>
                  </a:cubicBezTo>
                  <a:cubicBezTo>
                    <a:pt x="1355" y="2765"/>
                    <a:pt x="1358" y="2755"/>
                    <a:pt x="1358" y="2745"/>
                  </a:cubicBezTo>
                  <a:cubicBezTo>
                    <a:pt x="1358" y="2731"/>
                    <a:pt x="1355" y="2718"/>
                    <a:pt x="1355" y="2708"/>
                  </a:cubicBezTo>
                  <a:cubicBezTo>
                    <a:pt x="1355" y="2693"/>
                    <a:pt x="1348" y="2681"/>
                    <a:pt x="1343" y="2671"/>
                  </a:cubicBezTo>
                  <a:cubicBezTo>
                    <a:pt x="1336" y="2664"/>
                    <a:pt x="1331" y="2656"/>
                    <a:pt x="1328" y="2644"/>
                  </a:cubicBezTo>
                  <a:cubicBezTo>
                    <a:pt x="1328" y="2642"/>
                    <a:pt x="1328" y="2639"/>
                    <a:pt x="1328" y="2639"/>
                  </a:cubicBezTo>
                  <a:cubicBezTo>
                    <a:pt x="1328" y="2637"/>
                    <a:pt x="1328" y="2637"/>
                    <a:pt x="1328" y="2637"/>
                  </a:cubicBezTo>
                  <a:cubicBezTo>
                    <a:pt x="1328" y="2634"/>
                    <a:pt x="1343" y="2632"/>
                    <a:pt x="1360" y="2614"/>
                  </a:cubicBezTo>
                  <a:cubicBezTo>
                    <a:pt x="1370" y="2605"/>
                    <a:pt x="1375" y="2597"/>
                    <a:pt x="1375" y="2587"/>
                  </a:cubicBezTo>
                  <a:cubicBezTo>
                    <a:pt x="1375" y="2573"/>
                    <a:pt x="1365" y="2565"/>
                    <a:pt x="1363" y="2550"/>
                  </a:cubicBezTo>
                  <a:cubicBezTo>
                    <a:pt x="1360" y="2543"/>
                    <a:pt x="1360" y="2536"/>
                    <a:pt x="1360" y="2531"/>
                  </a:cubicBezTo>
                  <a:cubicBezTo>
                    <a:pt x="1360" y="2526"/>
                    <a:pt x="1360" y="2521"/>
                    <a:pt x="1360" y="2518"/>
                  </a:cubicBezTo>
                  <a:cubicBezTo>
                    <a:pt x="1360" y="2518"/>
                    <a:pt x="1363" y="2518"/>
                    <a:pt x="1363" y="2516"/>
                  </a:cubicBezTo>
                  <a:cubicBezTo>
                    <a:pt x="1363" y="2513"/>
                    <a:pt x="1363" y="2513"/>
                    <a:pt x="1363" y="2513"/>
                  </a:cubicBezTo>
                  <a:cubicBezTo>
                    <a:pt x="1363" y="2499"/>
                    <a:pt x="1365" y="2491"/>
                    <a:pt x="1365" y="2484"/>
                  </a:cubicBezTo>
                  <a:cubicBezTo>
                    <a:pt x="1365" y="2476"/>
                    <a:pt x="1360" y="2466"/>
                    <a:pt x="1353" y="2459"/>
                  </a:cubicBezTo>
                  <a:cubicBezTo>
                    <a:pt x="1350" y="2456"/>
                    <a:pt x="1348" y="2452"/>
                    <a:pt x="1348" y="2442"/>
                  </a:cubicBezTo>
                  <a:cubicBezTo>
                    <a:pt x="1348" y="2427"/>
                    <a:pt x="1353" y="2410"/>
                    <a:pt x="1353" y="2390"/>
                  </a:cubicBezTo>
                  <a:cubicBezTo>
                    <a:pt x="1353" y="2363"/>
                    <a:pt x="1360" y="2345"/>
                    <a:pt x="1378" y="2326"/>
                  </a:cubicBezTo>
                  <a:cubicBezTo>
                    <a:pt x="1390" y="2316"/>
                    <a:pt x="1395" y="2306"/>
                    <a:pt x="1397" y="2299"/>
                  </a:cubicBezTo>
                  <a:cubicBezTo>
                    <a:pt x="1402" y="2301"/>
                    <a:pt x="1407" y="2301"/>
                    <a:pt x="1412" y="2304"/>
                  </a:cubicBezTo>
                  <a:cubicBezTo>
                    <a:pt x="1439" y="2313"/>
                    <a:pt x="1481" y="2331"/>
                    <a:pt x="1509" y="2331"/>
                  </a:cubicBezTo>
                  <a:cubicBezTo>
                    <a:pt x="1533" y="2331"/>
                    <a:pt x="1560" y="2326"/>
                    <a:pt x="1587" y="2308"/>
                  </a:cubicBezTo>
                  <a:cubicBezTo>
                    <a:pt x="1610" y="2296"/>
                    <a:pt x="1666" y="2294"/>
                    <a:pt x="1689" y="2294"/>
                  </a:cubicBezTo>
                  <a:cubicBezTo>
                    <a:pt x="1704" y="2296"/>
                    <a:pt x="1713" y="2284"/>
                    <a:pt x="1716" y="2276"/>
                  </a:cubicBezTo>
                  <a:cubicBezTo>
                    <a:pt x="1716" y="2271"/>
                    <a:pt x="1716" y="2266"/>
                    <a:pt x="1718" y="2264"/>
                  </a:cubicBezTo>
                  <a:cubicBezTo>
                    <a:pt x="1723" y="2257"/>
                    <a:pt x="1738" y="2242"/>
                    <a:pt x="1741" y="2217"/>
                  </a:cubicBezTo>
                  <a:cubicBezTo>
                    <a:pt x="1741" y="2212"/>
                    <a:pt x="1743" y="2207"/>
                    <a:pt x="1743" y="2205"/>
                  </a:cubicBezTo>
                  <a:cubicBezTo>
                    <a:pt x="1743" y="2197"/>
                    <a:pt x="1741" y="2192"/>
                    <a:pt x="1741" y="2190"/>
                  </a:cubicBezTo>
                  <a:cubicBezTo>
                    <a:pt x="1743" y="2180"/>
                    <a:pt x="1743" y="2180"/>
                    <a:pt x="1746" y="2177"/>
                  </a:cubicBezTo>
                  <a:cubicBezTo>
                    <a:pt x="1750" y="2175"/>
                    <a:pt x="1755" y="2170"/>
                    <a:pt x="1760" y="2163"/>
                  </a:cubicBezTo>
                  <a:cubicBezTo>
                    <a:pt x="1763" y="2158"/>
                    <a:pt x="1768" y="2150"/>
                    <a:pt x="1773" y="2141"/>
                  </a:cubicBezTo>
                  <a:cubicBezTo>
                    <a:pt x="1775" y="2133"/>
                    <a:pt x="1777" y="2131"/>
                    <a:pt x="1780" y="2131"/>
                  </a:cubicBezTo>
                  <a:cubicBezTo>
                    <a:pt x="1780" y="2128"/>
                    <a:pt x="1787" y="2133"/>
                    <a:pt x="1795" y="2133"/>
                  </a:cubicBezTo>
                  <a:cubicBezTo>
                    <a:pt x="1812" y="2131"/>
                    <a:pt x="1844" y="2121"/>
                    <a:pt x="1874" y="2104"/>
                  </a:cubicBezTo>
                  <a:cubicBezTo>
                    <a:pt x="1908" y="2084"/>
                    <a:pt x="1916" y="2049"/>
                    <a:pt x="1941" y="2034"/>
                  </a:cubicBezTo>
                  <a:cubicBezTo>
                    <a:pt x="1948" y="2029"/>
                    <a:pt x="1953" y="2027"/>
                    <a:pt x="1953" y="2027"/>
                  </a:cubicBezTo>
                  <a:cubicBezTo>
                    <a:pt x="1955" y="2027"/>
                    <a:pt x="1955" y="2027"/>
                    <a:pt x="1958" y="2032"/>
                  </a:cubicBezTo>
                  <a:cubicBezTo>
                    <a:pt x="1963" y="2037"/>
                    <a:pt x="1965" y="2044"/>
                    <a:pt x="1970" y="2049"/>
                  </a:cubicBezTo>
                  <a:cubicBezTo>
                    <a:pt x="1975" y="2054"/>
                    <a:pt x="1980" y="2059"/>
                    <a:pt x="1987" y="2059"/>
                  </a:cubicBezTo>
                  <a:cubicBezTo>
                    <a:pt x="1997" y="2059"/>
                    <a:pt x="2002" y="2052"/>
                    <a:pt x="2005" y="2047"/>
                  </a:cubicBezTo>
                  <a:cubicBezTo>
                    <a:pt x="2007" y="2042"/>
                    <a:pt x="2007" y="2034"/>
                    <a:pt x="2007" y="2029"/>
                  </a:cubicBezTo>
                  <a:cubicBezTo>
                    <a:pt x="2007" y="2017"/>
                    <a:pt x="2009" y="1987"/>
                    <a:pt x="2012" y="1965"/>
                  </a:cubicBezTo>
                  <a:cubicBezTo>
                    <a:pt x="2014" y="1955"/>
                    <a:pt x="2017" y="1953"/>
                    <a:pt x="2022" y="1948"/>
                  </a:cubicBezTo>
                  <a:cubicBezTo>
                    <a:pt x="2027" y="1943"/>
                    <a:pt x="2037" y="1938"/>
                    <a:pt x="2051" y="1926"/>
                  </a:cubicBezTo>
                  <a:cubicBezTo>
                    <a:pt x="2059" y="1918"/>
                    <a:pt x="2066" y="1913"/>
                    <a:pt x="2066" y="1904"/>
                  </a:cubicBezTo>
                  <a:cubicBezTo>
                    <a:pt x="2066" y="1891"/>
                    <a:pt x="2056" y="1884"/>
                    <a:pt x="2049" y="1881"/>
                  </a:cubicBezTo>
                  <a:cubicBezTo>
                    <a:pt x="2039" y="1877"/>
                    <a:pt x="2029" y="1874"/>
                    <a:pt x="2022" y="1872"/>
                  </a:cubicBezTo>
                  <a:cubicBezTo>
                    <a:pt x="2012" y="1867"/>
                    <a:pt x="2014" y="1867"/>
                    <a:pt x="2012" y="1867"/>
                  </a:cubicBezTo>
                  <a:cubicBezTo>
                    <a:pt x="2012" y="1864"/>
                    <a:pt x="2012" y="1854"/>
                    <a:pt x="2007" y="1842"/>
                  </a:cubicBezTo>
                  <a:cubicBezTo>
                    <a:pt x="2007" y="1837"/>
                    <a:pt x="2005" y="1832"/>
                    <a:pt x="2002" y="1827"/>
                  </a:cubicBezTo>
                  <a:cubicBezTo>
                    <a:pt x="1997" y="1822"/>
                    <a:pt x="1990" y="1822"/>
                    <a:pt x="1987" y="1822"/>
                  </a:cubicBezTo>
                  <a:cubicBezTo>
                    <a:pt x="1980" y="1822"/>
                    <a:pt x="1973" y="1825"/>
                    <a:pt x="1960" y="1822"/>
                  </a:cubicBezTo>
                  <a:cubicBezTo>
                    <a:pt x="1948" y="1822"/>
                    <a:pt x="1946" y="1820"/>
                    <a:pt x="1941" y="1815"/>
                  </a:cubicBezTo>
                  <a:cubicBezTo>
                    <a:pt x="1941" y="1815"/>
                    <a:pt x="1938" y="1812"/>
                    <a:pt x="1936" y="1810"/>
                  </a:cubicBezTo>
                  <a:cubicBezTo>
                    <a:pt x="1936" y="1807"/>
                    <a:pt x="1931" y="1802"/>
                    <a:pt x="1923" y="1800"/>
                  </a:cubicBezTo>
                  <a:cubicBezTo>
                    <a:pt x="1923" y="1800"/>
                    <a:pt x="1916" y="1795"/>
                    <a:pt x="1911" y="1790"/>
                  </a:cubicBezTo>
                  <a:cubicBezTo>
                    <a:pt x="1903" y="1785"/>
                    <a:pt x="1896" y="1778"/>
                    <a:pt x="1891" y="1773"/>
                  </a:cubicBezTo>
                  <a:cubicBezTo>
                    <a:pt x="1879" y="1760"/>
                    <a:pt x="1861" y="1743"/>
                    <a:pt x="1864" y="1726"/>
                  </a:cubicBezTo>
                  <a:cubicBezTo>
                    <a:pt x="1864" y="1706"/>
                    <a:pt x="1859" y="1699"/>
                    <a:pt x="1859" y="1694"/>
                  </a:cubicBezTo>
                  <a:cubicBezTo>
                    <a:pt x="1859" y="1691"/>
                    <a:pt x="1861" y="1686"/>
                    <a:pt x="1861" y="1684"/>
                  </a:cubicBezTo>
                  <a:cubicBezTo>
                    <a:pt x="1861" y="1681"/>
                    <a:pt x="1861" y="1679"/>
                    <a:pt x="1861" y="1679"/>
                  </a:cubicBezTo>
                  <a:cubicBezTo>
                    <a:pt x="1861" y="1664"/>
                    <a:pt x="1852" y="1657"/>
                    <a:pt x="1847" y="1652"/>
                  </a:cubicBezTo>
                  <a:cubicBezTo>
                    <a:pt x="1839" y="1647"/>
                    <a:pt x="1837" y="1644"/>
                    <a:pt x="1837" y="1642"/>
                  </a:cubicBezTo>
                  <a:cubicBezTo>
                    <a:pt x="1839" y="1632"/>
                    <a:pt x="1842" y="1635"/>
                    <a:pt x="1842" y="1635"/>
                  </a:cubicBezTo>
                  <a:cubicBezTo>
                    <a:pt x="1844" y="1635"/>
                    <a:pt x="1847" y="1635"/>
                    <a:pt x="1849" y="1637"/>
                  </a:cubicBezTo>
                  <a:cubicBezTo>
                    <a:pt x="1859" y="1647"/>
                    <a:pt x="1874" y="1652"/>
                    <a:pt x="1889" y="1652"/>
                  </a:cubicBezTo>
                  <a:cubicBezTo>
                    <a:pt x="1896" y="1652"/>
                    <a:pt x="1906" y="1649"/>
                    <a:pt x="1913" y="1647"/>
                  </a:cubicBezTo>
                  <a:cubicBezTo>
                    <a:pt x="1916" y="1644"/>
                    <a:pt x="1923" y="1642"/>
                    <a:pt x="1936" y="1642"/>
                  </a:cubicBezTo>
                  <a:cubicBezTo>
                    <a:pt x="1950" y="1640"/>
                    <a:pt x="1973" y="1640"/>
                    <a:pt x="1990" y="1637"/>
                  </a:cubicBezTo>
                  <a:cubicBezTo>
                    <a:pt x="2000" y="1637"/>
                    <a:pt x="2007" y="1635"/>
                    <a:pt x="2014" y="1635"/>
                  </a:cubicBezTo>
                  <a:cubicBezTo>
                    <a:pt x="2022" y="1632"/>
                    <a:pt x="2027" y="1632"/>
                    <a:pt x="2034" y="1627"/>
                  </a:cubicBezTo>
                  <a:cubicBezTo>
                    <a:pt x="2044" y="1617"/>
                    <a:pt x="2074" y="1590"/>
                    <a:pt x="2086" y="1583"/>
                  </a:cubicBezTo>
                  <a:cubicBezTo>
                    <a:pt x="2094" y="1578"/>
                    <a:pt x="2096" y="1570"/>
                    <a:pt x="2096" y="1565"/>
                  </a:cubicBezTo>
                  <a:cubicBezTo>
                    <a:pt x="2098" y="1553"/>
                    <a:pt x="2098" y="1541"/>
                    <a:pt x="2101" y="1531"/>
                  </a:cubicBezTo>
                  <a:cubicBezTo>
                    <a:pt x="2101" y="1526"/>
                    <a:pt x="2101" y="1521"/>
                    <a:pt x="2101" y="1518"/>
                  </a:cubicBezTo>
                  <a:lnTo>
                    <a:pt x="2101" y="1516"/>
                  </a:lnTo>
                  <a:cubicBezTo>
                    <a:pt x="2108" y="1508"/>
                    <a:pt x="2121" y="1491"/>
                    <a:pt x="2121" y="1472"/>
                  </a:cubicBezTo>
                  <a:cubicBezTo>
                    <a:pt x="2118" y="1459"/>
                    <a:pt x="2131" y="1437"/>
                    <a:pt x="2140" y="1427"/>
                  </a:cubicBezTo>
                  <a:lnTo>
                    <a:pt x="2143" y="1425"/>
                  </a:lnTo>
                  <a:cubicBezTo>
                    <a:pt x="2150" y="1422"/>
                    <a:pt x="2168" y="1420"/>
                    <a:pt x="2185" y="1415"/>
                  </a:cubicBezTo>
                  <a:cubicBezTo>
                    <a:pt x="2195" y="1415"/>
                    <a:pt x="2202" y="1412"/>
                    <a:pt x="2210" y="1410"/>
                  </a:cubicBezTo>
                  <a:cubicBezTo>
                    <a:pt x="2212" y="1422"/>
                    <a:pt x="2214" y="1440"/>
                    <a:pt x="2219" y="1452"/>
                  </a:cubicBezTo>
                  <a:cubicBezTo>
                    <a:pt x="2229" y="1472"/>
                    <a:pt x="2249" y="1499"/>
                    <a:pt x="2256" y="1521"/>
                  </a:cubicBezTo>
                  <a:cubicBezTo>
                    <a:pt x="2266" y="1543"/>
                    <a:pt x="2279" y="1568"/>
                    <a:pt x="2279" y="1568"/>
                  </a:cubicBezTo>
                  <a:cubicBezTo>
                    <a:pt x="2284" y="1578"/>
                    <a:pt x="2284" y="1578"/>
                    <a:pt x="2284" y="1578"/>
                  </a:cubicBezTo>
                  <a:cubicBezTo>
                    <a:pt x="2291" y="1573"/>
                    <a:pt x="2291" y="1573"/>
                    <a:pt x="2291" y="1573"/>
                  </a:cubicBezTo>
                  <a:cubicBezTo>
                    <a:pt x="2291" y="1573"/>
                    <a:pt x="2298" y="1570"/>
                    <a:pt x="2306" y="1565"/>
                  </a:cubicBezTo>
                  <a:cubicBezTo>
                    <a:pt x="2313" y="1563"/>
                    <a:pt x="2323" y="1560"/>
                    <a:pt x="2323" y="1560"/>
                  </a:cubicBezTo>
                  <a:cubicBezTo>
                    <a:pt x="2328" y="1560"/>
                    <a:pt x="2328" y="1560"/>
                    <a:pt x="2328" y="1560"/>
                  </a:cubicBezTo>
                  <a:cubicBezTo>
                    <a:pt x="2328" y="1560"/>
                    <a:pt x="2331" y="1565"/>
                    <a:pt x="2331" y="1570"/>
                  </a:cubicBezTo>
                  <a:cubicBezTo>
                    <a:pt x="2331" y="1578"/>
                    <a:pt x="2333" y="1585"/>
                    <a:pt x="2338" y="1588"/>
                  </a:cubicBezTo>
                  <a:cubicBezTo>
                    <a:pt x="2353" y="1597"/>
                    <a:pt x="2373" y="1597"/>
                    <a:pt x="2387" y="1600"/>
                  </a:cubicBezTo>
                  <a:cubicBezTo>
                    <a:pt x="2390" y="1600"/>
                    <a:pt x="2390" y="1600"/>
                    <a:pt x="2392" y="1600"/>
                  </a:cubicBezTo>
                  <a:cubicBezTo>
                    <a:pt x="2419" y="1600"/>
                    <a:pt x="2432" y="1575"/>
                    <a:pt x="2439" y="1568"/>
                  </a:cubicBezTo>
                  <a:cubicBezTo>
                    <a:pt x="2442" y="1565"/>
                    <a:pt x="2444" y="1565"/>
                    <a:pt x="2446" y="1565"/>
                  </a:cubicBezTo>
                  <a:cubicBezTo>
                    <a:pt x="2451" y="1565"/>
                    <a:pt x="2459" y="1568"/>
                    <a:pt x="2464" y="1573"/>
                  </a:cubicBezTo>
                  <a:cubicBezTo>
                    <a:pt x="2474" y="1583"/>
                    <a:pt x="2488" y="1583"/>
                    <a:pt x="2503" y="1583"/>
                  </a:cubicBezTo>
                  <a:cubicBezTo>
                    <a:pt x="2516" y="1583"/>
                    <a:pt x="2528" y="1583"/>
                    <a:pt x="2543" y="1583"/>
                  </a:cubicBezTo>
                  <a:cubicBezTo>
                    <a:pt x="2577" y="1583"/>
                    <a:pt x="2610" y="1595"/>
                    <a:pt x="2619" y="1607"/>
                  </a:cubicBezTo>
                  <a:cubicBezTo>
                    <a:pt x="2632" y="1620"/>
                    <a:pt x="2642" y="1635"/>
                    <a:pt x="2642" y="1635"/>
                  </a:cubicBezTo>
                  <a:cubicBezTo>
                    <a:pt x="2644" y="1637"/>
                    <a:pt x="2644" y="1637"/>
                    <a:pt x="2644" y="1637"/>
                  </a:cubicBezTo>
                  <a:cubicBezTo>
                    <a:pt x="2678" y="1642"/>
                    <a:pt x="2678" y="1642"/>
                    <a:pt x="2678" y="1642"/>
                  </a:cubicBezTo>
                  <a:cubicBezTo>
                    <a:pt x="2676" y="1649"/>
                    <a:pt x="2674" y="1657"/>
                    <a:pt x="2669" y="1664"/>
                  </a:cubicBezTo>
                  <a:cubicBezTo>
                    <a:pt x="2661" y="1681"/>
                    <a:pt x="2651" y="1699"/>
                    <a:pt x="2644" y="1706"/>
                  </a:cubicBezTo>
                  <a:cubicBezTo>
                    <a:pt x="2637" y="1713"/>
                    <a:pt x="2632" y="1716"/>
                    <a:pt x="2624" y="1721"/>
                  </a:cubicBezTo>
                  <a:cubicBezTo>
                    <a:pt x="2617" y="1726"/>
                    <a:pt x="2607" y="1731"/>
                    <a:pt x="2595" y="1741"/>
                  </a:cubicBezTo>
                  <a:cubicBezTo>
                    <a:pt x="2585" y="1753"/>
                    <a:pt x="2580" y="1760"/>
                    <a:pt x="2580" y="1770"/>
                  </a:cubicBezTo>
                  <a:cubicBezTo>
                    <a:pt x="2580" y="1778"/>
                    <a:pt x="2582" y="1783"/>
                    <a:pt x="2582" y="1783"/>
                  </a:cubicBezTo>
                  <a:cubicBezTo>
                    <a:pt x="2582" y="1790"/>
                    <a:pt x="2577" y="1822"/>
                    <a:pt x="2577" y="1842"/>
                  </a:cubicBezTo>
                  <a:cubicBezTo>
                    <a:pt x="2577" y="1847"/>
                    <a:pt x="2577" y="1852"/>
                    <a:pt x="2582" y="1857"/>
                  </a:cubicBezTo>
                  <a:cubicBezTo>
                    <a:pt x="2587" y="1864"/>
                    <a:pt x="2595" y="1864"/>
                    <a:pt x="2600" y="1867"/>
                  </a:cubicBezTo>
                  <a:cubicBezTo>
                    <a:pt x="2607" y="1869"/>
                    <a:pt x="2612" y="1869"/>
                    <a:pt x="2619" y="1874"/>
                  </a:cubicBezTo>
                  <a:cubicBezTo>
                    <a:pt x="2639" y="1881"/>
                    <a:pt x="2644" y="1889"/>
                    <a:pt x="2661" y="1906"/>
                  </a:cubicBezTo>
                  <a:cubicBezTo>
                    <a:pt x="2676" y="1918"/>
                    <a:pt x="2686" y="1955"/>
                    <a:pt x="2716" y="1985"/>
                  </a:cubicBezTo>
                  <a:cubicBezTo>
                    <a:pt x="2723" y="1992"/>
                    <a:pt x="2725" y="2000"/>
                    <a:pt x="2725" y="2002"/>
                  </a:cubicBezTo>
                  <a:cubicBezTo>
                    <a:pt x="2725" y="2012"/>
                    <a:pt x="2713" y="2027"/>
                    <a:pt x="2698" y="2042"/>
                  </a:cubicBezTo>
                  <a:cubicBezTo>
                    <a:pt x="2693" y="2047"/>
                    <a:pt x="2686" y="2047"/>
                    <a:pt x="2676" y="2047"/>
                  </a:cubicBezTo>
                  <a:cubicBezTo>
                    <a:pt x="2666" y="2047"/>
                    <a:pt x="2654" y="2044"/>
                    <a:pt x="2642" y="2044"/>
                  </a:cubicBezTo>
                  <a:cubicBezTo>
                    <a:pt x="2637" y="2044"/>
                    <a:pt x="2632" y="2044"/>
                    <a:pt x="2627" y="2047"/>
                  </a:cubicBezTo>
                  <a:cubicBezTo>
                    <a:pt x="2617" y="2049"/>
                    <a:pt x="2610" y="2057"/>
                    <a:pt x="2610" y="2067"/>
                  </a:cubicBezTo>
                  <a:cubicBezTo>
                    <a:pt x="2610" y="2076"/>
                    <a:pt x="2617" y="2081"/>
                    <a:pt x="2619" y="2086"/>
                  </a:cubicBezTo>
                  <a:cubicBezTo>
                    <a:pt x="2624" y="2091"/>
                    <a:pt x="2632" y="2101"/>
                    <a:pt x="2632" y="2111"/>
                  </a:cubicBezTo>
                  <a:cubicBezTo>
                    <a:pt x="2632" y="2118"/>
                    <a:pt x="2632" y="2126"/>
                    <a:pt x="2634" y="2133"/>
                  </a:cubicBezTo>
                  <a:cubicBezTo>
                    <a:pt x="2637" y="2138"/>
                    <a:pt x="2642" y="2145"/>
                    <a:pt x="2649" y="2155"/>
                  </a:cubicBezTo>
                  <a:cubicBezTo>
                    <a:pt x="2659" y="2173"/>
                    <a:pt x="2659" y="2175"/>
                    <a:pt x="2659" y="2180"/>
                  </a:cubicBezTo>
                  <a:cubicBezTo>
                    <a:pt x="2656" y="2182"/>
                    <a:pt x="2651" y="2182"/>
                    <a:pt x="2646" y="2187"/>
                  </a:cubicBezTo>
                  <a:cubicBezTo>
                    <a:pt x="2642" y="2195"/>
                    <a:pt x="2637" y="2200"/>
                    <a:pt x="2637" y="2210"/>
                  </a:cubicBezTo>
                  <a:cubicBezTo>
                    <a:pt x="2634" y="2217"/>
                    <a:pt x="2634" y="2224"/>
                    <a:pt x="2634" y="2237"/>
                  </a:cubicBezTo>
                  <a:cubicBezTo>
                    <a:pt x="2634" y="2259"/>
                    <a:pt x="2632" y="2264"/>
                    <a:pt x="2617" y="2286"/>
                  </a:cubicBezTo>
                  <a:cubicBezTo>
                    <a:pt x="2612" y="2294"/>
                    <a:pt x="2610" y="2301"/>
                    <a:pt x="2610" y="2308"/>
                  </a:cubicBezTo>
                  <a:cubicBezTo>
                    <a:pt x="2610" y="2316"/>
                    <a:pt x="2612" y="2321"/>
                    <a:pt x="2614" y="2323"/>
                  </a:cubicBezTo>
                  <a:cubicBezTo>
                    <a:pt x="2617" y="2328"/>
                    <a:pt x="2617" y="2331"/>
                    <a:pt x="2617" y="2336"/>
                  </a:cubicBezTo>
                  <a:cubicBezTo>
                    <a:pt x="2617" y="2348"/>
                    <a:pt x="2610" y="2353"/>
                    <a:pt x="2597" y="2365"/>
                  </a:cubicBezTo>
                  <a:cubicBezTo>
                    <a:pt x="2590" y="2373"/>
                    <a:pt x="2587" y="2382"/>
                    <a:pt x="2587" y="2390"/>
                  </a:cubicBezTo>
                  <a:cubicBezTo>
                    <a:pt x="2587" y="2400"/>
                    <a:pt x="2590" y="2410"/>
                    <a:pt x="2590" y="2417"/>
                  </a:cubicBezTo>
                  <a:cubicBezTo>
                    <a:pt x="2590" y="2424"/>
                    <a:pt x="2592" y="2432"/>
                    <a:pt x="2597" y="2437"/>
                  </a:cubicBezTo>
                  <a:cubicBezTo>
                    <a:pt x="2605" y="2439"/>
                    <a:pt x="2610" y="2439"/>
                    <a:pt x="2617" y="2442"/>
                  </a:cubicBezTo>
                  <a:cubicBezTo>
                    <a:pt x="2627" y="2442"/>
                    <a:pt x="2642" y="2439"/>
                    <a:pt x="2659" y="2437"/>
                  </a:cubicBezTo>
                  <a:cubicBezTo>
                    <a:pt x="2661" y="2437"/>
                    <a:pt x="2664" y="2437"/>
                    <a:pt x="2666" y="2437"/>
                  </a:cubicBezTo>
                  <a:cubicBezTo>
                    <a:pt x="2678" y="2437"/>
                    <a:pt x="2681" y="2439"/>
                    <a:pt x="2688" y="2444"/>
                  </a:cubicBezTo>
                  <a:cubicBezTo>
                    <a:pt x="2696" y="2452"/>
                    <a:pt x="2706" y="2461"/>
                    <a:pt x="2728" y="2471"/>
                  </a:cubicBezTo>
                  <a:cubicBezTo>
                    <a:pt x="2750" y="2481"/>
                    <a:pt x="2760" y="2489"/>
                    <a:pt x="2765" y="2496"/>
                  </a:cubicBezTo>
                  <a:cubicBezTo>
                    <a:pt x="2770" y="2503"/>
                    <a:pt x="2772" y="2508"/>
                    <a:pt x="2777" y="2513"/>
                  </a:cubicBezTo>
                  <a:cubicBezTo>
                    <a:pt x="2777" y="2518"/>
                    <a:pt x="2780" y="2533"/>
                    <a:pt x="2780" y="2548"/>
                  </a:cubicBezTo>
                  <a:cubicBezTo>
                    <a:pt x="2780" y="2568"/>
                    <a:pt x="2780" y="2587"/>
                    <a:pt x="2780" y="2607"/>
                  </a:cubicBezTo>
                  <a:cubicBezTo>
                    <a:pt x="2780" y="2624"/>
                    <a:pt x="2780" y="2637"/>
                    <a:pt x="2780" y="2642"/>
                  </a:cubicBezTo>
                  <a:cubicBezTo>
                    <a:pt x="2780" y="2651"/>
                    <a:pt x="2782" y="2661"/>
                    <a:pt x="2782" y="2671"/>
                  </a:cubicBezTo>
                  <a:cubicBezTo>
                    <a:pt x="2782" y="2684"/>
                    <a:pt x="2780" y="2696"/>
                    <a:pt x="2775" y="2706"/>
                  </a:cubicBezTo>
                  <a:cubicBezTo>
                    <a:pt x="2772" y="2713"/>
                    <a:pt x="2770" y="2713"/>
                    <a:pt x="2770" y="2713"/>
                  </a:cubicBezTo>
                  <a:cubicBezTo>
                    <a:pt x="2767" y="2713"/>
                    <a:pt x="2762" y="2708"/>
                    <a:pt x="2750" y="2708"/>
                  </a:cubicBezTo>
                  <a:cubicBezTo>
                    <a:pt x="2735" y="2708"/>
                    <a:pt x="2725" y="2711"/>
                    <a:pt x="2718" y="2711"/>
                  </a:cubicBezTo>
                  <a:cubicBezTo>
                    <a:pt x="2708" y="2711"/>
                    <a:pt x="2701" y="2716"/>
                    <a:pt x="2693" y="2721"/>
                  </a:cubicBezTo>
                  <a:cubicBezTo>
                    <a:pt x="2688" y="2726"/>
                    <a:pt x="2683" y="2733"/>
                    <a:pt x="2681" y="2743"/>
                  </a:cubicBezTo>
                  <a:cubicBezTo>
                    <a:pt x="2681" y="2748"/>
                    <a:pt x="2681" y="2755"/>
                    <a:pt x="2683" y="2763"/>
                  </a:cubicBezTo>
                  <a:cubicBezTo>
                    <a:pt x="2686" y="2770"/>
                    <a:pt x="2691" y="2780"/>
                    <a:pt x="2703" y="2785"/>
                  </a:cubicBezTo>
                  <a:cubicBezTo>
                    <a:pt x="2713" y="2790"/>
                    <a:pt x="2733" y="2802"/>
                    <a:pt x="2745" y="2814"/>
                  </a:cubicBezTo>
                  <a:cubicBezTo>
                    <a:pt x="2755" y="2827"/>
                    <a:pt x="2755" y="2824"/>
                    <a:pt x="2758" y="2841"/>
                  </a:cubicBezTo>
                  <a:cubicBezTo>
                    <a:pt x="2755" y="2849"/>
                    <a:pt x="2758" y="2846"/>
                    <a:pt x="2753" y="2849"/>
                  </a:cubicBezTo>
                  <a:cubicBezTo>
                    <a:pt x="2748" y="2851"/>
                    <a:pt x="2740" y="2856"/>
                    <a:pt x="2735" y="2869"/>
                  </a:cubicBezTo>
                  <a:cubicBezTo>
                    <a:pt x="2733" y="2874"/>
                    <a:pt x="2730" y="2876"/>
                    <a:pt x="2730" y="2881"/>
                  </a:cubicBezTo>
                  <a:cubicBezTo>
                    <a:pt x="2730" y="2888"/>
                    <a:pt x="2735" y="2893"/>
                    <a:pt x="2740" y="2896"/>
                  </a:cubicBezTo>
                  <a:cubicBezTo>
                    <a:pt x="2745" y="2896"/>
                    <a:pt x="2750" y="2896"/>
                    <a:pt x="2755" y="2898"/>
                  </a:cubicBezTo>
                  <a:cubicBezTo>
                    <a:pt x="2760" y="2898"/>
                    <a:pt x="2765" y="2898"/>
                    <a:pt x="2770" y="2903"/>
                  </a:cubicBezTo>
                  <a:cubicBezTo>
                    <a:pt x="2780" y="2906"/>
                    <a:pt x="2785" y="2908"/>
                    <a:pt x="2792" y="2911"/>
                  </a:cubicBezTo>
                  <a:cubicBezTo>
                    <a:pt x="2795" y="2911"/>
                    <a:pt x="2800" y="2908"/>
                    <a:pt x="2800" y="2906"/>
                  </a:cubicBezTo>
                  <a:cubicBezTo>
                    <a:pt x="2807" y="2898"/>
                    <a:pt x="2805" y="2896"/>
                    <a:pt x="2807" y="2888"/>
                  </a:cubicBezTo>
                  <a:cubicBezTo>
                    <a:pt x="2809" y="2888"/>
                    <a:pt x="2809" y="2886"/>
                    <a:pt x="2809" y="2886"/>
                  </a:cubicBezTo>
                  <a:cubicBezTo>
                    <a:pt x="2812" y="2886"/>
                    <a:pt x="2817" y="2888"/>
                    <a:pt x="2827" y="2888"/>
                  </a:cubicBezTo>
                  <a:cubicBezTo>
                    <a:pt x="2832" y="2888"/>
                    <a:pt x="2837" y="2886"/>
                    <a:pt x="2842" y="2884"/>
                  </a:cubicBezTo>
                  <a:cubicBezTo>
                    <a:pt x="2846" y="2876"/>
                    <a:pt x="2844" y="2871"/>
                    <a:pt x="2846" y="2869"/>
                  </a:cubicBezTo>
                  <a:cubicBezTo>
                    <a:pt x="2846" y="2864"/>
                    <a:pt x="2846" y="2864"/>
                    <a:pt x="2846" y="2861"/>
                  </a:cubicBezTo>
                  <a:cubicBezTo>
                    <a:pt x="2859" y="2851"/>
                    <a:pt x="2856" y="2851"/>
                    <a:pt x="2876" y="2849"/>
                  </a:cubicBezTo>
                  <a:cubicBezTo>
                    <a:pt x="2886" y="2849"/>
                    <a:pt x="2888" y="2851"/>
                    <a:pt x="2891" y="2854"/>
                  </a:cubicBezTo>
                  <a:cubicBezTo>
                    <a:pt x="2893" y="2854"/>
                    <a:pt x="2896" y="2859"/>
                    <a:pt x="2901" y="2864"/>
                  </a:cubicBezTo>
                  <a:cubicBezTo>
                    <a:pt x="2903" y="2866"/>
                    <a:pt x="2903" y="2866"/>
                    <a:pt x="2903" y="2869"/>
                  </a:cubicBezTo>
                  <a:cubicBezTo>
                    <a:pt x="2903" y="2869"/>
                    <a:pt x="2901" y="2871"/>
                    <a:pt x="2898" y="2879"/>
                  </a:cubicBezTo>
                  <a:cubicBezTo>
                    <a:pt x="2896" y="2886"/>
                    <a:pt x="2893" y="2891"/>
                    <a:pt x="2893" y="2898"/>
                  </a:cubicBezTo>
                  <a:cubicBezTo>
                    <a:pt x="2893" y="2906"/>
                    <a:pt x="2896" y="2913"/>
                    <a:pt x="2896" y="2930"/>
                  </a:cubicBezTo>
                  <a:cubicBezTo>
                    <a:pt x="2896" y="2935"/>
                    <a:pt x="2896" y="2940"/>
                    <a:pt x="2896" y="2943"/>
                  </a:cubicBezTo>
                  <a:cubicBezTo>
                    <a:pt x="2896" y="2945"/>
                    <a:pt x="2896" y="2945"/>
                    <a:pt x="2898" y="2948"/>
                  </a:cubicBezTo>
                  <a:cubicBezTo>
                    <a:pt x="2898" y="2950"/>
                    <a:pt x="2903" y="2955"/>
                    <a:pt x="2908" y="2955"/>
                  </a:cubicBezTo>
                  <a:cubicBezTo>
                    <a:pt x="2915" y="2953"/>
                    <a:pt x="2915" y="2950"/>
                    <a:pt x="2918" y="2950"/>
                  </a:cubicBezTo>
                  <a:cubicBezTo>
                    <a:pt x="2923" y="2945"/>
                    <a:pt x="2925" y="2938"/>
                    <a:pt x="2930" y="2935"/>
                  </a:cubicBezTo>
                  <a:cubicBezTo>
                    <a:pt x="2930" y="2935"/>
                    <a:pt x="2930" y="2938"/>
                    <a:pt x="2930" y="2940"/>
                  </a:cubicBezTo>
                  <a:cubicBezTo>
                    <a:pt x="2933" y="2948"/>
                    <a:pt x="2933" y="2958"/>
                    <a:pt x="2938" y="2968"/>
                  </a:cubicBezTo>
                  <a:cubicBezTo>
                    <a:pt x="2938" y="2968"/>
                    <a:pt x="2938" y="2970"/>
                    <a:pt x="2938" y="2973"/>
                  </a:cubicBezTo>
                  <a:cubicBezTo>
                    <a:pt x="2938" y="2973"/>
                    <a:pt x="2935" y="2973"/>
                    <a:pt x="2933" y="2973"/>
                  </a:cubicBezTo>
                  <a:cubicBezTo>
                    <a:pt x="2928" y="2973"/>
                    <a:pt x="2920" y="2980"/>
                    <a:pt x="2920" y="2987"/>
                  </a:cubicBezTo>
                  <a:cubicBezTo>
                    <a:pt x="2920" y="2997"/>
                    <a:pt x="2923" y="3005"/>
                    <a:pt x="2930" y="3010"/>
                  </a:cubicBezTo>
                  <a:cubicBezTo>
                    <a:pt x="2938" y="3017"/>
                    <a:pt x="2945" y="3017"/>
                    <a:pt x="2955" y="3017"/>
                  </a:cubicBezTo>
                  <a:cubicBezTo>
                    <a:pt x="2965" y="3017"/>
                    <a:pt x="2972" y="3014"/>
                    <a:pt x="2977" y="3007"/>
                  </a:cubicBezTo>
                  <a:cubicBezTo>
                    <a:pt x="2982" y="3002"/>
                    <a:pt x="2982" y="3000"/>
                    <a:pt x="2990" y="2995"/>
                  </a:cubicBezTo>
                  <a:cubicBezTo>
                    <a:pt x="2995" y="2990"/>
                    <a:pt x="2997" y="2982"/>
                    <a:pt x="2997" y="2975"/>
                  </a:cubicBezTo>
                  <a:cubicBezTo>
                    <a:pt x="2997" y="2968"/>
                    <a:pt x="2992" y="2963"/>
                    <a:pt x="2990" y="2958"/>
                  </a:cubicBezTo>
                  <a:cubicBezTo>
                    <a:pt x="2990" y="2955"/>
                    <a:pt x="2990" y="2953"/>
                    <a:pt x="2987" y="2953"/>
                  </a:cubicBezTo>
                  <a:lnTo>
                    <a:pt x="2987" y="2950"/>
                  </a:lnTo>
                  <a:lnTo>
                    <a:pt x="2990" y="2948"/>
                  </a:lnTo>
                  <a:cubicBezTo>
                    <a:pt x="2992" y="2945"/>
                    <a:pt x="2997" y="2945"/>
                    <a:pt x="2999" y="2945"/>
                  </a:cubicBezTo>
                  <a:cubicBezTo>
                    <a:pt x="3004" y="2945"/>
                    <a:pt x="3004" y="2945"/>
                    <a:pt x="3007" y="2945"/>
                  </a:cubicBezTo>
                  <a:cubicBezTo>
                    <a:pt x="3007" y="2945"/>
                    <a:pt x="3012" y="2950"/>
                    <a:pt x="3017" y="2955"/>
                  </a:cubicBezTo>
                  <a:cubicBezTo>
                    <a:pt x="3022" y="2960"/>
                    <a:pt x="3024" y="2963"/>
                    <a:pt x="3032" y="2963"/>
                  </a:cubicBezTo>
                  <a:cubicBezTo>
                    <a:pt x="3037" y="2963"/>
                    <a:pt x="3042" y="2958"/>
                    <a:pt x="3042" y="2955"/>
                  </a:cubicBezTo>
                  <a:cubicBezTo>
                    <a:pt x="3044" y="2948"/>
                    <a:pt x="3044" y="2945"/>
                    <a:pt x="3046" y="2943"/>
                  </a:cubicBezTo>
                  <a:lnTo>
                    <a:pt x="3049" y="2943"/>
                  </a:lnTo>
                  <a:cubicBezTo>
                    <a:pt x="3051" y="2943"/>
                    <a:pt x="3064" y="2948"/>
                    <a:pt x="3078" y="2958"/>
                  </a:cubicBezTo>
                  <a:cubicBezTo>
                    <a:pt x="3101" y="2968"/>
                    <a:pt x="3098" y="2963"/>
                    <a:pt x="3128" y="2997"/>
                  </a:cubicBezTo>
                  <a:cubicBezTo>
                    <a:pt x="3140" y="3012"/>
                    <a:pt x="3143" y="3017"/>
                    <a:pt x="3140" y="3019"/>
                  </a:cubicBezTo>
                  <a:cubicBezTo>
                    <a:pt x="3143" y="3022"/>
                    <a:pt x="3135" y="3032"/>
                    <a:pt x="3135" y="3051"/>
                  </a:cubicBezTo>
                  <a:cubicBezTo>
                    <a:pt x="3135" y="3061"/>
                    <a:pt x="3138" y="3069"/>
                    <a:pt x="3143" y="3076"/>
                  </a:cubicBezTo>
                  <a:cubicBezTo>
                    <a:pt x="3147" y="3081"/>
                    <a:pt x="3155" y="3083"/>
                    <a:pt x="3160" y="3083"/>
                  </a:cubicBezTo>
                  <a:cubicBezTo>
                    <a:pt x="3172" y="3083"/>
                    <a:pt x="3180" y="3078"/>
                    <a:pt x="3187" y="3078"/>
                  </a:cubicBezTo>
                  <a:cubicBezTo>
                    <a:pt x="3199" y="3081"/>
                    <a:pt x="3207" y="3076"/>
                    <a:pt x="3212" y="3074"/>
                  </a:cubicBezTo>
                  <a:cubicBezTo>
                    <a:pt x="3217" y="3071"/>
                    <a:pt x="3217" y="3071"/>
                    <a:pt x="3222" y="3071"/>
                  </a:cubicBezTo>
                  <a:cubicBezTo>
                    <a:pt x="3236" y="3071"/>
                    <a:pt x="3241" y="3074"/>
                    <a:pt x="3246" y="3083"/>
                  </a:cubicBezTo>
                  <a:cubicBezTo>
                    <a:pt x="3249" y="3093"/>
                    <a:pt x="3259" y="3101"/>
                    <a:pt x="3266" y="3101"/>
                  </a:cubicBezTo>
                  <a:cubicBezTo>
                    <a:pt x="3274" y="3103"/>
                    <a:pt x="3281" y="3103"/>
                    <a:pt x="3291" y="3108"/>
                  </a:cubicBezTo>
                  <a:cubicBezTo>
                    <a:pt x="3296" y="3108"/>
                    <a:pt x="3296" y="3108"/>
                    <a:pt x="3298" y="3111"/>
                  </a:cubicBezTo>
                  <a:cubicBezTo>
                    <a:pt x="3298" y="3111"/>
                    <a:pt x="3296" y="3118"/>
                    <a:pt x="3296" y="3123"/>
                  </a:cubicBezTo>
                  <a:cubicBezTo>
                    <a:pt x="3296" y="3128"/>
                    <a:pt x="3296" y="3130"/>
                    <a:pt x="3298" y="3133"/>
                  </a:cubicBezTo>
                  <a:cubicBezTo>
                    <a:pt x="3301" y="3143"/>
                    <a:pt x="3301" y="3145"/>
                    <a:pt x="3301" y="3150"/>
                  </a:cubicBezTo>
                  <a:cubicBezTo>
                    <a:pt x="3301" y="3153"/>
                    <a:pt x="3298" y="3158"/>
                    <a:pt x="3298" y="3165"/>
                  </a:cubicBezTo>
                  <a:cubicBezTo>
                    <a:pt x="3298" y="3170"/>
                    <a:pt x="3301" y="3175"/>
                    <a:pt x="3306" y="3177"/>
                  </a:cubicBezTo>
                  <a:cubicBezTo>
                    <a:pt x="3315" y="3187"/>
                    <a:pt x="3323" y="3185"/>
                    <a:pt x="3330" y="3195"/>
                  </a:cubicBezTo>
                  <a:cubicBezTo>
                    <a:pt x="3340" y="3205"/>
                    <a:pt x="3355" y="3205"/>
                    <a:pt x="3367" y="3205"/>
                  </a:cubicBezTo>
                  <a:cubicBezTo>
                    <a:pt x="3380" y="3205"/>
                    <a:pt x="3394" y="3205"/>
                    <a:pt x="3402" y="3207"/>
                  </a:cubicBezTo>
                  <a:cubicBezTo>
                    <a:pt x="3407" y="3207"/>
                    <a:pt x="3407" y="3210"/>
                    <a:pt x="3407" y="3210"/>
                  </a:cubicBezTo>
                  <a:cubicBezTo>
                    <a:pt x="3409" y="3210"/>
                    <a:pt x="3409" y="3212"/>
                    <a:pt x="3409" y="3217"/>
                  </a:cubicBezTo>
                  <a:cubicBezTo>
                    <a:pt x="3409" y="3222"/>
                    <a:pt x="3414" y="3232"/>
                    <a:pt x="3424" y="3234"/>
                  </a:cubicBezTo>
                  <a:cubicBezTo>
                    <a:pt x="3429" y="3237"/>
                    <a:pt x="3434" y="3237"/>
                    <a:pt x="3439" y="3237"/>
                  </a:cubicBezTo>
                  <a:cubicBezTo>
                    <a:pt x="3446" y="3237"/>
                    <a:pt x="3451" y="3234"/>
                    <a:pt x="3456" y="3232"/>
                  </a:cubicBezTo>
                  <a:cubicBezTo>
                    <a:pt x="3461" y="3227"/>
                    <a:pt x="3466" y="3222"/>
                    <a:pt x="3466" y="3214"/>
                  </a:cubicBezTo>
                  <a:cubicBezTo>
                    <a:pt x="3466" y="3212"/>
                    <a:pt x="3466" y="3212"/>
                    <a:pt x="3469" y="3210"/>
                  </a:cubicBezTo>
                  <a:cubicBezTo>
                    <a:pt x="3473" y="3207"/>
                    <a:pt x="3478" y="3205"/>
                    <a:pt x="3483" y="3205"/>
                  </a:cubicBezTo>
                  <a:cubicBezTo>
                    <a:pt x="3493" y="3207"/>
                    <a:pt x="3501" y="3200"/>
                    <a:pt x="3503" y="3195"/>
                  </a:cubicBezTo>
                  <a:cubicBezTo>
                    <a:pt x="3508" y="3187"/>
                    <a:pt x="3508" y="3182"/>
                    <a:pt x="3511" y="3177"/>
                  </a:cubicBezTo>
                  <a:cubicBezTo>
                    <a:pt x="3511" y="3175"/>
                    <a:pt x="3513" y="3172"/>
                    <a:pt x="3518" y="3170"/>
                  </a:cubicBezTo>
                  <a:cubicBezTo>
                    <a:pt x="3525" y="3167"/>
                    <a:pt x="3533" y="3165"/>
                    <a:pt x="3540" y="3158"/>
                  </a:cubicBezTo>
                  <a:cubicBezTo>
                    <a:pt x="3550" y="3148"/>
                    <a:pt x="3550" y="3135"/>
                    <a:pt x="3552" y="3128"/>
                  </a:cubicBezTo>
                  <a:cubicBezTo>
                    <a:pt x="3557" y="3128"/>
                    <a:pt x="3565" y="3133"/>
                    <a:pt x="3567" y="3135"/>
                  </a:cubicBezTo>
                  <a:cubicBezTo>
                    <a:pt x="3567" y="3140"/>
                    <a:pt x="3565" y="3150"/>
                    <a:pt x="3565" y="3163"/>
                  </a:cubicBezTo>
                  <a:cubicBezTo>
                    <a:pt x="3565" y="3187"/>
                    <a:pt x="3582" y="3212"/>
                    <a:pt x="3589" y="3222"/>
                  </a:cubicBezTo>
                  <a:cubicBezTo>
                    <a:pt x="3594" y="3224"/>
                    <a:pt x="3599" y="3227"/>
                    <a:pt x="3604" y="3227"/>
                  </a:cubicBezTo>
                  <a:cubicBezTo>
                    <a:pt x="3614" y="3227"/>
                    <a:pt x="3621" y="3222"/>
                    <a:pt x="3626" y="3222"/>
                  </a:cubicBezTo>
                  <a:cubicBezTo>
                    <a:pt x="3661" y="3222"/>
                    <a:pt x="3661" y="3222"/>
                    <a:pt x="3661" y="3222"/>
                  </a:cubicBezTo>
                  <a:cubicBezTo>
                    <a:pt x="3664" y="3217"/>
                    <a:pt x="3664" y="3217"/>
                    <a:pt x="3664" y="3217"/>
                  </a:cubicBezTo>
                  <a:cubicBezTo>
                    <a:pt x="3664" y="3217"/>
                    <a:pt x="3666" y="3212"/>
                    <a:pt x="3668" y="3205"/>
                  </a:cubicBezTo>
                  <a:cubicBezTo>
                    <a:pt x="3671" y="3200"/>
                    <a:pt x="3676" y="3192"/>
                    <a:pt x="3676" y="3192"/>
                  </a:cubicBezTo>
                  <a:cubicBezTo>
                    <a:pt x="3676" y="3192"/>
                    <a:pt x="3678" y="3190"/>
                    <a:pt x="3683" y="3190"/>
                  </a:cubicBezTo>
                  <a:cubicBezTo>
                    <a:pt x="3688" y="3190"/>
                    <a:pt x="3696" y="3190"/>
                    <a:pt x="3701" y="3190"/>
                  </a:cubicBezTo>
                  <a:cubicBezTo>
                    <a:pt x="3710" y="3190"/>
                    <a:pt x="3710" y="3190"/>
                    <a:pt x="3718" y="3195"/>
                  </a:cubicBezTo>
                  <a:cubicBezTo>
                    <a:pt x="3728" y="3205"/>
                    <a:pt x="3730" y="3207"/>
                    <a:pt x="3738" y="3214"/>
                  </a:cubicBezTo>
                  <a:cubicBezTo>
                    <a:pt x="3738" y="3214"/>
                    <a:pt x="3740" y="3219"/>
                    <a:pt x="3743" y="3224"/>
                  </a:cubicBezTo>
                  <a:cubicBezTo>
                    <a:pt x="3747" y="3229"/>
                    <a:pt x="3747" y="3234"/>
                    <a:pt x="3752" y="3239"/>
                  </a:cubicBezTo>
                  <a:cubicBezTo>
                    <a:pt x="3762" y="3246"/>
                    <a:pt x="3777" y="3254"/>
                    <a:pt x="3789" y="3254"/>
                  </a:cubicBezTo>
                  <a:cubicBezTo>
                    <a:pt x="3799" y="3254"/>
                    <a:pt x="3807" y="3256"/>
                    <a:pt x="3809" y="3259"/>
                  </a:cubicBezTo>
                  <a:cubicBezTo>
                    <a:pt x="3816" y="3264"/>
                    <a:pt x="3819" y="3269"/>
                    <a:pt x="3819" y="3276"/>
                  </a:cubicBezTo>
                  <a:cubicBezTo>
                    <a:pt x="3819" y="3283"/>
                    <a:pt x="3824" y="3291"/>
                    <a:pt x="3829" y="3293"/>
                  </a:cubicBezTo>
                  <a:cubicBezTo>
                    <a:pt x="3834" y="3298"/>
                    <a:pt x="3836" y="3301"/>
                    <a:pt x="3839" y="3301"/>
                  </a:cubicBezTo>
                  <a:cubicBezTo>
                    <a:pt x="3841" y="3303"/>
                    <a:pt x="3844" y="3306"/>
                    <a:pt x="3846" y="3306"/>
                  </a:cubicBezTo>
                  <a:lnTo>
                    <a:pt x="3846" y="3308"/>
                  </a:lnTo>
                  <a:lnTo>
                    <a:pt x="3849" y="3308"/>
                  </a:lnTo>
                  <a:cubicBezTo>
                    <a:pt x="3851" y="3318"/>
                    <a:pt x="3854" y="3328"/>
                    <a:pt x="3863" y="3335"/>
                  </a:cubicBezTo>
                  <a:cubicBezTo>
                    <a:pt x="3866" y="3340"/>
                    <a:pt x="3871" y="3340"/>
                    <a:pt x="3873" y="3340"/>
                  </a:cubicBezTo>
                  <a:cubicBezTo>
                    <a:pt x="3876" y="3340"/>
                    <a:pt x="3878" y="3340"/>
                    <a:pt x="3878" y="3340"/>
                  </a:cubicBezTo>
                  <a:cubicBezTo>
                    <a:pt x="3881" y="3340"/>
                    <a:pt x="3881" y="3343"/>
                    <a:pt x="3883" y="3348"/>
                  </a:cubicBezTo>
                  <a:cubicBezTo>
                    <a:pt x="3893" y="3367"/>
                    <a:pt x="3886" y="3402"/>
                    <a:pt x="3896" y="3432"/>
                  </a:cubicBezTo>
                  <a:cubicBezTo>
                    <a:pt x="3903" y="3444"/>
                    <a:pt x="3915" y="3446"/>
                    <a:pt x="3925" y="3446"/>
                  </a:cubicBezTo>
                  <a:cubicBezTo>
                    <a:pt x="3938" y="3446"/>
                    <a:pt x="3952" y="3444"/>
                    <a:pt x="3960" y="3434"/>
                  </a:cubicBezTo>
                  <a:cubicBezTo>
                    <a:pt x="3967" y="3427"/>
                    <a:pt x="3984" y="3422"/>
                    <a:pt x="3997" y="3422"/>
                  </a:cubicBezTo>
                  <a:cubicBezTo>
                    <a:pt x="4014" y="3422"/>
                    <a:pt x="4036" y="3417"/>
                    <a:pt x="4049" y="3404"/>
                  </a:cubicBezTo>
                  <a:cubicBezTo>
                    <a:pt x="4049" y="3402"/>
                    <a:pt x="4056" y="3400"/>
                    <a:pt x="4063" y="3397"/>
                  </a:cubicBezTo>
                  <a:cubicBezTo>
                    <a:pt x="4068" y="3397"/>
                    <a:pt x="4073" y="3397"/>
                    <a:pt x="4073" y="3397"/>
                  </a:cubicBezTo>
                  <a:cubicBezTo>
                    <a:pt x="4078" y="3395"/>
                    <a:pt x="4078" y="3395"/>
                    <a:pt x="4078" y="3395"/>
                  </a:cubicBezTo>
                  <a:cubicBezTo>
                    <a:pt x="4098" y="3353"/>
                    <a:pt x="4098" y="3353"/>
                    <a:pt x="4098" y="3353"/>
                  </a:cubicBezTo>
                  <a:cubicBezTo>
                    <a:pt x="4100" y="3355"/>
                    <a:pt x="4103" y="3355"/>
                    <a:pt x="4105" y="3358"/>
                  </a:cubicBezTo>
                  <a:cubicBezTo>
                    <a:pt x="4110" y="3360"/>
                    <a:pt x="4113" y="3362"/>
                    <a:pt x="4115" y="3362"/>
                  </a:cubicBezTo>
                  <a:cubicBezTo>
                    <a:pt x="4115" y="3362"/>
                    <a:pt x="4115" y="3365"/>
                    <a:pt x="4118" y="3365"/>
                  </a:cubicBezTo>
                  <a:cubicBezTo>
                    <a:pt x="4118" y="3375"/>
                    <a:pt x="4120" y="3392"/>
                    <a:pt x="4135" y="3407"/>
                  </a:cubicBezTo>
                  <a:cubicBezTo>
                    <a:pt x="4140" y="3414"/>
                    <a:pt x="4147" y="3417"/>
                    <a:pt x="4150" y="3417"/>
                  </a:cubicBezTo>
                  <a:cubicBezTo>
                    <a:pt x="4150" y="3417"/>
                    <a:pt x="4152" y="3417"/>
                    <a:pt x="4160" y="3427"/>
                  </a:cubicBezTo>
                  <a:cubicBezTo>
                    <a:pt x="4172" y="3439"/>
                    <a:pt x="4182" y="3446"/>
                    <a:pt x="4189" y="3451"/>
                  </a:cubicBezTo>
                  <a:cubicBezTo>
                    <a:pt x="4184" y="3461"/>
                    <a:pt x="4182" y="3471"/>
                    <a:pt x="4182" y="3483"/>
                  </a:cubicBezTo>
                  <a:cubicBezTo>
                    <a:pt x="4182" y="3488"/>
                    <a:pt x="4182" y="3493"/>
                    <a:pt x="4184" y="3501"/>
                  </a:cubicBezTo>
                  <a:lnTo>
                    <a:pt x="4184" y="3503"/>
                  </a:lnTo>
                  <a:cubicBezTo>
                    <a:pt x="4184" y="3506"/>
                    <a:pt x="4184" y="3506"/>
                    <a:pt x="4182" y="3510"/>
                  </a:cubicBezTo>
                  <a:cubicBezTo>
                    <a:pt x="4179" y="3513"/>
                    <a:pt x="4177" y="3518"/>
                    <a:pt x="4177" y="3525"/>
                  </a:cubicBezTo>
                  <a:cubicBezTo>
                    <a:pt x="4177" y="3530"/>
                    <a:pt x="4179" y="3538"/>
                    <a:pt x="4182" y="3540"/>
                  </a:cubicBezTo>
                  <a:cubicBezTo>
                    <a:pt x="4187" y="3545"/>
                    <a:pt x="4194" y="3548"/>
                    <a:pt x="4202" y="3548"/>
                  </a:cubicBezTo>
                  <a:cubicBezTo>
                    <a:pt x="4214" y="3548"/>
                    <a:pt x="4221" y="3543"/>
                    <a:pt x="4226" y="3543"/>
                  </a:cubicBezTo>
                  <a:cubicBezTo>
                    <a:pt x="4229" y="3543"/>
                    <a:pt x="4229" y="3543"/>
                    <a:pt x="4231" y="3543"/>
                  </a:cubicBezTo>
                  <a:cubicBezTo>
                    <a:pt x="4236" y="3543"/>
                    <a:pt x="4236" y="3543"/>
                    <a:pt x="4236" y="3543"/>
                  </a:cubicBezTo>
                  <a:cubicBezTo>
                    <a:pt x="4236" y="3543"/>
                    <a:pt x="4239" y="3545"/>
                    <a:pt x="4241" y="3552"/>
                  </a:cubicBezTo>
                  <a:cubicBezTo>
                    <a:pt x="4243" y="3560"/>
                    <a:pt x="4246" y="3565"/>
                    <a:pt x="4248" y="3570"/>
                  </a:cubicBezTo>
                  <a:cubicBezTo>
                    <a:pt x="4243" y="3570"/>
                    <a:pt x="4241" y="3567"/>
                    <a:pt x="4234" y="3567"/>
                  </a:cubicBezTo>
                  <a:cubicBezTo>
                    <a:pt x="4231" y="3567"/>
                    <a:pt x="4224" y="3570"/>
                    <a:pt x="4221" y="3575"/>
                  </a:cubicBezTo>
                  <a:cubicBezTo>
                    <a:pt x="4219" y="3577"/>
                    <a:pt x="4219" y="3582"/>
                    <a:pt x="4216" y="3587"/>
                  </a:cubicBezTo>
                  <a:cubicBezTo>
                    <a:pt x="4216" y="3592"/>
                    <a:pt x="4214" y="3597"/>
                    <a:pt x="4214" y="3602"/>
                  </a:cubicBezTo>
                  <a:cubicBezTo>
                    <a:pt x="4214" y="3604"/>
                    <a:pt x="4216" y="3612"/>
                    <a:pt x="4219" y="3614"/>
                  </a:cubicBezTo>
                  <a:cubicBezTo>
                    <a:pt x="4221" y="3614"/>
                    <a:pt x="4224" y="3617"/>
                    <a:pt x="4226" y="3619"/>
                  </a:cubicBezTo>
                  <a:cubicBezTo>
                    <a:pt x="4226" y="3619"/>
                    <a:pt x="4226" y="3622"/>
                    <a:pt x="4226" y="3624"/>
                  </a:cubicBezTo>
                  <a:lnTo>
                    <a:pt x="4226" y="3627"/>
                  </a:lnTo>
                  <a:cubicBezTo>
                    <a:pt x="4224" y="3624"/>
                    <a:pt x="4219" y="3622"/>
                    <a:pt x="4216" y="3619"/>
                  </a:cubicBezTo>
                  <a:cubicBezTo>
                    <a:pt x="4209" y="3612"/>
                    <a:pt x="4199" y="3609"/>
                    <a:pt x="4192" y="3609"/>
                  </a:cubicBezTo>
                  <a:cubicBezTo>
                    <a:pt x="4182" y="3607"/>
                    <a:pt x="4172" y="3607"/>
                    <a:pt x="4167" y="3607"/>
                  </a:cubicBezTo>
                  <a:cubicBezTo>
                    <a:pt x="4150" y="3609"/>
                    <a:pt x="4130" y="3614"/>
                    <a:pt x="4120" y="3624"/>
                  </a:cubicBezTo>
                  <a:cubicBezTo>
                    <a:pt x="4115" y="3629"/>
                    <a:pt x="4108" y="3632"/>
                    <a:pt x="4103" y="3632"/>
                  </a:cubicBezTo>
                  <a:cubicBezTo>
                    <a:pt x="4100" y="3632"/>
                    <a:pt x="4098" y="3632"/>
                    <a:pt x="4095" y="3632"/>
                  </a:cubicBezTo>
                  <a:cubicBezTo>
                    <a:pt x="4088" y="3632"/>
                    <a:pt x="4078" y="3637"/>
                    <a:pt x="4071" y="3649"/>
                  </a:cubicBezTo>
                  <a:cubicBezTo>
                    <a:pt x="4068" y="3654"/>
                    <a:pt x="4063" y="3661"/>
                    <a:pt x="4063" y="3669"/>
                  </a:cubicBezTo>
                  <a:cubicBezTo>
                    <a:pt x="4061" y="3676"/>
                    <a:pt x="4061" y="3683"/>
                    <a:pt x="4061" y="3698"/>
                  </a:cubicBezTo>
                  <a:cubicBezTo>
                    <a:pt x="4058" y="3713"/>
                    <a:pt x="4053" y="3720"/>
                    <a:pt x="4053" y="3733"/>
                  </a:cubicBezTo>
                  <a:cubicBezTo>
                    <a:pt x="4053" y="3738"/>
                    <a:pt x="4056" y="3743"/>
                    <a:pt x="4058" y="3747"/>
                  </a:cubicBezTo>
                  <a:cubicBezTo>
                    <a:pt x="4063" y="3752"/>
                    <a:pt x="4068" y="3755"/>
                    <a:pt x="4076" y="3757"/>
                  </a:cubicBezTo>
                  <a:cubicBezTo>
                    <a:pt x="4086" y="3762"/>
                    <a:pt x="4095" y="3765"/>
                    <a:pt x="4100" y="3767"/>
                  </a:cubicBezTo>
                  <a:cubicBezTo>
                    <a:pt x="4103" y="3767"/>
                    <a:pt x="4103" y="3767"/>
                    <a:pt x="4103" y="3767"/>
                  </a:cubicBezTo>
                  <a:cubicBezTo>
                    <a:pt x="4103" y="3770"/>
                    <a:pt x="4103" y="3770"/>
                    <a:pt x="4103" y="3772"/>
                  </a:cubicBezTo>
                  <a:cubicBezTo>
                    <a:pt x="4103" y="3775"/>
                    <a:pt x="4098" y="3780"/>
                    <a:pt x="4093" y="3782"/>
                  </a:cubicBezTo>
                  <a:cubicBezTo>
                    <a:pt x="4088" y="3787"/>
                    <a:pt x="4081" y="3792"/>
                    <a:pt x="4081" y="3804"/>
                  </a:cubicBezTo>
                  <a:cubicBezTo>
                    <a:pt x="4081" y="3809"/>
                    <a:pt x="4078" y="3817"/>
                    <a:pt x="4076" y="3827"/>
                  </a:cubicBezTo>
                  <a:cubicBezTo>
                    <a:pt x="4076" y="3827"/>
                    <a:pt x="4076" y="3829"/>
                    <a:pt x="4073" y="3832"/>
                  </a:cubicBezTo>
                  <a:cubicBezTo>
                    <a:pt x="4071" y="3832"/>
                    <a:pt x="4068" y="3829"/>
                    <a:pt x="4063" y="3829"/>
                  </a:cubicBezTo>
                  <a:cubicBezTo>
                    <a:pt x="4053" y="3827"/>
                    <a:pt x="4041" y="3824"/>
                    <a:pt x="4036" y="3822"/>
                  </a:cubicBezTo>
                  <a:cubicBezTo>
                    <a:pt x="4031" y="3819"/>
                    <a:pt x="4026" y="3817"/>
                    <a:pt x="4021" y="3817"/>
                  </a:cubicBezTo>
                  <a:cubicBezTo>
                    <a:pt x="4011" y="3817"/>
                    <a:pt x="4002" y="3824"/>
                    <a:pt x="3999" y="3834"/>
                  </a:cubicBezTo>
                  <a:cubicBezTo>
                    <a:pt x="3997" y="3839"/>
                    <a:pt x="3992" y="3846"/>
                    <a:pt x="3967" y="3846"/>
                  </a:cubicBezTo>
                  <a:cubicBezTo>
                    <a:pt x="3947" y="3846"/>
                    <a:pt x="3925" y="3834"/>
                    <a:pt x="3923" y="3832"/>
                  </a:cubicBezTo>
                  <a:cubicBezTo>
                    <a:pt x="3918" y="3829"/>
                    <a:pt x="3913" y="3827"/>
                    <a:pt x="3908" y="3827"/>
                  </a:cubicBezTo>
                  <a:cubicBezTo>
                    <a:pt x="3898" y="3827"/>
                    <a:pt x="3893" y="3832"/>
                    <a:pt x="3886" y="3834"/>
                  </a:cubicBezTo>
                  <a:cubicBezTo>
                    <a:pt x="3883" y="3836"/>
                    <a:pt x="3878" y="3836"/>
                    <a:pt x="3876" y="3841"/>
                  </a:cubicBezTo>
                  <a:cubicBezTo>
                    <a:pt x="3871" y="3844"/>
                    <a:pt x="3871" y="3849"/>
                    <a:pt x="3871" y="3854"/>
                  </a:cubicBezTo>
                  <a:cubicBezTo>
                    <a:pt x="3871" y="3861"/>
                    <a:pt x="3871" y="3869"/>
                    <a:pt x="3876" y="3881"/>
                  </a:cubicBezTo>
                  <a:cubicBezTo>
                    <a:pt x="3876" y="3888"/>
                    <a:pt x="3878" y="3893"/>
                    <a:pt x="3878" y="3898"/>
                  </a:cubicBezTo>
                  <a:cubicBezTo>
                    <a:pt x="3878" y="3906"/>
                    <a:pt x="3876" y="3913"/>
                    <a:pt x="3876" y="3920"/>
                  </a:cubicBezTo>
                  <a:cubicBezTo>
                    <a:pt x="3876" y="3928"/>
                    <a:pt x="3878" y="3938"/>
                    <a:pt x="3883" y="3945"/>
                  </a:cubicBezTo>
                  <a:cubicBezTo>
                    <a:pt x="3888" y="3952"/>
                    <a:pt x="3891" y="3957"/>
                    <a:pt x="3891" y="3962"/>
                  </a:cubicBezTo>
                  <a:cubicBezTo>
                    <a:pt x="3891" y="3970"/>
                    <a:pt x="3888" y="3975"/>
                    <a:pt x="3886" y="3980"/>
                  </a:cubicBezTo>
                  <a:cubicBezTo>
                    <a:pt x="3883" y="3982"/>
                    <a:pt x="3881" y="3987"/>
                    <a:pt x="3881" y="3992"/>
                  </a:cubicBezTo>
                  <a:cubicBezTo>
                    <a:pt x="3881" y="4004"/>
                    <a:pt x="3888" y="4012"/>
                    <a:pt x="3903" y="4026"/>
                  </a:cubicBezTo>
                  <a:cubicBezTo>
                    <a:pt x="3915" y="4041"/>
                    <a:pt x="3923" y="4054"/>
                    <a:pt x="3923" y="4064"/>
                  </a:cubicBezTo>
                  <a:cubicBezTo>
                    <a:pt x="3923" y="4071"/>
                    <a:pt x="3920" y="4078"/>
                    <a:pt x="3913" y="4086"/>
                  </a:cubicBezTo>
                  <a:cubicBezTo>
                    <a:pt x="3888" y="4110"/>
                    <a:pt x="3881" y="4133"/>
                    <a:pt x="3871" y="4147"/>
                  </a:cubicBezTo>
                  <a:cubicBezTo>
                    <a:pt x="3866" y="4157"/>
                    <a:pt x="3858" y="4170"/>
                    <a:pt x="3854" y="4179"/>
                  </a:cubicBezTo>
                  <a:cubicBezTo>
                    <a:pt x="3849" y="4184"/>
                    <a:pt x="3846" y="4189"/>
                    <a:pt x="3844" y="4192"/>
                  </a:cubicBezTo>
                  <a:cubicBezTo>
                    <a:pt x="3844" y="4194"/>
                    <a:pt x="3841" y="4194"/>
                    <a:pt x="3841" y="4194"/>
                  </a:cubicBezTo>
                  <a:cubicBezTo>
                    <a:pt x="3839" y="4194"/>
                    <a:pt x="3829" y="4189"/>
                    <a:pt x="3821" y="4187"/>
                  </a:cubicBezTo>
                  <a:cubicBezTo>
                    <a:pt x="3809" y="4182"/>
                    <a:pt x="3797" y="4177"/>
                    <a:pt x="3784" y="4177"/>
                  </a:cubicBezTo>
                  <a:cubicBezTo>
                    <a:pt x="3772" y="4177"/>
                    <a:pt x="3762" y="4179"/>
                    <a:pt x="3752" y="4182"/>
                  </a:cubicBezTo>
                  <a:cubicBezTo>
                    <a:pt x="3743" y="4184"/>
                    <a:pt x="3733" y="4187"/>
                    <a:pt x="3730" y="4187"/>
                  </a:cubicBezTo>
                  <a:cubicBezTo>
                    <a:pt x="3720" y="4187"/>
                    <a:pt x="3718" y="4187"/>
                    <a:pt x="3708" y="4177"/>
                  </a:cubicBezTo>
                  <a:cubicBezTo>
                    <a:pt x="3701" y="4172"/>
                    <a:pt x="3693" y="4167"/>
                    <a:pt x="3683" y="4167"/>
                  </a:cubicBezTo>
                  <a:cubicBezTo>
                    <a:pt x="3673" y="4165"/>
                    <a:pt x="3664" y="4174"/>
                    <a:pt x="3664" y="4184"/>
                  </a:cubicBezTo>
                  <a:cubicBezTo>
                    <a:pt x="3661" y="4189"/>
                    <a:pt x="3661" y="4192"/>
                    <a:pt x="3661" y="4192"/>
                  </a:cubicBezTo>
                  <a:cubicBezTo>
                    <a:pt x="3661" y="4194"/>
                    <a:pt x="3661" y="4194"/>
                    <a:pt x="3661" y="4194"/>
                  </a:cubicBezTo>
                  <a:cubicBezTo>
                    <a:pt x="3659" y="4194"/>
                    <a:pt x="3656" y="4197"/>
                    <a:pt x="3649" y="4199"/>
                  </a:cubicBezTo>
                  <a:cubicBezTo>
                    <a:pt x="3644" y="4202"/>
                    <a:pt x="3639" y="4207"/>
                    <a:pt x="3636" y="4214"/>
                  </a:cubicBezTo>
                  <a:cubicBezTo>
                    <a:pt x="3634" y="4229"/>
                    <a:pt x="3636" y="4241"/>
                    <a:pt x="3629" y="4246"/>
                  </a:cubicBezTo>
                  <a:cubicBezTo>
                    <a:pt x="3612" y="4263"/>
                    <a:pt x="3612" y="4281"/>
                    <a:pt x="3612" y="4303"/>
                  </a:cubicBezTo>
                  <a:cubicBezTo>
                    <a:pt x="3612" y="4325"/>
                    <a:pt x="3599" y="4347"/>
                    <a:pt x="3599" y="4372"/>
                  </a:cubicBezTo>
                  <a:cubicBezTo>
                    <a:pt x="3599" y="4387"/>
                    <a:pt x="3589" y="4406"/>
                    <a:pt x="3577" y="4415"/>
                  </a:cubicBezTo>
                  <a:cubicBezTo>
                    <a:pt x="3567" y="4420"/>
                    <a:pt x="3565" y="4433"/>
                    <a:pt x="3565" y="4440"/>
                  </a:cubicBezTo>
                  <a:cubicBezTo>
                    <a:pt x="3565" y="4450"/>
                    <a:pt x="3567" y="4460"/>
                    <a:pt x="3567" y="4460"/>
                  </a:cubicBezTo>
                  <a:cubicBezTo>
                    <a:pt x="3567" y="4462"/>
                    <a:pt x="3570" y="4470"/>
                    <a:pt x="3570" y="4477"/>
                  </a:cubicBezTo>
                  <a:cubicBezTo>
                    <a:pt x="3570" y="4485"/>
                    <a:pt x="3567" y="4497"/>
                    <a:pt x="3562" y="4504"/>
                  </a:cubicBezTo>
                  <a:cubicBezTo>
                    <a:pt x="3555" y="4519"/>
                    <a:pt x="3545" y="4537"/>
                    <a:pt x="3545" y="4551"/>
                  </a:cubicBezTo>
                  <a:cubicBezTo>
                    <a:pt x="3545" y="4556"/>
                    <a:pt x="3547" y="4564"/>
                    <a:pt x="3555" y="4566"/>
                  </a:cubicBezTo>
                  <a:cubicBezTo>
                    <a:pt x="3562" y="4571"/>
                    <a:pt x="3570" y="4576"/>
                    <a:pt x="3570" y="4591"/>
                  </a:cubicBezTo>
                  <a:cubicBezTo>
                    <a:pt x="3572" y="4603"/>
                    <a:pt x="3562" y="4633"/>
                    <a:pt x="3562" y="4655"/>
                  </a:cubicBezTo>
                  <a:cubicBezTo>
                    <a:pt x="3562" y="4662"/>
                    <a:pt x="3562" y="4670"/>
                    <a:pt x="3565" y="4677"/>
                  </a:cubicBezTo>
                  <a:cubicBezTo>
                    <a:pt x="3570" y="4690"/>
                    <a:pt x="3572" y="4697"/>
                    <a:pt x="3572" y="4704"/>
                  </a:cubicBezTo>
                  <a:cubicBezTo>
                    <a:pt x="3572" y="4712"/>
                    <a:pt x="3572" y="4719"/>
                    <a:pt x="3570" y="4732"/>
                  </a:cubicBezTo>
                  <a:cubicBezTo>
                    <a:pt x="3567" y="4741"/>
                    <a:pt x="3562" y="4746"/>
                    <a:pt x="3557" y="4754"/>
                  </a:cubicBezTo>
                  <a:cubicBezTo>
                    <a:pt x="3552" y="4761"/>
                    <a:pt x="3547" y="4771"/>
                    <a:pt x="3545" y="4786"/>
                  </a:cubicBezTo>
                  <a:cubicBezTo>
                    <a:pt x="3542" y="4796"/>
                    <a:pt x="3538" y="4805"/>
                    <a:pt x="3533" y="4813"/>
                  </a:cubicBezTo>
                  <a:cubicBezTo>
                    <a:pt x="3530" y="4815"/>
                    <a:pt x="3530" y="4818"/>
                    <a:pt x="3528" y="4818"/>
                  </a:cubicBezTo>
                  <a:cubicBezTo>
                    <a:pt x="3414" y="4761"/>
                    <a:pt x="3414" y="4761"/>
                    <a:pt x="3414" y="4761"/>
                  </a:cubicBezTo>
                  <a:cubicBezTo>
                    <a:pt x="3389" y="4796"/>
                    <a:pt x="3389" y="4796"/>
                    <a:pt x="3389" y="4796"/>
                  </a:cubicBezTo>
                  <a:cubicBezTo>
                    <a:pt x="3394" y="4803"/>
                    <a:pt x="3394" y="4803"/>
                    <a:pt x="3394" y="4803"/>
                  </a:cubicBezTo>
                  <a:cubicBezTo>
                    <a:pt x="3397" y="4805"/>
                    <a:pt x="3404" y="4815"/>
                    <a:pt x="3404" y="4838"/>
                  </a:cubicBezTo>
                  <a:cubicBezTo>
                    <a:pt x="3404" y="4847"/>
                    <a:pt x="3402" y="4860"/>
                    <a:pt x="3397" y="4867"/>
                  </a:cubicBezTo>
                  <a:cubicBezTo>
                    <a:pt x="3392" y="4877"/>
                    <a:pt x="3387" y="4880"/>
                    <a:pt x="3384" y="4880"/>
                  </a:cubicBezTo>
                  <a:cubicBezTo>
                    <a:pt x="3382" y="4877"/>
                    <a:pt x="3380" y="4877"/>
                    <a:pt x="3377" y="4875"/>
                  </a:cubicBezTo>
                  <a:cubicBezTo>
                    <a:pt x="3375" y="4875"/>
                    <a:pt x="3375" y="4872"/>
                    <a:pt x="3367" y="4872"/>
                  </a:cubicBezTo>
                  <a:cubicBezTo>
                    <a:pt x="3362" y="4872"/>
                    <a:pt x="3360" y="4875"/>
                    <a:pt x="3357" y="4877"/>
                  </a:cubicBezTo>
                  <a:cubicBezTo>
                    <a:pt x="3355" y="4880"/>
                    <a:pt x="3355" y="4882"/>
                    <a:pt x="3352" y="4884"/>
                  </a:cubicBezTo>
                  <a:cubicBezTo>
                    <a:pt x="3350" y="4892"/>
                    <a:pt x="3345" y="4899"/>
                    <a:pt x="3342" y="4904"/>
                  </a:cubicBezTo>
                  <a:cubicBezTo>
                    <a:pt x="3340" y="4907"/>
                    <a:pt x="3338" y="4909"/>
                    <a:pt x="3338" y="4912"/>
                  </a:cubicBezTo>
                  <a:cubicBezTo>
                    <a:pt x="3335" y="4912"/>
                    <a:pt x="3335" y="4912"/>
                    <a:pt x="3335" y="4912"/>
                  </a:cubicBezTo>
                  <a:cubicBezTo>
                    <a:pt x="3333" y="4912"/>
                    <a:pt x="3323" y="4909"/>
                    <a:pt x="3315" y="4909"/>
                  </a:cubicBezTo>
                  <a:cubicBezTo>
                    <a:pt x="3308" y="4909"/>
                    <a:pt x="3298" y="4912"/>
                    <a:pt x="3293" y="4922"/>
                  </a:cubicBezTo>
                  <a:cubicBezTo>
                    <a:pt x="3291" y="4927"/>
                    <a:pt x="3288" y="4929"/>
                    <a:pt x="3288" y="4936"/>
                  </a:cubicBezTo>
                  <a:cubicBezTo>
                    <a:pt x="3288" y="4946"/>
                    <a:pt x="3293" y="4951"/>
                    <a:pt x="3298" y="4961"/>
                  </a:cubicBezTo>
                  <a:cubicBezTo>
                    <a:pt x="3306" y="4976"/>
                    <a:pt x="3308" y="4991"/>
                    <a:pt x="3308" y="5006"/>
                  </a:cubicBezTo>
                  <a:cubicBezTo>
                    <a:pt x="3308" y="5008"/>
                    <a:pt x="3308" y="5013"/>
                    <a:pt x="3308" y="5018"/>
                  </a:cubicBezTo>
                  <a:cubicBezTo>
                    <a:pt x="3306" y="5025"/>
                    <a:pt x="3306" y="5033"/>
                    <a:pt x="3306" y="5040"/>
                  </a:cubicBezTo>
                  <a:cubicBezTo>
                    <a:pt x="3306" y="5047"/>
                    <a:pt x="3306" y="5055"/>
                    <a:pt x="3310" y="5060"/>
                  </a:cubicBezTo>
                  <a:cubicBezTo>
                    <a:pt x="3313" y="5067"/>
                    <a:pt x="3320" y="5072"/>
                    <a:pt x="3328" y="5070"/>
                  </a:cubicBezTo>
                  <a:cubicBezTo>
                    <a:pt x="3342" y="5070"/>
                    <a:pt x="3360" y="5065"/>
                    <a:pt x="3370" y="5065"/>
                  </a:cubicBezTo>
                  <a:lnTo>
                    <a:pt x="3372" y="5065"/>
                  </a:lnTo>
                  <a:cubicBezTo>
                    <a:pt x="3372" y="5089"/>
                    <a:pt x="3380" y="5112"/>
                    <a:pt x="3380" y="5121"/>
                  </a:cubicBezTo>
                  <a:cubicBezTo>
                    <a:pt x="3380" y="5134"/>
                    <a:pt x="3375" y="5139"/>
                    <a:pt x="3362" y="5156"/>
                  </a:cubicBezTo>
                  <a:cubicBezTo>
                    <a:pt x="3355" y="5168"/>
                    <a:pt x="3352" y="5183"/>
                    <a:pt x="3350" y="5198"/>
                  </a:cubicBezTo>
                  <a:close/>
                  <a:moveTo>
                    <a:pt x="4833" y="5692"/>
                  </a:moveTo>
                  <a:lnTo>
                    <a:pt x="4833" y="5692"/>
                  </a:lnTo>
                  <a:cubicBezTo>
                    <a:pt x="4833" y="5694"/>
                    <a:pt x="4833" y="5702"/>
                    <a:pt x="4835" y="5709"/>
                  </a:cubicBezTo>
                  <a:cubicBezTo>
                    <a:pt x="4828" y="5706"/>
                    <a:pt x="4820" y="5704"/>
                    <a:pt x="4815" y="5699"/>
                  </a:cubicBezTo>
                  <a:cubicBezTo>
                    <a:pt x="4810" y="5694"/>
                    <a:pt x="4805" y="5687"/>
                    <a:pt x="4801" y="5677"/>
                  </a:cubicBezTo>
                  <a:cubicBezTo>
                    <a:pt x="4798" y="5674"/>
                    <a:pt x="4796" y="5670"/>
                    <a:pt x="4793" y="5667"/>
                  </a:cubicBezTo>
                  <a:cubicBezTo>
                    <a:pt x="4791" y="5665"/>
                    <a:pt x="4786" y="5660"/>
                    <a:pt x="4778" y="5660"/>
                  </a:cubicBezTo>
                  <a:cubicBezTo>
                    <a:pt x="4773" y="5662"/>
                    <a:pt x="4759" y="5652"/>
                    <a:pt x="4754" y="5645"/>
                  </a:cubicBezTo>
                  <a:cubicBezTo>
                    <a:pt x="4749" y="5640"/>
                    <a:pt x="4741" y="5638"/>
                    <a:pt x="4734" y="5635"/>
                  </a:cubicBezTo>
                  <a:cubicBezTo>
                    <a:pt x="4725" y="5633"/>
                    <a:pt x="4717" y="5630"/>
                    <a:pt x="4708" y="5630"/>
                  </a:cubicBezTo>
                  <a:cubicBezTo>
                    <a:pt x="4700" y="5630"/>
                    <a:pt x="4693" y="5630"/>
                    <a:pt x="4688" y="5635"/>
                  </a:cubicBezTo>
                  <a:cubicBezTo>
                    <a:pt x="4683" y="5640"/>
                    <a:pt x="4673" y="5647"/>
                    <a:pt x="4663" y="5652"/>
                  </a:cubicBezTo>
                  <a:cubicBezTo>
                    <a:pt x="4653" y="5657"/>
                    <a:pt x="4641" y="5662"/>
                    <a:pt x="4639" y="5662"/>
                  </a:cubicBezTo>
                  <a:cubicBezTo>
                    <a:pt x="4639" y="5662"/>
                    <a:pt x="4624" y="5657"/>
                    <a:pt x="4616" y="5647"/>
                  </a:cubicBezTo>
                  <a:cubicBezTo>
                    <a:pt x="4607" y="5638"/>
                    <a:pt x="4599" y="5628"/>
                    <a:pt x="4599" y="5623"/>
                  </a:cubicBezTo>
                  <a:cubicBezTo>
                    <a:pt x="4599" y="5600"/>
                    <a:pt x="4599" y="5593"/>
                    <a:pt x="4592" y="5571"/>
                  </a:cubicBezTo>
                  <a:cubicBezTo>
                    <a:pt x="4584" y="5544"/>
                    <a:pt x="4569" y="5519"/>
                    <a:pt x="4560" y="5497"/>
                  </a:cubicBezTo>
                  <a:cubicBezTo>
                    <a:pt x="4557" y="5487"/>
                    <a:pt x="4550" y="5479"/>
                    <a:pt x="4540" y="5479"/>
                  </a:cubicBezTo>
                  <a:cubicBezTo>
                    <a:pt x="4532" y="5479"/>
                    <a:pt x="4527" y="5484"/>
                    <a:pt x="4523" y="5487"/>
                  </a:cubicBezTo>
                  <a:cubicBezTo>
                    <a:pt x="4518" y="5489"/>
                    <a:pt x="4515" y="5489"/>
                    <a:pt x="4513" y="5489"/>
                  </a:cubicBezTo>
                  <a:cubicBezTo>
                    <a:pt x="4508" y="5489"/>
                    <a:pt x="4510" y="5489"/>
                    <a:pt x="4508" y="5487"/>
                  </a:cubicBezTo>
                  <a:cubicBezTo>
                    <a:pt x="4505" y="5484"/>
                    <a:pt x="4505" y="5474"/>
                    <a:pt x="4498" y="5467"/>
                  </a:cubicBezTo>
                  <a:cubicBezTo>
                    <a:pt x="4490" y="5462"/>
                    <a:pt x="4488" y="5460"/>
                    <a:pt x="4488" y="5455"/>
                  </a:cubicBezTo>
                  <a:cubicBezTo>
                    <a:pt x="4488" y="5452"/>
                    <a:pt x="4490" y="5447"/>
                    <a:pt x="4493" y="5442"/>
                  </a:cubicBezTo>
                  <a:cubicBezTo>
                    <a:pt x="4493" y="5440"/>
                    <a:pt x="4495" y="5435"/>
                    <a:pt x="4495" y="5433"/>
                  </a:cubicBezTo>
                  <a:cubicBezTo>
                    <a:pt x="4495" y="5428"/>
                    <a:pt x="4493" y="5420"/>
                    <a:pt x="4488" y="5418"/>
                  </a:cubicBezTo>
                  <a:cubicBezTo>
                    <a:pt x="4476" y="5410"/>
                    <a:pt x="4463" y="5410"/>
                    <a:pt x="4451" y="5410"/>
                  </a:cubicBezTo>
                  <a:cubicBezTo>
                    <a:pt x="4446" y="5410"/>
                    <a:pt x="4441" y="5410"/>
                    <a:pt x="4439" y="5410"/>
                  </a:cubicBezTo>
                  <a:cubicBezTo>
                    <a:pt x="4426" y="5410"/>
                    <a:pt x="4416" y="5410"/>
                    <a:pt x="4409" y="5415"/>
                  </a:cubicBezTo>
                  <a:cubicBezTo>
                    <a:pt x="4399" y="5418"/>
                    <a:pt x="4392" y="5428"/>
                    <a:pt x="4392" y="5440"/>
                  </a:cubicBezTo>
                  <a:cubicBezTo>
                    <a:pt x="4392" y="5460"/>
                    <a:pt x="4394" y="5470"/>
                    <a:pt x="4394" y="5489"/>
                  </a:cubicBezTo>
                  <a:cubicBezTo>
                    <a:pt x="4394" y="5489"/>
                    <a:pt x="4392" y="5492"/>
                    <a:pt x="4389" y="5492"/>
                  </a:cubicBezTo>
                  <a:cubicBezTo>
                    <a:pt x="4377" y="5492"/>
                    <a:pt x="4352" y="5482"/>
                    <a:pt x="4337" y="5477"/>
                  </a:cubicBezTo>
                  <a:cubicBezTo>
                    <a:pt x="4325" y="5470"/>
                    <a:pt x="4310" y="5467"/>
                    <a:pt x="4300" y="5465"/>
                  </a:cubicBezTo>
                  <a:cubicBezTo>
                    <a:pt x="4290" y="5462"/>
                    <a:pt x="4283" y="5457"/>
                    <a:pt x="4283" y="5455"/>
                  </a:cubicBezTo>
                  <a:cubicBezTo>
                    <a:pt x="4276" y="5440"/>
                    <a:pt x="4261" y="5433"/>
                    <a:pt x="4243" y="5425"/>
                  </a:cubicBezTo>
                  <a:cubicBezTo>
                    <a:pt x="4229" y="5418"/>
                    <a:pt x="4214" y="5410"/>
                    <a:pt x="4214" y="5410"/>
                  </a:cubicBezTo>
                  <a:cubicBezTo>
                    <a:pt x="4214" y="5410"/>
                    <a:pt x="4209" y="5410"/>
                    <a:pt x="4202" y="5410"/>
                  </a:cubicBezTo>
                  <a:cubicBezTo>
                    <a:pt x="4197" y="5410"/>
                    <a:pt x="4189" y="5410"/>
                    <a:pt x="4182" y="5418"/>
                  </a:cubicBezTo>
                  <a:cubicBezTo>
                    <a:pt x="4179" y="5415"/>
                    <a:pt x="4175" y="5413"/>
                    <a:pt x="4167" y="5408"/>
                  </a:cubicBezTo>
                  <a:cubicBezTo>
                    <a:pt x="4160" y="5401"/>
                    <a:pt x="4152" y="5393"/>
                    <a:pt x="4147" y="5388"/>
                  </a:cubicBezTo>
                  <a:cubicBezTo>
                    <a:pt x="4138" y="5378"/>
                    <a:pt x="4120" y="5368"/>
                    <a:pt x="4105" y="5358"/>
                  </a:cubicBezTo>
                  <a:cubicBezTo>
                    <a:pt x="4088" y="5349"/>
                    <a:pt x="4073" y="5339"/>
                    <a:pt x="4073" y="5339"/>
                  </a:cubicBezTo>
                  <a:cubicBezTo>
                    <a:pt x="4066" y="5336"/>
                    <a:pt x="4066" y="5336"/>
                    <a:pt x="4066" y="5336"/>
                  </a:cubicBezTo>
                  <a:cubicBezTo>
                    <a:pt x="4061" y="5344"/>
                    <a:pt x="4061" y="5344"/>
                    <a:pt x="4061" y="5344"/>
                  </a:cubicBezTo>
                  <a:cubicBezTo>
                    <a:pt x="4058" y="5344"/>
                    <a:pt x="4053" y="5351"/>
                    <a:pt x="4053" y="5363"/>
                  </a:cubicBezTo>
                  <a:cubicBezTo>
                    <a:pt x="4049" y="5363"/>
                    <a:pt x="4039" y="5363"/>
                    <a:pt x="4029" y="5366"/>
                  </a:cubicBezTo>
                  <a:cubicBezTo>
                    <a:pt x="4019" y="5366"/>
                    <a:pt x="4006" y="5366"/>
                    <a:pt x="3999" y="5368"/>
                  </a:cubicBezTo>
                  <a:cubicBezTo>
                    <a:pt x="3994" y="5371"/>
                    <a:pt x="3975" y="5373"/>
                    <a:pt x="3955" y="5376"/>
                  </a:cubicBezTo>
                  <a:cubicBezTo>
                    <a:pt x="3935" y="5376"/>
                    <a:pt x="3913" y="5376"/>
                    <a:pt x="3903" y="5376"/>
                  </a:cubicBezTo>
                  <a:cubicBezTo>
                    <a:pt x="3886" y="5376"/>
                    <a:pt x="3873" y="5383"/>
                    <a:pt x="3868" y="5388"/>
                  </a:cubicBezTo>
                  <a:cubicBezTo>
                    <a:pt x="3866" y="5386"/>
                    <a:pt x="3861" y="5386"/>
                    <a:pt x="3856" y="5386"/>
                  </a:cubicBezTo>
                  <a:cubicBezTo>
                    <a:pt x="3854" y="5386"/>
                    <a:pt x="3851" y="5386"/>
                    <a:pt x="3849" y="5386"/>
                  </a:cubicBezTo>
                  <a:cubicBezTo>
                    <a:pt x="3844" y="5388"/>
                    <a:pt x="3839" y="5388"/>
                    <a:pt x="3834" y="5388"/>
                  </a:cubicBezTo>
                  <a:cubicBezTo>
                    <a:pt x="3819" y="5388"/>
                    <a:pt x="3809" y="5381"/>
                    <a:pt x="3797" y="5368"/>
                  </a:cubicBezTo>
                  <a:cubicBezTo>
                    <a:pt x="3789" y="5361"/>
                    <a:pt x="3784" y="5356"/>
                    <a:pt x="3779" y="5354"/>
                  </a:cubicBezTo>
                  <a:cubicBezTo>
                    <a:pt x="3774" y="5349"/>
                    <a:pt x="3767" y="5346"/>
                    <a:pt x="3760" y="5346"/>
                  </a:cubicBezTo>
                  <a:cubicBezTo>
                    <a:pt x="3757" y="5344"/>
                    <a:pt x="3750" y="5331"/>
                    <a:pt x="3747" y="5321"/>
                  </a:cubicBezTo>
                  <a:cubicBezTo>
                    <a:pt x="3743" y="5312"/>
                    <a:pt x="3740" y="5302"/>
                    <a:pt x="3740" y="5302"/>
                  </a:cubicBezTo>
                  <a:cubicBezTo>
                    <a:pt x="3738" y="5292"/>
                    <a:pt x="3738" y="5287"/>
                    <a:pt x="3733" y="5279"/>
                  </a:cubicBezTo>
                  <a:cubicBezTo>
                    <a:pt x="3728" y="5272"/>
                    <a:pt x="3718" y="5269"/>
                    <a:pt x="3708" y="5269"/>
                  </a:cubicBezTo>
                  <a:lnTo>
                    <a:pt x="3706" y="5269"/>
                  </a:lnTo>
                  <a:cubicBezTo>
                    <a:pt x="3698" y="5269"/>
                    <a:pt x="3691" y="5274"/>
                    <a:pt x="3688" y="5279"/>
                  </a:cubicBezTo>
                  <a:cubicBezTo>
                    <a:pt x="3678" y="5294"/>
                    <a:pt x="3683" y="5314"/>
                    <a:pt x="3678" y="5326"/>
                  </a:cubicBezTo>
                  <a:cubicBezTo>
                    <a:pt x="3678" y="5331"/>
                    <a:pt x="3676" y="5331"/>
                    <a:pt x="3671" y="5334"/>
                  </a:cubicBezTo>
                  <a:cubicBezTo>
                    <a:pt x="3666" y="5331"/>
                    <a:pt x="3666" y="5331"/>
                    <a:pt x="3666" y="5331"/>
                  </a:cubicBezTo>
                  <a:cubicBezTo>
                    <a:pt x="3666" y="5321"/>
                    <a:pt x="3661" y="5312"/>
                    <a:pt x="3656" y="5304"/>
                  </a:cubicBezTo>
                  <a:cubicBezTo>
                    <a:pt x="3651" y="5299"/>
                    <a:pt x="3641" y="5297"/>
                    <a:pt x="3634" y="5297"/>
                  </a:cubicBezTo>
                  <a:cubicBezTo>
                    <a:pt x="3624" y="5297"/>
                    <a:pt x="3582" y="5302"/>
                    <a:pt x="3572" y="5302"/>
                  </a:cubicBezTo>
                  <a:cubicBezTo>
                    <a:pt x="3572" y="5302"/>
                    <a:pt x="3570" y="5302"/>
                    <a:pt x="3567" y="5299"/>
                  </a:cubicBezTo>
                  <a:cubicBezTo>
                    <a:pt x="3562" y="5299"/>
                    <a:pt x="3557" y="5294"/>
                    <a:pt x="3552" y="5289"/>
                  </a:cubicBezTo>
                  <a:cubicBezTo>
                    <a:pt x="3538" y="5274"/>
                    <a:pt x="3518" y="5274"/>
                    <a:pt x="3498" y="5274"/>
                  </a:cubicBezTo>
                  <a:cubicBezTo>
                    <a:pt x="3493" y="5274"/>
                    <a:pt x="3491" y="5274"/>
                    <a:pt x="3486" y="5274"/>
                  </a:cubicBezTo>
                  <a:cubicBezTo>
                    <a:pt x="3473" y="5274"/>
                    <a:pt x="3471" y="5272"/>
                    <a:pt x="3464" y="5267"/>
                  </a:cubicBezTo>
                  <a:cubicBezTo>
                    <a:pt x="3449" y="5252"/>
                    <a:pt x="3424" y="5240"/>
                    <a:pt x="3409" y="5235"/>
                  </a:cubicBezTo>
                  <a:cubicBezTo>
                    <a:pt x="3404" y="5235"/>
                    <a:pt x="3389" y="5228"/>
                    <a:pt x="3377" y="5223"/>
                  </a:cubicBezTo>
                  <a:cubicBezTo>
                    <a:pt x="3375" y="5220"/>
                    <a:pt x="3372" y="5220"/>
                    <a:pt x="3370" y="5218"/>
                  </a:cubicBezTo>
                  <a:cubicBezTo>
                    <a:pt x="3370" y="5213"/>
                    <a:pt x="3370" y="5208"/>
                    <a:pt x="3370" y="5201"/>
                  </a:cubicBezTo>
                  <a:cubicBezTo>
                    <a:pt x="3372" y="5188"/>
                    <a:pt x="3375" y="5173"/>
                    <a:pt x="3380" y="5168"/>
                  </a:cubicBezTo>
                  <a:cubicBezTo>
                    <a:pt x="3392" y="5151"/>
                    <a:pt x="3399" y="5141"/>
                    <a:pt x="3399" y="5121"/>
                  </a:cubicBezTo>
                  <a:cubicBezTo>
                    <a:pt x="3399" y="5104"/>
                    <a:pt x="3392" y="5084"/>
                    <a:pt x="3392" y="5065"/>
                  </a:cubicBezTo>
                  <a:cubicBezTo>
                    <a:pt x="3392" y="5060"/>
                    <a:pt x="3389" y="5052"/>
                    <a:pt x="3384" y="5050"/>
                  </a:cubicBezTo>
                  <a:cubicBezTo>
                    <a:pt x="3380" y="5045"/>
                    <a:pt x="3372" y="5045"/>
                    <a:pt x="3370" y="5045"/>
                  </a:cubicBezTo>
                  <a:cubicBezTo>
                    <a:pt x="3355" y="5045"/>
                    <a:pt x="3338" y="5052"/>
                    <a:pt x="3328" y="5050"/>
                  </a:cubicBezTo>
                  <a:cubicBezTo>
                    <a:pt x="3325" y="5050"/>
                    <a:pt x="3328" y="5050"/>
                    <a:pt x="3325" y="5050"/>
                  </a:cubicBezTo>
                  <a:cubicBezTo>
                    <a:pt x="3325" y="5050"/>
                    <a:pt x="3325" y="5045"/>
                    <a:pt x="3325" y="5040"/>
                  </a:cubicBezTo>
                  <a:cubicBezTo>
                    <a:pt x="3325" y="5035"/>
                    <a:pt x="3325" y="5028"/>
                    <a:pt x="3328" y="5020"/>
                  </a:cubicBezTo>
                  <a:cubicBezTo>
                    <a:pt x="3328" y="5015"/>
                    <a:pt x="3328" y="5010"/>
                    <a:pt x="3328" y="5006"/>
                  </a:cubicBezTo>
                  <a:cubicBezTo>
                    <a:pt x="3328" y="4988"/>
                    <a:pt x="3325" y="4969"/>
                    <a:pt x="3315" y="4951"/>
                  </a:cubicBezTo>
                  <a:cubicBezTo>
                    <a:pt x="3313" y="4946"/>
                    <a:pt x="3310" y="4944"/>
                    <a:pt x="3308" y="4939"/>
                  </a:cubicBezTo>
                  <a:cubicBezTo>
                    <a:pt x="3308" y="4936"/>
                    <a:pt x="3308" y="4936"/>
                    <a:pt x="3308" y="4936"/>
                  </a:cubicBezTo>
                  <a:cubicBezTo>
                    <a:pt x="3308" y="4934"/>
                    <a:pt x="3310" y="4934"/>
                    <a:pt x="3310" y="4931"/>
                  </a:cubicBezTo>
                  <a:cubicBezTo>
                    <a:pt x="3310" y="4929"/>
                    <a:pt x="3310" y="4929"/>
                    <a:pt x="3315" y="4929"/>
                  </a:cubicBezTo>
                  <a:cubicBezTo>
                    <a:pt x="3320" y="4929"/>
                    <a:pt x="3328" y="4931"/>
                    <a:pt x="3335" y="4931"/>
                  </a:cubicBezTo>
                  <a:cubicBezTo>
                    <a:pt x="3347" y="4931"/>
                    <a:pt x="3352" y="4922"/>
                    <a:pt x="3357" y="4917"/>
                  </a:cubicBezTo>
                  <a:cubicBezTo>
                    <a:pt x="3362" y="4909"/>
                    <a:pt x="3367" y="4899"/>
                    <a:pt x="3370" y="4894"/>
                  </a:cubicBezTo>
                  <a:cubicBezTo>
                    <a:pt x="3372" y="4894"/>
                    <a:pt x="3375" y="4897"/>
                    <a:pt x="3377" y="4897"/>
                  </a:cubicBezTo>
                  <a:cubicBezTo>
                    <a:pt x="3380" y="4897"/>
                    <a:pt x="3382" y="4899"/>
                    <a:pt x="3384" y="4899"/>
                  </a:cubicBezTo>
                  <a:cubicBezTo>
                    <a:pt x="3399" y="4899"/>
                    <a:pt x="3407" y="4889"/>
                    <a:pt x="3414" y="4877"/>
                  </a:cubicBezTo>
                  <a:cubicBezTo>
                    <a:pt x="3422" y="4867"/>
                    <a:pt x="3424" y="4852"/>
                    <a:pt x="3424" y="4838"/>
                  </a:cubicBezTo>
                  <a:cubicBezTo>
                    <a:pt x="3424" y="4818"/>
                    <a:pt x="3419" y="4803"/>
                    <a:pt x="3414" y="4796"/>
                  </a:cubicBezTo>
                  <a:cubicBezTo>
                    <a:pt x="3422" y="4786"/>
                    <a:pt x="3422" y="4786"/>
                    <a:pt x="3422" y="4786"/>
                  </a:cubicBezTo>
                  <a:cubicBezTo>
                    <a:pt x="3533" y="4842"/>
                    <a:pt x="3533" y="4842"/>
                    <a:pt x="3533" y="4842"/>
                  </a:cubicBezTo>
                  <a:cubicBezTo>
                    <a:pt x="3538" y="4838"/>
                    <a:pt x="3538" y="4838"/>
                    <a:pt x="3538" y="4838"/>
                  </a:cubicBezTo>
                  <a:cubicBezTo>
                    <a:pt x="3538" y="4838"/>
                    <a:pt x="3557" y="4818"/>
                    <a:pt x="3565" y="4791"/>
                  </a:cubicBezTo>
                  <a:cubicBezTo>
                    <a:pt x="3567" y="4778"/>
                    <a:pt x="3570" y="4774"/>
                    <a:pt x="3575" y="4766"/>
                  </a:cubicBezTo>
                  <a:cubicBezTo>
                    <a:pt x="3579" y="4759"/>
                    <a:pt x="3584" y="4749"/>
                    <a:pt x="3589" y="4734"/>
                  </a:cubicBezTo>
                  <a:cubicBezTo>
                    <a:pt x="3592" y="4724"/>
                    <a:pt x="3592" y="4714"/>
                    <a:pt x="3592" y="4704"/>
                  </a:cubicBezTo>
                  <a:cubicBezTo>
                    <a:pt x="3592" y="4694"/>
                    <a:pt x="3589" y="4682"/>
                    <a:pt x="3584" y="4670"/>
                  </a:cubicBezTo>
                  <a:cubicBezTo>
                    <a:pt x="3582" y="4667"/>
                    <a:pt x="3582" y="4662"/>
                    <a:pt x="3582" y="4655"/>
                  </a:cubicBezTo>
                  <a:cubicBezTo>
                    <a:pt x="3582" y="4635"/>
                    <a:pt x="3589" y="4608"/>
                    <a:pt x="3589" y="4591"/>
                  </a:cubicBezTo>
                  <a:cubicBezTo>
                    <a:pt x="3592" y="4569"/>
                    <a:pt x="3575" y="4556"/>
                    <a:pt x="3565" y="4551"/>
                  </a:cubicBezTo>
                  <a:cubicBezTo>
                    <a:pt x="3565" y="4544"/>
                    <a:pt x="3572" y="4527"/>
                    <a:pt x="3579" y="4514"/>
                  </a:cubicBezTo>
                  <a:cubicBezTo>
                    <a:pt x="3587" y="4502"/>
                    <a:pt x="3589" y="4487"/>
                    <a:pt x="3589" y="4477"/>
                  </a:cubicBezTo>
                  <a:cubicBezTo>
                    <a:pt x="3589" y="4467"/>
                    <a:pt x="3587" y="4460"/>
                    <a:pt x="3587" y="4460"/>
                  </a:cubicBezTo>
                  <a:cubicBezTo>
                    <a:pt x="3587" y="4453"/>
                    <a:pt x="3584" y="4445"/>
                    <a:pt x="3584" y="4440"/>
                  </a:cubicBezTo>
                  <a:cubicBezTo>
                    <a:pt x="3584" y="4435"/>
                    <a:pt x="3584" y="4433"/>
                    <a:pt x="3589" y="4430"/>
                  </a:cubicBezTo>
                  <a:cubicBezTo>
                    <a:pt x="3607" y="4418"/>
                    <a:pt x="3619" y="4394"/>
                    <a:pt x="3619" y="4372"/>
                  </a:cubicBezTo>
                  <a:cubicBezTo>
                    <a:pt x="3619" y="4355"/>
                    <a:pt x="3631" y="4330"/>
                    <a:pt x="3631" y="4303"/>
                  </a:cubicBezTo>
                  <a:cubicBezTo>
                    <a:pt x="3631" y="4278"/>
                    <a:pt x="3631" y="4273"/>
                    <a:pt x="3644" y="4261"/>
                  </a:cubicBezTo>
                  <a:cubicBezTo>
                    <a:pt x="3654" y="4249"/>
                    <a:pt x="3654" y="4236"/>
                    <a:pt x="3654" y="4229"/>
                  </a:cubicBezTo>
                  <a:cubicBezTo>
                    <a:pt x="3654" y="4224"/>
                    <a:pt x="3656" y="4221"/>
                    <a:pt x="3656" y="4219"/>
                  </a:cubicBezTo>
                  <a:cubicBezTo>
                    <a:pt x="3666" y="4214"/>
                    <a:pt x="3671" y="4214"/>
                    <a:pt x="3676" y="4207"/>
                  </a:cubicBezTo>
                  <a:cubicBezTo>
                    <a:pt x="3681" y="4202"/>
                    <a:pt x="3681" y="4197"/>
                    <a:pt x="3683" y="4189"/>
                  </a:cubicBezTo>
                  <a:cubicBezTo>
                    <a:pt x="3683" y="4187"/>
                    <a:pt x="3683" y="4187"/>
                    <a:pt x="3683" y="4187"/>
                  </a:cubicBezTo>
                  <a:cubicBezTo>
                    <a:pt x="3686" y="4187"/>
                    <a:pt x="3691" y="4187"/>
                    <a:pt x="3693" y="4192"/>
                  </a:cubicBezTo>
                  <a:cubicBezTo>
                    <a:pt x="3706" y="4204"/>
                    <a:pt x="3718" y="4207"/>
                    <a:pt x="3730" y="4207"/>
                  </a:cubicBezTo>
                  <a:cubicBezTo>
                    <a:pt x="3738" y="4207"/>
                    <a:pt x="3747" y="4204"/>
                    <a:pt x="3757" y="4202"/>
                  </a:cubicBezTo>
                  <a:cubicBezTo>
                    <a:pt x="3767" y="4199"/>
                    <a:pt x="3777" y="4197"/>
                    <a:pt x="3784" y="4197"/>
                  </a:cubicBezTo>
                  <a:cubicBezTo>
                    <a:pt x="3792" y="4197"/>
                    <a:pt x="3804" y="4202"/>
                    <a:pt x="3814" y="4204"/>
                  </a:cubicBezTo>
                  <a:cubicBezTo>
                    <a:pt x="3826" y="4209"/>
                    <a:pt x="3834" y="4214"/>
                    <a:pt x="3844" y="4214"/>
                  </a:cubicBezTo>
                  <a:cubicBezTo>
                    <a:pt x="3851" y="4214"/>
                    <a:pt x="3854" y="4209"/>
                    <a:pt x="3858" y="4207"/>
                  </a:cubicBezTo>
                  <a:cubicBezTo>
                    <a:pt x="3868" y="4192"/>
                    <a:pt x="3881" y="4170"/>
                    <a:pt x="3888" y="4157"/>
                  </a:cubicBezTo>
                  <a:cubicBezTo>
                    <a:pt x="3898" y="4142"/>
                    <a:pt x="3905" y="4120"/>
                    <a:pt x="3928" y="4101"/>
                  </a:cubicBezTo>
                  <a:cubicBezTo>
                    <a:pt x="3938" y="4091"/>
                    <a:pt x="3943" y="4078"/>
                    <a:pt x="3943" y="4064"/>
                  </a:cubicBezTo>
                  <a:cubicBezTo>
                    <a:pt x="3943" y="4046"/>
                    <a:pt x="3933" y="4029"/>
                    <a:pt x="3918" y="4014"/>
                  </a:cubicBezTo>
                  <a:cubicBezTo>
                    <a:pt x="3903" y="3999"/>
                    <a:pt x="3901" y="3994"/>
                    <a:pt x="3901" y="3992"/>
                  </a:cubicBezTo>
                  <a:lnTo>
                    <a:pt x="3903" y="3987"/>
                  </a:lnTo>
                  <a:cubicBezTo>
                    <a:pt x="3905" y="3982"/>
                    <a:pt x="3910" y="3975"/>
                    <a:pt x="3910" y="3962"/>
                  </a:cubicBezTo>
                  <a:cubicBezTo>
                    <a:pt x="3910" y="3952"/>
                    <a:pt x="3908" y="3942"/>
                    <a:pt x="3901" y="3933"/>
                  </a:cubicBezTo>
                  <a:cubicBezTo>
                    <a:pt x="3896" y="3928"/>
                    <a:pt x="3896" y="3925"/>
                    <a:pt x="3896" y="3920"/>
                  </a:cubicBezTo>
                  <a:cubicBezTo>
                    <a:pt x="3896" y="3915"/>
                    <a:pt x="3898" y="3908"/>
                    <a:pt x="3898" y="3898"/>
                  </a:cubicBezTo>
                  <a:cubicBezTo>
                    <a:pt x="3898" y="3891"/>
                    <a:pt x="3896" y="3883"/>
                    <a:pt x="3893" y="3876"/>
                  </a:cubicBezTo>
                  <a:cubicBezTo>
                    <a:pt x="3891" y="3864"/>
                    <a:pt x="3891" y="3859"/>
                    <a:pt x="3891" y="3854"/>
                  </a:cubicBezTo>
                  <a:lnTo>
                    <a:pt x="3893" y="3851"/>
                  </a:lnTo>
                  <a:cubicBezTo>
                    <a:pt x="3901" y="3849"/>
                    <a:pt x="3905" y="3846"/>
                    <a:pt x="3908" y="3846"/>
                  </a:cubicBezTo>
                  <a:cubicBezTo>
                    <a:pt x="3918" y="3856"/>
                    <a:pt x="3940" y="3866"/>
                    <a:pt x="3967" y="3866"/>
                  </a:cubicBezTo>
                  <a:cubicBezTo>
                    <a:pt x="3994" y="3866"/>
                    <a:pt x="4011" y="3854"/>
                    <a:pt x="4016" y="3841"/>
                  </a:cubicBezTo>
                  <a:cubicBezTo>
                    <a:pt x="4019" y="3836"/>
                    <a:pt x="4019" y="3839"/>
                    <a:pt x="4021" y="3836"/>
                  </a:cubicBezTo>
                  <a:cubicBezTo>
                    <a:pt x="4021" y="3836"/>
                    <a:pt x="4026" y="3839"/>
                    <a:pt x="4029" y="3839"/>
                  </a:cubicBezTo>
                  <a:cubicBezTo>
                    <a:pt x="4046" y="3846"/>
                    <a:pt x="4078" y="3851"/>
                    <a:pt x="4081" y="3851"/>
                  </a:cubicBezTo>
                  <a:cubicBezTo>
                    <a:pt x="4088" y="3854"/>
                    <a:pt x="4088" y="3854"/>
                    <a:pt x="4088" y="3854"/>
                  </a:cubicBezTo>
                  <a:cubicBezTo>
                    <a:pt x="4091" y="3846"/>
                    <a:pt x="4091" y="3846"/>
                    <a:pt x="4091" y="3846"/>
                  </a:cubicBezTo>
                  <a:cubicBezTo>
                    <a:pt x="4091" y="3844"/>
                    <a:pt x="4098" y="3819"/>
                    <a:pt x="4100" y="3804"/>
                  </a:cubicBezTo>
                  <a:cubicBezTo>
                    <a:pt x="4100" y="3804"/>
                    <a:pt x="4098" y="3804"/>
                    <a:pt x="4100" y="3804"/>
                  </a:cubicBezTo>
                  <a:cubicBezTo>
                    <a:pt x="4103" y="3799"/>
                    <a:pt x="4118" y="3792"/>
                    <a:pt x="4123" y="3775"/>
                  </a:cubicBezTo>
                  <a:cubicBezTo>
                    <a:pt x="4123" y="3772"/>
                    <a:pt x="4123" y="3770"/>
                    <a:pt x="4123" y="3767"/>
                  </a:cubicBezTo>
                  <a:cubicBezTo>
                    <a:pt x="4123" y="3757"/>
                    <a:pt x="4115" y="3750"/>
                    <a:pt x="4108" y="3747"/>
                  </a:cubicBezTo>
                  <a:cubicBezTo>
                    <a:pt x="4100" y="3745"/>
                    <a:pt x="4093" y="3743"/>
                    <a:pt x="4081" y="3738"/>
                  </a:cubicBezTo>
                  <a:cubicBezTo>
                    <a:pt x="4076" y="3735"/>
                    <a:pt x="4073" y="3735"/>
                    <a:pt x="4073" y="3733"/>
                  </a:cubicBezTo>
                  <a:cubicBezTo>
                    <a:pt x="4073" y="3728"/>
                    <a:pt x="4078" y="3715"/>
                    <a:pt x="4081" y="3698"/>
                  </a:cubicBezTo>
                  <a:cubicBezTo>
                    <a:pt x="4081" y="3683"/>
                    <a:pt x="4081" y="3676"/>
                    <a:pt x="4083" y="3671"/>
                  </a:cubicBezTo>
                  <a:cubicBezTo>
                    <a:pt x="4083" y="3669"/>
                    <a:pt x="4086" y="3666"/>
                    <a:pt x="4088" y="3659"/>
                  </a:cubicBezTo>
                  <a:cubicBezTo>
                    <a:pt x="4093" y="3651"/>
                    <a:pt x="4093" y="3651"/>
                    <a:pt x="4095" y="3651"/>
                  </a:cubicBezTo>
                  <a:cubicBezTo>
                    <a:pt x="4098" y="3651"/>
                    <a:pt x="4100" y="3651"/>
                    <a:pt x="4103" y="3651"/>
                  </a:cubicBezTo>
                  <a:cubicBezTo>
                    <a:pt x="4115" y="3651"/>
                    <a:pt x="4125" y="3646"/>
                    <a:pt x="4135" y="3639"/>
                  </a:cubicBezTo>
                  <a:cubicBezTo>
                    <a:pt x="4135" y="3634"/>
                    <a:pt x="4157" y="3627"/>
                    <a:pt x="4167" y="3627"/>
                  </a:cubicBezTo>
                  <a:cubicBezTo>
                    <a:pt x="4172" y="3627"/>
                    <a:pt x="4182" y="3627"/>
                    <a:pt x="4189" y="3629"/>
                  </a:cubicBezTo>
                  <a:cubicBezTo>
                    <a:pt x="4197" y="3629"/>
                    <a:pt x="4204" y="3632"/>
                    <a:pt x="4204" y="3632"/>
                  </a:cubicBezTo>
                  <a:cubicBezTo>
                    <a:pt x="4207" y="3637"/>
                    <a:pt x="4211" y="3639"/>
                    <a:pt x="4216" y="3641"/>
                  </a:cubicBezTo>
                  <a:cubicBezTo>
                    <a:pt x="4221" y="3644"/>
                    <a:pt x="4224" y="3646"/>
                    <a:pt x="4231" y="3646"/>
                  </a:cubicBezTo>
                  <a:cubicBezTo>
                    <a:pt x="4234" y="3646"/>
                    <a:pt x="4236" y="3646"/>
                    <a:pt x="4241" y="3644"/>
                  </a:cubicBezTo>
                  <a:cubicBezTo>
                    <a:pt x="4246" y="3639"/>
                    <a:pt x="4246" y="3632"/>
                    <a:pt x="4246" y="3624"/>
                  </a:cubicBezTo>
                  <a:cubicBezTo>
                    <a:pt x="4246" y="3617"/>
                    <a:pt x="4246" y="3609"/>
                    <a:pt x="4239" y="3604"/>
                  </a:cubicBezTo>
                  <a:cubicBezTo>
                    <a:pt x="4239" y="3602"/>
                    <a:pt x="4236" y="3602"/>
                    <a:pt x="4234" y="3599"/>
                  </a:cubicBezTo>
                  <a:cubicBezTo>
                    <a:pt x="4234" y="3599"/>
                    <a:pt x="4236" y="3595"/>
                    <a:pt x="4236" y="3592"/>
                  </a:cubicBezTo>
                  <a:cubicBezTo>
                    <a:pt x="4236" y="3590"/>
                    <a:pt x="4236" y="3590"/>
                    <a:pt x="4239" y="3587"/>
                  </a:cubicBezTo>
                  <a:cubicBezTo>
                    <a:pt x="4241" y="3590"/>
                    <a:pt x="4243" y="3590"/>
                    <a:pt x="4248" y="3590"/>
                  </a:cubicBezTo>
                  <a:cubicBezTo>
                    <a:pt x="4253" y="3590"/>
                    <a:pt x="4258" y="3590"/>
                    <a:pt x="4263" y="3585"/>
                  </a:cubicBezTo>
                  <a:cubicBezTo>
                    <a:pt x="4266" y="3582"/>
                    <a:pt x="4268" y="3577"/>
                    <a:pt x="4268" y="3572"/>
                  </a:cubicBezTo>
                  <a:cubicBezTo>
                    <a:pt x="4268" y="3562"/>
                    <a:pt x="4263" y="3555"/>
                    <a:pt x="4261" y="3545"/>
                  </a:cubicBezTo>
                  <a:cubicBezTo>
                    <a:pt x="4256" y="3538"/>
                    <a:pt x="4253" y="3530"/>
                    <a:pt x="4248" y="3528"/>
                  </a:cubicBezTo>
                  <a:cubicBezTo>
                    <a:pt x="4241" y="3523"/>
                    <a:pt x="4236" y="3523"/>
                    <a:pt x="4231" y="3523"/>
                  </a:cubicBezTo>
                  <a:cubicBezTo>
                    <a:pt x="4229" y="3523"/>
                    <a:pt x="4229" y="3523"/>
                    <a:pt x="4226" y="3523"/>
                  </a:cubicBezTo>
                  <a:cubicBezTo>
                    <a:pt x="4214" y="3523"/>
                    <a:pt x="4207" y="3528"/>
                    <a:pt x="4202" y="3528"/>
                  </a:cubicBezTo>
                  <a:cubicBezTo>
                    <a:pt x="4199" y="3528"/>
                    <a:pt x="4199" y="3528"/>
                    <a:pt x="4197" y="3525"/>
                  </a:cubicBezTo>
                  <a:cubicBezTo>
                    <a:pt x="4197" y="3523"/>
                    <a:pt x="4204" y="3515"/>
                    <a:pt x="4204" y="3503"/>
                  </a:cubicBezTo>
                  <a:cubicBezTo>
                    <a:pt x="4204" y="3501"/>
                    <a:pt x="4204" y="3496"/>
                    <a:pt x="4204" y="3493"/>
                  </a:cubicBezTo>
                  <a:cubicBezTo>
                    <a:pt x="4202" y="3488"/>
                    <a:pt x="4202" y="3486"/>
                    <a:pt x="4202" y="3483"/>
                  </a:cubicBezTo>
                  <a:cubicBezTo>
                    <a:pt x="4202" y="3474"/>
                    <a:pt x="4204" y="3466"/>
                    <a:pt x="4209" y="3449"/>
                  </a:cubicBezTo>
                  <a:cubicBezTo>
                    <a:pt x="4211" y="3446"/>
                    <a:pt x="4211" y="3444"/>
                    <a:pt x="4211" y="3442"/>
                  </a:cubicBezTo>
                  <a:cubicBezTo>
                    <a:pt x="4214" y="3442"/>
                    <a:pt x="4221" y="3444"/>
                    <a:pt x="4229" y="3444"/>
                  </a:cubicBezTo>
                  <a:cubicBezTo>
                    <a:pt x="4239" y="3444"/>
                    <a:pt x="4246" y="3442"/>
                    <a:pt x="4251" y="3437"/>
                  </a:cubicBezTo>
                  <a:cubicBezTo>
                    <a:pt x="4258" y="3434"/>
                    <a:pt x="4266" y="3429"/>
                    <a:pt x="4276" y="3427"/>
                  </a:cubicBezTo>
                  <a:lnTo>
                    <a:pt x="4278" y="3427"/>
                  </a:lnTo>
                  <a:cubicBezTo>
                    <a:pt x="4283" y="3424"/>
                    <a:pt x="4293" y="3432"/>
                    <a:pt x="4305" y="3432"/>
                  </a:cubicBezTo>
                  <a:cubicBezTo>
                    <a:pt x="4313" y="3432"/>
                    <a:pt x="4318" y="3429"/>
                    <a:pt x="4320" y="3427"/>
                  </a:cubicBezTo>
                  <a:cubicBezTo>
                    <a:pt x="4323" y="3427"/>
                    <a:pt x="4323" y="3424"/>
                    <a:pt x="4323" y="3424"/>
                  </a:cubicBezTo>
                  <a:cubicBezTo>
                    <a:pt x="4325" y="3427"/>
                    <a:pt x="4330" y="3429"/>
                    <a:pt x="4332" y="3432"/>
                  </a:cubicBezTo>
                  <a:cubicBezTo>
                    <a:pt x="4337" y="3437"/>
                    <a:pt x="4342" y="3439"/>
                    <a:pt x="4350" y="3439"/>
                  </a:cubicBezTo>
                  <a:cubicBezTo>
                    <a:pt x="4352" y="3439"/>
                    <a:pt x="4357" y="3439"/>
                    <a:pt x="4360" y="3437"/>
                  </a:cubicBezTo>
                  <a:cubicBezTo>
                    <a:pt x="4365" y="3432"/>
                    <a:pt x="4367" y="3427"/>
                    <a:pt x="4367" y="3422"/>
                  </a:cubicBezTo>
                  <a:cubicBezTo>
                    <a:pt x="4367" y="3417"/>
                    <a:pt x="4365" y="3412"/>
                    <a:pt x="4365" y="3409"/>
                  </a:cubicBezTo>
                  <a:lnTo>
                    <a:pt x="4367" y="3409"/>
                  </a:lnTo>
                  <a:cubicBezTo>
                    <a:pt x="4370" y="3409"/>
                    <a:pt x="4372" y="3409"/>
                    <a:pt x="4375" y="3409"/>
                  </a:cubicBezTo>
                  <a:cubicBezTo>
                    <a:pt x="4379" y="3409"/>
                    <a:pt x="4384" y="3409"/>
                    <a:pt x="4387" y="3404"/>
                  </a:cubicBezTo>
                  <a:cubicBezTo>
                    <a:pt x="4392" y="3402"/>
                    <a:pt x="4392" y="3397"/>
                    <a:pt x="4392" y="3395"/>
                  </a:cubicBezTo>
                  <a:cubicBezTo>
                    <a:pt x="4392" y="3392"/>
                    <a:pt x="4392" y="3390"/>
                    <a:pt x="4392" y="3390"/>
                  </a:cubicBezTo>
                  <a:cubicBezTo>
                    <a:pt x="4394" y="3387"/>
                    <a:pt x="4397" y="3385"/>
                    <a:pt x="4399" y="3382"/>
                  </a:cubicBezTo>
                  <a:cubicBezTo>
                    <a:pt x="4404" y="3382"/>
                    <a:pt x="4407" y="3380"/>
                    <a:pt x="4407" y="3380"/>
                  </a:cubicBezTo>
                  <a:cubicBezTo>
                    <a:pt x="4409" y="3377"/>
                    <a:pt x="4409" y="3377"/>
                    <a:pt x="4409" y="3377"/>
                  </a:cubicBezTo>
                  <a:cubicBezTo>
                    <a:pt x="4411" y="3367"/>
                    <a:pt x="4411" y="3367"/>
                    <a:pt x="4411" y="3367"/>
                  </a:cubicBezTo>
                  <a:cubicBezTo>
                    <a:pt x="4421" y="3367"/>
                    <a:pt x="4421" y="3367"/>
                    <a:pt x="4421" y="3367"/>
                  </a:cubicBezTo>
                  <a:cubicBezTo>
                    <a:pt x="4421" y="3375"/>
                    <a:pt x="4424" y="3385"/>
                    <a:pt x="4431" y="3390"/>
                  </a:cubicBezTo>
                  <a:cubicBezTo>
                    <a:pt x="4436" y="3392"/>
                    <a:pt x="4443" y="3397"/>
                    <a:pt x="4446" y="3402"/>
                  </a:cubicBezTo>
                  <a:cubicBezTo>
                    <a:pt x="4448" y="3404"/>
                    <a:pt x="4451" y="3407"/>
                    <a:pt x="4451" y="3409"/>
                  </a:cubicBezTo>
                  <a:cubicBezTo>
                    <a:pt x="4453" y="3409"/>
                    <a:pt x="4453" y="3412"/>
                    <a:pt x="4453" y="3412"/>
                  </a:cubicBezTo>
                  <a:cubicBezTo>
                    <a:pt x="4453" y="3417"/>
                    <a:pt x="4458" y="3419"/>
                    <a:pt x="4458" y="3419"/>
                  </a:cubicBezTo>
                  <a:cubicBezTo>
                    <a:pt x="4466" y="3424"/>
                    <a:pt x="4476" y="3427"/>
                    <a:pt x="4485" y="3432"/>
                  </a:cubicBezTo>
                  <a:cubicBezTo>
                    <a:pt x="4498" y="3434"/>
                    <a:pt x="4508" y="3437"/>
                    <a:pt x="4515" y="3437"/>
                  </a:cubicBezTo>
                  <a:cubicBezTo>
                    <a:pt x="4523" y="3437"/>
                    <a:pt x="4542" y="3439"/>
                    <a:pt x="4560" y="3439"/>
                  </a:cubicBezTo>
                  <a:cubicBezTo>
                    <a:pt x="4567" y="3439"/>
                    <a:pt x="4574" y="3439"/>
                    <a:pt x="4582" y="3432"/>
                  </a:cubicBezTo>
                  <a:cubicBezTo>
                    <a:pt x="4582" y="3432"/>
                    <a:pt x="4589" y="3429"/>
                    <a:pt x="4597" y="3429"/>
                  </a:cubicBezTo>
                  <a:cubicBezTo>
                    <a:pt x="4602" y="3429"/>
                    <a:pt x="4609" y="3432"/>
                    <a:pt x="4609" y="3432"/>
                  </a:cubicBezTo>
                  <a:cubicBezTo>
                    <a:pt x="4614" y="3437"/>
                    <a:pt x="4614" y="3439"/>
                    <a:pt x="4614" y="3439"/>
                  </a:cubicBezTo>
                  <a:cubicBezTo>
                    <a:pt x="4616" y="3439"/>
                    <a:pt x="4616" y="3444"/>
                    <a:pt x="4619" y="3451"/>
                  </a:cubicBezTo>
                  <a:cubicBezTo>
                    <a:pt x="4619" y="3454"/>
                    <a:pt x="4619" y="3454"/>
                    <a:pt x="4619" y="3454"/>
                  </a:cubicBezTo>
                  <a:cubicBezTo>
                    <a:pt x="4619" y="3456"/>
                    <a:pt x="4616" y="3459"/>
                    <a:pt x="4616" y="3464"/>
                  </a:cubicBezTo>
                  <a:cubicBezTo>
                    <a:pt x="4616" y="3471"/>
                    <a:pt x="4621" y="3476"/>
                    <a:pt x="4626" y="3478"/>
                  </a:cubicBezTo>
                  <a:cubicBezTo>
                    <a:pt x="4631" y="3481"/>
                    <a:pt x="4639" y="3486"/>
                    <a:pt x="4651" y="3491"/>
                  </a:cubicBezTo>
                  <a:cubicBezTo>
                    <a:pt x="4673" y="3501"/>
                    <a:pt x="4695" y="3506"/>
                    <a:pt x="4710" y="3510"/>
                  </a:cubicBezTo>
                  <a:cubicBezTo>
                    <a:pt x="4717" y="3513"/>
                    <a:pt x="4722" y="3515"/>
                    <a:pt x="4727" y="3518"/>
                  </a:cubicBezTo>
                  <a:cubicBezTo>
                    <a:pt x="4729" y="3518"/>
                    <a:pt x="4731" y="3520"/>
                    <a:pt x="4731" y="3520"/>
                  </a:cubicBezTo>
                  <a:cubicBezTo>
                    <a:pt x="4734" y="3528"/>
                    <a:pt x="4739" y="3538"/>
                    <a:pt x="4744" y="3548"/>
                  </a:cubicBezTo>
                  <a:cubicBezTo>
                    <a:pt x="4746" y="3552"/>
                    <a:pt x="4749" y="3557"/>
                    <a:pt x="4751" y="3560"/>
                  </a:cubicBezTo>
                  <a:cubicBezTo>
                    <a:pt x="4756" y="3565"/>
                    <a:pt x="4761" y="3570"/>
                    <a:pt x="4768" y="3570"/>
                  </a:cubicBezTo>
                  <a:cubicBezTo>
                    <a:pt x="4768" y="3570"/>
                    <a:pt x="4771" y="3570"/>
                    <a:pt x="4773" y="3567"/>
                  </a:cubicBezTo>
                  <a:cubicBezTo>
                    <a:pt x="4773" y="3567"/>
                    <a:pt x="4776" y="3567"/>
                    <a:pt x="4778" y="3567"/>
                  </a:cubicBezTo>
                  <a:cubicBezTo>
                    <a:pt x="4781" y="3567"/>
                    <a:pt x="4783" y="3567"/>
                    <a:pt x="4783" y="3567"/>
                  </a:cubicBezTo>
                  <a:cubicBezTo>
                    <a:pt x="4788" y="3567"/>
                    <a:pt x="4798" y="3567"/>
                    <a:pt x="4803" y="3560"/>
                  </a:cubicBezTo>
                  <a:cubicBezTo>
                    <a:pt x="4808" y="3555"/>
                    <a:pt x="4810" y="3550"/>
                    <a:pt x="4813" y="3548"/>
                  </a:cubicBezTo>
                  <a:cubicBezTo>
                    <a:pt x="4818" y="3543"/>
                    <a:pt x="4818" y="3543"/>
                    <a:pt x="4818" y="3543"/>
                  </a:cubicBezTo>
                  <a:cubicBezTo>
                    <a:pt x="4818" y="3543"/>
                    <a:pt x="4820" y="3543"/>
                    <a:pt x="4825" y="3548"/>
                  </a:cubicBezTo>
                  <a:cubicBezTo>
                    <a:pt x="4838" y="3560"/>
                    <a:pt x="4847" y="3567"/>
                    <a:pt x="4860" y="3567"/>
                  </a:cubicBezTo>
                  <a:cubicBezTo>
                    <a:pt x="4867" y="3567"/>
                    <a:pt x="4874" y="3565"/>
                    <a:pt x="4879" y="3560"/>
                  </a:cubicBezTo>
                  <a:cubicBezTo>
                    <a:pt x="4884" y="3555"/>
                    <a:pt x="4894" y="3545"/>
                    <a:pt x="4904" y="3538"/>
                  </a:cubicBezTo>
                  <a:cubicBezTo>
                    <a:pt x="4909" y="3535"/>
                    <a:pt x="4914" y="3530"/>
                    <a:pt x="4919" y="3528"/>
                  </a:cubicBezTo>
                  <a:cubicBezTo>
                    <a:pt x="4921" y="3528"/>
                    <a:pt x="4921" y="3528"/>
                    <a:pt x="4924" y="3525"/>
                  </a:cubicBezTo>
                  <a:cubicBezTo>
                    <a:pt x="4924" y="3528"/>
                    <a:pt x="4926" y="3530"/>
                    <a:pt x="4929" y="3535"/>
                  </a:cubicBezTo>
                  <a:cubicBezTo>
                    <a:pt x="4931" y="3538"/>
                    <a:pt x="4936" y="3543"/>
                    <a:pt x="4946" y="3543"/>
                  </a:cubicBezTo>
                  <a:cubicBezTo>
                    <a:pt x="4951" y="3543"/>
                    <a:pt x="4956" y="3540"/>
                    <a:pt x="4961" y="3538"/>
                  </a:cubicBezTo>
                  <a:cubicBezTo>
                    <a:pt x="4968" y="3528"/>
                    <a:pt x="4978" y="3515"/>
                    <a:pt x="4986" y="3506"/>
                  </a:cubicBezTo>
                  <a:cubicBezTo>
                    <a:pt x="4991" y="3498"/>
                    <a:pt x="4996" y="3496"/>
                    <a:pt x="4998" y="3491"/>
                  </a:cubicBezTo>
                  <a:lnTo>
                    <a:pt x="5000" y="3488"/>
                  </a:lnTo>
                  <a:cubicBezTo>
                    <a:pt x="5010" y="3496"/>
                    <a:pt x="5020" y="3498"/>
                    <a:pt x="5030" y="3503"/>
                  </a:cubicBezTo>
                  <a:cubicBezTo>
                    <a:pt x="5038" y="3506"/>
                    <a:pt x="5042" y="3508"/>
                    <a:pt x="5045" y="3510"/>
                  </a:cubicBezTo>
                  <a:cubicBezTo>
                    <a:pt x="5047" y="3510"/>
                    <a:pt x="5047" y="3513"/>
                    <a:pt x="5047" y="3513"/>
                  </a:cubicBezTo>
                  <a:cubicBezTo>
                    <a:pt x="5050" y="3513"/>
                    <a:pt x="5050" y="3513"/>
                    <a:pt x="5050" y="3513"/>
                  </a:cubicBezTo>
                  <a:cubicBezTo>
                    <a:pt x="5050" y="3520"/>
                    <a:pt x="5050" y="3528"/>
                    <a:pt x="5052" y="3535"/>
                  </a:cubicBezTo>
                  <a:cubicBezTo>
                    <a:pt x="5055" y="3545"/>
                    <a:pt x="5065" y="3555"/>
                    <a:pt x="5077" y="3557"/>
                  </a:cubicBezTo>
                  <a:cubicBezTo>
                    <a:pt x="5089" y="3560"/>
                    <a:pt x="5104" y="3557"/>
                    <a:pt x="5114" y="3560"/>
                  </a:cubicBezTo>
                  <a:cubicBezTo>
                    <a:pt x="5126" y="3560"/>
                    <a:pt x="5134" y="3562"/>
                    <a:pt x="5136" y="3567"/>
                  </a:cubicBezTo>
                  <a:cubicBezTo>
                    <a:pt x="5144" y="3577"/>
                    <a:pt x="5146" y="3582"/>
                    <a:pt x="5146" y="3585"/>
                  </a:cubicBezTo>
                  <a:cubicBezTo>
                    <a:pt x="5148" y="3587"/>
                    <a:pt x="5148" y="3595"/>
                    <a:pt x="5151" y="3614"/>
                  </a:cubicBezTo>
                  <a:cubicBezTo>
                    <a:pt x="5151" y="3634"/>
                    <a:pt x="5151" y="3656"/>
                    <a:pt x="5156" y="3676"/>
                  </a:cubicBezTo>
                  <a:cubicBezTo>
                    <a:pt x="5161" y="3696"/>
                    <a:pt x="5171" y="3713"/>
                    <a:pt x="5193" y="3718"/>
                  </a:cubicBezTo>
                  <a:cubicBezTo>
                    <a:pt x="5225" y="3723"/>
                    <a:pt x="5240" y="3725"/>
                    <a:pt x="5245" y="3733"/>
                  </a:cubicBezTo>
                  <a:cubicBezTo>
                    <a:pt x="5257" y="3743"/>
                    <a:pt x="5277" y="3770"/>
                    <a:pt x="5306" y="3772"/>
                  </a:cubicBezTo>
                  <a:cubicBezTo>
                    <a:pt x="5319" y="3770"/>
                    <a:pt x="5326" y="3770"/>
                    <a:pt x="5331" y="3770"/>
                  </a:cubicBezTo>
                  <a:cubicBezTo>
                    <a:pt x="5331" y="3780"/>
                    <a:pt x="5331" y="3789"/>
                    <a:pt x="5329" y="3797"/>
                  </a:cubicBezTo>
                  <a:cubicBezTo>
                    <a:pt x="5329" y="3807"/>
                    <a:pt x="5326" y="3812"/>
                    <a:pt x="5326" y="3812"/>
                  </a:cubicBezTo>
                  <a:cubicBezTo>
                    <a:pt x="5314" y="3824"/>
                    <a:pt x="5316" y="3839"/>
                    <a:pt x="5314" y="3854"/>
                  </a:cubicBezTo>
                  <a:cubicBezTo>
                    <a:pt x="5316" y="3854"/>
                    <a:pt x="5311" y="3861"/>
                    <a:pt x="5306" y="3866"/>
                  </a:cubicBezTo>
                  <a:cubicBezTo>
                    <a:pt x="5302" y="3874"/>
                    <a:pt x="5297" y="3878"/>
                    <a:pt x="5292" y="3883"/>
                  </a:cubicBezTo>
                  <a:cubicBezTo>
                    <a:pt x="5287" y="3888"/>
                    <a:pt x="5284" y="3893"/>
                    <a:pt x="5284" y="3898"/>
                  </a:cubicBezTo>
                  <a:cubicBezTo>
                    <a:pt x="5287" y="3910"/>
                    <a:pt x="5292" y="3920"/>
                    <a:pt x="5299" y="3930"/>
                  </a:cubicBezTo>
                  <a:cubicBezTo>
                    <a:pt x="5302" y="3933"/>
                    <a:pt x="5314" y="3945"/>
                    <a:pt x="5326" y="3957"/>
                  </a:cubicBezTo>
                  <a:cubicBezTo>
                    <a:pt x="5336" y="3970"/>
                    <a:pt x="5343" y="3984"/>
                    <a:pt x="5343" y="3989"/>
                  </a:cubicBezTo>
                  <a:cubicBezTo>
                    <a:pt x="5338" y="3994"/>
                    <a:pt x="5334" y="3999"/>
                    <a:pt x="5329" y="4007"/>
                  </a:cubicBezTo>
                  <a:cubicBezTo>
                    <a:pt x="5324" y="4017"/>
                    <a:pt x="5319" y="4024"/>
                    <a:pt x="5319" y="4034"/>
                  </a:cubicBezTo>
                  <a:cubicBezTo>
                    <a:pt x="5319" y="4036"/>
                    <a:pt x="5319" y="4041"/>
                    <a:pt x="5324" y="4044"/>
                  </a:cubicBezTo>
                  <a:cubicBezTo>
                    <a:pt x="5326" y="4046"/>
                    <a:pt x="5331" y="4049"/>
                    <a:pt x="5334" y="4049"/>
                  </a:cubicBezTo>
                  <a:cubicBezTo>
                    <a:pt x="5341" y="4049"/>
                    <a:pt x="5353" y="4049"/>
                    <a:pt x="5361" y="4051"/>
                  </a:cubicBezTo>
                  <a:cubicBezTo>
                    <a:pt x="5363" y="4051"/>
                    <a:pt x="5368" y="4051"/>
                    <a:pt x="5368" y="4051"/>
                  </a:cubicBezTo>
                  <a:cubicBezTo>
                    <a:pt x="5371" y="4056"/>
                    <a:pt x="5373" y="4059"/>
                    <a:pt x="5376" y="4061"/>
                  </a:cubicBezTo>
                  <a:cubicBezTo>
                    <a:pt x="5383" y="4069"/>
                    <a:pt x="5398" y="4071"/>
                    <a:pt x="5410" y="4071"/>
                  </a:cubicBezTo>
                  <a:cubicBezTo>
                    <a:pt x="5418" y="4071"/>
                    <a:pt x="5427" y="4071"/>
                    <a:pt x="5432" y="4066"/>
                  </a:cubicBezTo>
                  <a:cubicBezTo>
                    <a:pt x="5442" y="4059"/>
                    <a:pt x="5445" y="4054"/>
                    <a:pt x="5450" y="4051"/>
                  </a:cubicBezTo>
                  <a:cubicBezTo>
                    <a:pt x="5452" y="4049"/>
                    <a:pt x="5455" y="4046"/>
                    <a:pt x="5462" y="4046"/>
                  </a:cubicBezTo>
                  <a:cubicBezTo>
                    <a:pt x="5467" y="4046"/>
                    <a:pt x="5472" y="4046"/>
                    <a:pt x="5479" y="4046"/>
                  </a:cubicBezTo>
                  <a:cubicBezTo>
                    <a:pt x="5492" y="4049"/>
                    <a:pt x="5504" y="4051"/>
                    <a:pt x="5511" y="4051"/>
                  </a:cubicBezTo>
                  <a:cubicBezTo>
                    <a:pt x="5519" y="4051"/>
                    <a:pt x="5526" y="4051"/>
                    <a:pt x="5531" y="4051"/>
                  </a:cubicBezTo>
                  <a:cubicBezTo>
                    <a:pt x="5534" y="4051"/>
                    <a:pt x="5536" y="4051"/>
                    <a:pt x="5536" y="4051"/>
                  </a:cubicBezTo>
                  <a:cubicBezTo>
                    <a:pt x="5536" y="4061"/>
                    <a:pt x="5541" y="4073"/>
                    <a:pt x="5546" y="4088"/>
                  </a:cubicBezTo>
                  <a:cubicBezTo>
                    <a:pt x="5548" y="4096"/>
                    <a:pt x="5551" y="4101"/>
                    <a:pt x="5553" y="4106"/>
                  </a:cubicBezTo>
                  <a:cubicBezTo>
                    <a:pt x="5556" y="4108"/>
                    <a:pt x="5558" y="4110"/>
                    <a:pt x="5558" y="4113"/>
                  </a:cubicBezTo>
                  <a:cubicBezTo>
                    <a:pt x="5561" y="4115"/>
                    <a:pt x="5563" y="4118"/>
                    <a:pt x="5571" y="4118"/>
                  </a:cubicBezTo>
                  <a:cubicBezTo>
                    <a:pt x="5573" y="4118"/>
                    <a:pt x="5575" y="4118"/>
                    <a:pt x="5578" y="4115"/>
                  </a:cubicBezTo>
                  <a:cubicBezTo>
                    <a:pt x="5578" y="4113"/>
                    <a:pt x="5578" y="4113"/>
                    <a:pt x="5578" y="4113"/>
                  </a:cubicBezTo>
                  <a:cubicBezTo>
                    <a:pt x="5578" y="4115"/>
                    <a:pt x="5578" y="4115"/>
                    <a:pt x="5578" y="4115"/>
                  </a:cubicBezTo>
                  <a:cubicBezTo>
                    <a:pt x="5578" y="4115"/>
                    <a:pt x="5580" y="4115"/>
                    <a:pt x="5583" y="4115"/>
                  </a:cubicBezTo>
                  <a:cubicBezTo>
                    <a:pt x="5588" y="4115"/>
                    <a:pt x="5603" y="4118"/>
                    <a:pt x="5618" y="4125"/>
                  </a:cubicBezTo>
                  <a:cubicBezTo>
                    <a:pt x="5627" y="4130"/>
                    <a:pt x="5637" y="4133"/>
                    <a:pt x="5645" y="4135"/>
                  </a:cubicBezTo>
                  <a:cubicBezTo>
                    <a:pt x="5650" y="4140"/>
                    <a:pt x="5650" y="4138"/>
                    <a:pt x="5650" y="4142"/>
                  </a:cubicBezTo>
                  <a:lnTo>
                    <a:pt x="5650" y="4145"/>
                  </a:lnTo>
                  <a:cubicBezTo>
                    <a:pt x="5650" y="4147"/>
                    <a:pt x="5650" y="4152"/>
                    <a:pt x="5650" y="4155"/>
                  </a:cubicBezTo>
                  <a:cubicBezTo>
                    <a:pt x="5650" y="4170"/>
                    <a:pt x="5655" y="4179"/>
                    <a:pt x="5664" y="4189"/>
                  </a:cubicBezTo>
                  <a:cubicBezTo>
                    <a:pt x="5669" y="4192"/>
                    <a:pt x="5672" y="4202"/>
                    <a:pt x="5672" y="4207"/>
                  </a:cubicBezTo>
                  <a:cubicBezTo>
                    <a:pt x="5669" y="4207"/>
                    <a:pt x="5664" y="4204"/>
                    <a:pt x="5657" y="4204"/>
                  </a:cubicBezTo>
                  <a:cubicBezTo>
                    <a:pt x="5655" y="4204"/>
                    <a:pt x="5650" y="4204"/>
                    <a:pt x="5647" y="4209"/>
                  </a:cubicBezTo>
                  <a:cubicBezTo>
                    <a:pt x="5645" y="4212"/>
                    <a:pt x="5645" y="4217"/>
                    <a:pt x="5645" y="4219"/>
                  </a:cubicBezTo>
                  <a:cubicBezTo>
                    <a:pt x="5645" y="4234"/>
                    <a:pt x="5647" y="4246"/>
                    <a:pt x="5647" y="4268"/>
                  </a:cubicBezTo>
                  <a:cubicBezTo>
                    <a:pt x="5647" y="4276"/>
                    <a:pt x="5647" y="4283"/>
                    <a:pt x="5647" y="4291"/>
                  </a:cubicBezTo>
                  <a:cubicBezTo>
                    <a:pt x="5647" y="4306"/>
                    <a:pt x="5650" y="4323"/>
                    <a:pt x="5667" y="4335"/>
                  </a:cubicBezTo>
                  <a:cubicBezTo>
                    <a:pt x="5679" y="4342"/>
                    <a:pt x="5692" y="4345"/>
                    <a:pt x="5702" y="4347"/>
                  </a:cubicBezTo>
                  <a:cubicBezTo>
                    <a:pt x="5707" y="4350"/>
                    <a:pt x="5711" y="4352"/>
                    <a:pt x="5711" y="4352"/>
                  </a:cubicBezTo>
                  <a:cubicBezTo>
                    <a:pt x="5714" y="4355"/>
                    <a:pt x="5716" y="4357"/>
                    <a:pt x="5716" y="4362"/>
                  </a:cubicBezTo>
                  <a:cubicBezTo>
                    <a:pt x="5716" y="4377"/>
                    <a:pt x="5719" y="4389"/>
                    <a:pt x="5719" y="4399"/>
                  </a:cubicBezTo>
                  <a:cubicBezTo>
                    <a:pt x="5719" y="4409"/>
                    <a:pt x="5716" y="4413"/>
                    <a:pt x="5709" y="4420"/>
                  </a:cubicBezTo>
                  <a:cubicBezTo>
                    <a:pt x="5694" y="4438"/>
                    <a:pt x="5687" y="4440"/>
                    <a:pt x="5679" y="4440"/>
                  </a:cubicBezTo>
                  <a:cubicBezTo>
                    <a:pt x="5677" y="4440"/>
                    <a:pt x="5674" y="4440"/>
                    <a:pt x="5669" y="4440"/>
                  </a:cubicBezTo>
                  <a:cubicBezTo>
                    <a:pt x="5660" y="4435"/>
                    <a:pt x="5642" y="4433"/>
                    <a:pt x="5627" y="4430"/>
                  </a:cubicBezTo>
                  <a:cubicBezTo>
                    <a:pt x="5620" y="4428"/>
                    <a:pt x="5615" y="4428"/>
                    <a:pt x="5610" y="4425"/>
                  </a:cubicBezTo>
                  <a:lnTo>
                    <a:pt x="5608" y="4425"/>
                  </a:lnTo>
                  <a:cubicBezTo>
                    <a:pt x="5608" y="4423"/>
                    <a:pt x="5608" y="4420"/>
                    <a:pt x="5605" y="4418"/>
                  </a:cubicBezTo>
                  <a:cubicBezTo>
                    <a:pt x="5600" y="4413"/>
                    <a:pt x="5595" y="4410"/>
                    <a:pt x="5593" y="4410"/>
                  </a:cubicBezTo>
                  <a:cubicBezTo>
                    <a:pt x="5588" y="4408"/>
                    <a:pt x="5583" y="4406"/>
                    <a:pt x="5578" y="4406"/>
                  </a:cubicBezTo>
                  <a:cubicBezTo>
                    <a:pt x="5566" y="4401"/>
                    <a:pt x="5556" y="4397"/>
                    <a:pt x="5543" y="4397"/>
                  </a:cubicBezTo>
                  <a:cubicBezTo>
                    <a:pt x="5536" y="4397"/>
                    <a:pt x="5526" y="4399"/>
                    <a:pt x="5521" y="4403"/>
                  </a:cubicBezTo>
                  <a:cubicBezTo>
                    <a:pt x="5514" y="4410"/>
                    <a:pt x="5511" y="4413"/>
                    <a:pt x="5509" y="4415"/>
                  </a:cubicBezTo>
                  <a:cubicBezTo>
                    <a:pt x="5507" y="4418"/>
                    <a:pt x="5507" y="4418"/>
                    <a:pt x="5502" y="4420"/>
                  </a:cubicBezTo>
                  <a:cubicBezTo>
                    <a:pt x="5489" y="4423"/>
                    <a:pt x="5482" y="4430"/>
                    <a:pt x="5472" y="4440"/>
                  </a:cubicBezTo>
                  <a:cubicBezTo>
                    <a:pt x="5465" y="4450"/>
                    <a:pt x="5460" y="4460"/>
                    <a:pt x="5457" y="4470"/>
                  </a:cubicBezTo>
                  <a:cubicBezTo>
                    <a:pt x="5457" y="4475"/>
                    <a:pt x="5460" y="4480"/>
                    <a:pt x="5462" y="4482"/>
                  </a:cubicBezTo>
                  <a:cubicBezTo>
                    <a:pt x="5470" y="4490"/>
                    <a:pt x="5479" y="4490"/>
                    <a:pt x="5484" y="4495"/>
                  </a:cubicBezTo>
                  <a:cubicBezTo>
                    <a:pt x="5492" y="4497"/>
                    <a:pt x="5492" y="4497"/>
                    <a:pt x="5494" y="4507"/>
                  </a:cubicBezTo>
                  <a:cubicBezTo>
                    <a:pt x="5494" y="4522"/>
                    <a:pt x="5494" y="4537"/>
                    <a:pt x="5499" y="4549"/>
                  </a:cubicBezTo>
                  <a:cubicBezTo>
                    <a:pt x="5504" y="4561"/>
                    <a:pt x="5514" y="4573"/>
                    <a:pt x="5526" y="4576"/>
                  </a:cubicBezTo>
                  <a:cubicBezTo>
                    <a:pt x="5531" y="4576"/>
                    <a:pt x="5534" y="4578"/>
                    <a:pt x="5536" y="4578"/>
                  </a:cubicBezTo>
                  <a:cubicBezTo>
                    <a:pt x="5536" y="4578"/>
                    <a:pt x="5536" y="4581"/>
                    <a:pt x="5536" y="4583"/>
                  </a:cubicBezTo>
                  <a:cubicBezTo>
                    <a:pt x="5536" y="4588"/>
                    <a:pt x="5536" y="4588"/>
                    <a:pt x="5536" y="4588"/>
                  </a:cubicBezTo>
                  <a:cubicBezTo>
                    <a:pt x="5536" y="4596"/>
                    <a:pt x="5531" y="4620"/>
                    <a:pt x="5531" y="4645"/>
                  </a:cubicBezTo>
                  <a:cubicBezTo>
                    <a:pt x="5531" y="4655"/>
                    <a:pt x="5534" y="4667"/>
                    <a:pt x="5536" y="4677"/>
                  </a:cubicBezTo>
                  <a:cubicBezTo>
                    <a:pt x="5538" y="4685"/>
                    <a:pt x="5546" y="4694"/>
                    <a:pt x="5558" y="4694"/>
                  </a:cubicBezTo>
                  <a:lnTo>
                    <a:pt x="5561" y="4694"/>
                  </a:lnTo>
                  <a:cubicBezTo>
                    <a:pt x="5575" y="4694"/>
                    <a:pt x="5588" y="4694"/>
                    <a:pt x="5595" y="4694"/>
                  </a:cubicBezTo>
                  <a:cubicBezTo>
                    <a:pt x="5595" y="4702"/>
                    <a:pt x="5595" y="4714"/>
                    <a:pt x="5593" y="4727"/>
                  </a:cubicBezTo>
                  <a:cubicBezTo>
                    <a:pt x="5593" y="4732"/>
                    <a:pt x="5590" y="4736"/>
                    <a:pt x="5590" y="4741"/>
                  </a:cubicBezTo>
                  <a:cubicBezTo>
                    <a:pt x="5588" y="4744"/>
                    <a:pt x="5585" y="4746"/>
                    <a:pt x="5585" y="4746"/>
                  </a:cubicBezTo>
                  <a:cubicBezTo>
                    <a:pt x="5566" y="4756"/>
                    <a:pt x="5561" y="4774"/>
                    <a:pt x="5561" y="4786"/>
                  </a:cubicBezTo>
                  <a:cubicBezTo>
                    <a:pt x="5561" y="4791"/>
                    <a:pt x="5561" y="4796"/>
                    <a:pt x="5558" y="4801"/>
                  </a:cubicBezTo>
                  <a:cubicBezTo>
                    <a:pt x="5558" y="4803"/>
                    <a:pt x="5556" y="4805"/>
                    <a:pt x="5556" y="4805"/>
                  </a:cubicBezTo>
                  <a:cubicBezTo>
                    <a:pt x="5556" y="4808"/>
                    <a:pt x="5556" y="4808"/>
                    <a:pt x="5556" y="4808"/>
                  </a:cubicBezTo>
                  <a:cubicBezTo>
                    <a:pt x="5548" y="4810"/>
                    <a:pt x="5541" y="4815"/>
                    <a:pt x="5531" y="4823"/>
                  </a:cubicBezTo>
                  <a:cubicBezTo>
                    <a:pt x="5524" y="4828"/>
                    <a:pt x="5516" y="4838"/>
                    <a:pt x="5514" y="4847"/>
                  </a:cubicBezTo>
                  <a:cubicBezTo>
                    <a:pt x="5511" y="4852"/>
                    <a:pt x="5511" y="4860"/>
                    <a:pt x="5511" y="4865"/>
                  </a:cubicBezTo>
                  <a:cubicBezTo>
                    <a:pt x="5511" y="4870"/>
                    <a:pt x="5511" y="4875"/>
                    <a:pt x="5511" y="4877"/>
                  </a:cubicBezTo>
                  <a:cubicBezTo>
                    <a:pt x="5511" y="4882"/>
                    <a:pt x="5511" y="4884"/>
                    <a:pt x="5511" y="4884"/>
                  </a:cubicBezTo>
                  <a:cubicBezTo>
                    <a:pt x="5509" y="4889"/>
                    <a:pt x="5502" y="4902"/>
                    <a:pt x="5502" y="4917"/>
                  </a:cubicBezTo>
                  <a:cubicBezTo>
                    <a:pt x="5502" y="4922"/>
                    <a:pt x="5502" y="4927"/>
                    <a:pt x="5504" y="4931"/>
                  </a:cubicBezTo>
                  <a:cubicBezTo>
                    <a:pt x="5504" y="4931"/>
                    <a:pt x="5504" y="4934"/>
                    <a:pt x="5504" y="4936"/>
                  </a:cubicBezTo>
                  <a:cubicBezTo>
                    <a:pt x="5499" y="4941"/>
                    <a:pt x="5494" y="4949"/>
                    <a:pt x="5489" y="4954"/>
                  </a:cubicBezTo>
                  <a:cubicBezTo>
                    <a:pt x="5484" y="4961"/>
                    <a:pt x="5477" y="4966"/>
                    <a:pt x="5472" y="4969"/>
                  </a:cubicBezTo>
                  <a:cubicBezTo>
                    <a:pt x="5470" y="4969"/>
                    <a:pt x="5467" y="4971"/>
                    <a:pt x="5465" y="4971"/>
                  </a:cubicBezTo>
                  <a:cubicBezTo>
                    <a:pt x="5457" y="4973"/>
                    <a:pt x="5457" y="4973"/>
                    <a:pt x="5457" y="4973"/>
                  </a:cubicBezTo>
                  <a:cubicBezTo>
                    <a:pt x="5457" y="4981"/>
                    <a:pt x="5457" y="4981"/>
                    <a:pt x="5457" y="4981"/>
                  </a:cubicBezTo>
                  <a:cubicBezTo>
                    <a:pt x="5457" y="4983"/>
                    <a:pt x="5460" y="5006"/>
                    <a:pt x="5472" y="5020"/>
                  </a:cubicBezTo>
                  <a:cubicBezTo>
                    <a:pt x="5484" y="5033"/>
                    <a:pt x="5484" y="5030"/>
                    <a:pt x="5484" y="5052"/>
                  </a:cubicBezTo>
                  <a:cubicBezTo>
                    <a:pt x="5484" y="5062"/>
                    <a:pt x="5487" y="5070"/>
                    <a:pt x="5487" y="5072"/>
                  </a:cubicBezTo>
                  <a:cubicBezTo>
                    <a:pt x="5487" y="5075"/>
                    <a:pt x="5487" y="5075"/>
                    <a:pt x="5487" y="5075"/>
                  </a:cubicBezTo>
                  <a:lnTo>
                    <a:pt x="5484" y="5075"/>
                  </a:lnTo>
                  <a:cubicBezTo>
                    <a:pt x="5474" y="5075"/>
                    <a:pt x="5467" y="5077"/>
                    <a:pt x="5467" y="5077"/>
                  </a:cubicBezTo>
                  <a:cubicBezTo>
                    <a:pt x="5465" y="5077"/>
                    <a:pt x="5465" y="5077"/>
                    <a:pt x="5462" y="5075"/>
                  </a:cubicBezTo>
                  <a:cubicBezTo>
                    <a:pt x="5460" y="5070"/>
                    <a:pt x="5457" y="5067"/>
                    <a:pt x="5455" y="5067"/>
                  </a:cubicBezTo>
                  <a:cubicBezTo>
                    <a:pt x="5452" y="5065"/>
                    <a:pt x="5450" y="5062"/>
                    <a:pt x="5445" y="5062"/>
                  </a:cubicBezTo>
                  <a:cubicBezTo>
                    <a:pt x="5437" y="5062"/>
                    <a:pt x="5432" y="5067"/>
                    <a:pt x="5432" y="5070"/>
                  </a:cubicBezTo>
                  <a:cubicBezTo>
                    <a:pt x="5432" y="5072"/>
                    <a:pt x="5432" y="5075"/>
                    <a:pt x="5432" y="5077"/>
                  </a:cubicBezTo>
                  <a:cubicBezTo>
                    <a:pt x="5432" y="5082"/>
                    <a:pt x="5432" y="5082"/>
                    <a:pt x="5432" y="5082"/>
                  </a:cubicBezTo>
                  <a:cubicBezTo>
                    <a:pt x="5430" y="5082"/>
                    <a:pt x="5430" y="5082"/>
                    <a:pt x="5427" y="5082"/>
                  </a:cubicBezTo>
                  <a:cubicBezTo>
                    <a:pt x="5413" y="5082"/>
                    <a:pt x="5415" y="5082"/>
                    <a:pt x="5398" y="5072"/>
                  </a:cubicBezTo>
                  <a:cubicBezTo>
                    <a:pt x="5388" y="5067"/>
                    <a:pt x="5383" y="5065"/>
                    <a:pt x="5373" y="5062"/>
                  </a:cubicBezTo>
                  <a:cubicBezTo>
                    <a:pt x="5366" y="5062"/>
                    <a:pt x="5358" y="5067"/>
                    <a:pt x="5358" y="5075"/>
                  </a:cubicBezTo>
                  <a:cubicBezTo>
                    <a:pt x="5358" y="5075"/>
                    <a:pt x="5356" y="5077"/>
                    <a:pt x="5353" y="5079"/>
                  </a:cubicBezTo>
                  <a:cubicBezTo>
                    <a:pt x="5348" y="5082"/>
                    <a:pt x="5346" y="5087"/>
                    <a:pt x="5346" y="5094"/>
                  </a:cubicBezTo>
                  <a:cubicBezTo>
                    <a:pt x="5346" y="5102"/>
                    <a:pt x="5348" y="5107"/>
                    <a:pt x="5353" y="5112"/>
                  </a:cubicBezTo>
                  <a:cubicBezTo>
                    <a:pt x="5358" y="5117"/>
                    <a:pt x="5363" y="5119"/>
                    <a:pt x="5366" y="5121"/>
                  </a:cubicBezTo>
                  <a:cubicBezTo>
                    <a:pt x="5363" y="5124"/>
                    <a:pt x="5363" y="5124"/>
                    <a:pt x="5363" y="5124"/>
                  </a:cubicBezTo>
                  <a:cubicBezTo>
                    <a:pt x="5353" y="5134"/>
                    <a:pt x="5343" y="5146"/>
                    <a:pt x="5341" y="5151"/>
                  </a:cubicBezTo>
                  <a:cubicBezTo>
                    <a:pt x="5336" y="5154"/>
                    <a:pt x="5326" y="5154"/>
                    <a:pt x="5316" y="5154"/>
                  </a:cubicBezTo>
                  <a:cubicBezTo>
                    <a:pt x="5311" y="5154"/>
                    <a:pt x="5304" y="5154"/>
                    <a:pt x="5299" y="5154"/>
                  </a:cubicBezTo>
                  <a:cubicBezTo>
                    <a:pt x="5284" y="5154"/>
                    <a:pt x="5270" y="5156"/>
                    <a:pt x="5260" y="5166"/>
                  </a:cubicBezTo>
                  <a:lnTo>
                    <a:pt x="5257" y="5168"/>
                  </a:lnTo>
                  <a:lnTo>
                    <a:pt x="5255" y="5168"/>
                  </a:lnTo>
                  <a:cubicBezTo>
                    <a:pt x="5252" y="5168"/>
                    <a:pt x="5245" y="5168"/>
                    <a:pt x="5235" y="5168"/>
                  </a:cubicBezTo>
                  <a:cubicBezTo>
                    <a:pt x="5228" y="5168"/>
                    <a:pt x="5223" y="5168"/>
                    <a:pt x="5218" y="5168"/>
                  </a:cubicBezTo>
                  <a:cubicBezTo>
                    <a:pt x="5205" y="5168"/>
                    <a:pt x="5200" y="5168"/>
                    <a:pt x="5195" y="5168"/>
                  </a:cubicBezTo>
                  <a:cubicBezTo>
                    <a:pt x="5190" y="5166"/>
                    <a:pt x="5188" y="5166"/>
                    <a:pt x="5186" y="5164"/>
                  </a:cubicBezTo>
                  <a:cubicBezTo>
                    <a:pt x="5181" y="5159"/>
                    <a:pt x="5173" y="5154"/>
                    <a:pt x="5166" y="5154"/>
                  </a:cubicBezTo>
                  <a:cubicBezTo>
                    <a:pt x="5156" y="5154"/>
                    <a:pt x="5151" y="5159"/>
                    <a:pt x="5144" y="5164"/>
                  </a:cubicBezTo>
                  <a:cubicBezTo>
                    <a:pt x="5139" y="5166"/>
                    <a:pt x="5134" y="5168"/>
                    <a:pt x="5131" y="5171"/>
                  </a:cubicBezTo>
                  <a:cubicBezTo>
                    <a:pt x="5126" y="5176"/>
                    <a:pt x="5124" y="5181"/>
                    <a:pt x="5126" y="5186"/>
                  </a:cubicBezTo>
                  <a:cubicBezTo>
                    <a:pt x="5126" y="5193"/>
                    <a:pt x="5129" y="5198"/>
                    <a:pt x="5131" y="5203"/>
                  </a:cubicBezTo>
                  <a:cubicBezTo>
                    <a:pt x="5136" y="5213"/>
                    <a:pt x="5139" y="5218"/>
                    <a:pt x="5141" y="5220"/>
                  </a:cubicBezTo>
                  <a:cubicBezTo>
                    <a:pt x="5139" y="5220"/>
                    <a:pt x="5139" y="5223"/>
                    <a:pt x="5136" y="5223"/>
                  </a:cubicBezTo>
                  <a:cubicBezTo>
                    <a:pt x="5134" y="5223"/>
                    <a:pt x="5134" y="5223"/>
                    <a:pt x="5131" y="5223"/>
                  </a:cubicBezTo>
                  <a:cubicBezTo>
                    <a:pt x="5129" y="5223"/>
                    <a:pt x="5126" y="5223"/>
                    <a:pt x="5121" y="5223"/>
                  </a:cubicBezTo>
                  <a:cubicBezTo>
                    <a:pt x="5119" y="5223"/>
                    <a:pt x="5111" y="5225"/>
                    <a:pt x="5106" y="5230"/>
                  </a:cubicBezTo>
                  <a:cubicBezTo>
                    <a:pt x="5102" y="5235"/>
                    <a:pt x="5102" y="5240"/>
                    <a:pt x="5102" y="5247"/>
                  </a:cubicBezTo>
                  <a:cubicBezTo>
                    <a:pt x="5102" y="5257"/>
                    <a:pt x="5104" y="5267"/>
                    <a:pt x="5106" y="5284"/>
                  </a:cubicBezTo>
                  <a:cubicBezTo>
                    <a:pt x="5111" y="5309"/>
                    <a:pt x="5114" y="5326"/>
                    <a:pt x="5114" y="5336"/>
                  </a:cubicBezTo>
                  <a:cubicBezTo>
                    <a:pt x="5114" y="5344"/>
                    <a:pt x="5111" y="5346"/>
                    <a:pt x="5111" y="5346"/>
                  </a:cubicBezTo>
                  <a:cubicBezTo>
                    <a:pt x="5114" y="5349"/>
                    <a:pt x="5114" y="5349"/>
                    <a:pt x="5114" y="5349"/>
                  </a:cubicBezTo>
                  <a:cubicBezTo>
                    <a:pt x="5116" y="5351"/>
                    <a:pt x="5116" y="5351"/>
                    <a:pt x="5116" y="5351"/>
                  </a:cubicBezTo>
                  <a:cubicBezTo>
                    <a:pt x="5121" y="5363"/>
                    <a:pt x="5121" y="5363"/>
                    <a:pt x="5121" y="5363"/>
                  </a:cubicBezTo>
                  <a:cubicBezTo>
                    <a:pt x="5121" y="5363"/>
                    <a:pt x="5124" y="5363"/>
                    <a:pt x="5129" y="5363"/>
                  </a:cubicBezTo>
                  <a:cubicBezTo>
                    <a:pt x="5136" y="5363"/>
                    <a:pt x="5148" y="5363"/>
                    <a:pt x="5158" y="5368"/>
                  </a:cubicBezTo>
                  <a:cubicBezTo>
                    <a:pt x="5168" y="5373"/>
                    <a:pt x="5173" y="5378"/>
                    <a:pt x="5173" y="5391"/>
                  </a:cubicBezTo>
                  <a:cubicBezTo>
                    <a:pt x="5173" y="5396"/>
                    <a:pt x="5173" y="5401"/>
                    <a:pt x="5171" y="5408"/>
                  </a:cubicBezTo>
                  <a:cubicBezTo>
                    <a:pt x="5161" y="5438"/>
                    <a:pt x="5156" y="5465"/>
                    <a:pt x="5148" y="5484"/>
                  </a:cubicBezTo>
                  <a:cubicBezTo>
                    <a:pt x="5146" y="5494"/>
                    <a:pt x="5144" y="5502"/>
                    <a:pt x="5141" y="5506"/>
                  </a:cubicBezTo>
                  <a:lnTo>
                    <a:pt x="5141" y="5509"/>
                  </a:lnTo>
                  <a:cubicBezTo>
                    <a:pt x="5139" y="5509"/>
                    <a:pt x="5139" y="5509"/>
                    <a:pt x="5139" y="5506"/>
                  </a:cubicBezTo>
                  <a:cubicBezTo>
                    <a:pt x="5116" y="5489"/>
                    <a:pt x="5102" y="5467"/>
                    <a:pt x="5092" y="5450"/>
                  </a:cubicBezTo>
                  <a:cubicBezTo>
                    <a:pt x="5084" y="5440"/>
                    <a:pt x="5082" y="5435"/>
                    <a:pt x="5077" y="5433"/>
                  </a:cubicBezTo>
                  <a:cubicBezTo>
                    <a:pt x="5072" y="5428"/>
                    <a:pt x="5067" y="5425"/>
                    <a:pt x="5057" y="5413"/>
                  </a:cubicBezTo>
                  <a:cubicBezTo>
                    <a:pt x="5045" y="5403"/>
                    <a:pt x="5038" y="5391"/>
                    <a:pt x="5030" y="5381"/>
                  </a:cubicBezTo>
                  <a:cubicBezTo>
                    <a:pt x="5025" y="5378"/>
                    <a:pt x="5023" y="5373"/>
                    <a:pt x="5023" y="5368"/>
                  </a:cubicBezTo>
                  <a:cubicBezTo>
                    <a:pt x="5020" y="5368"/>
                    <a:pt x="5020" y="5366"/>
                    <a:pt x="5020" y="5366"/>
                  </a:cubicBezTo>
                  <a:cubicBezTo>
                    <a:pt x="5020" y="5363"/>
                    <a:pt x="5020" y="5363"/>
                    <a:pt x="5020" y="5363"/>
                  </a:cubicBezTo>
                  <a:cubicBezTo>
                    <a:pt x="5020" y="5358"/>
                    <a:pt x="5018" y="5354"/>
                    <a:pt x="5015" y="5351"/>
                  </a:cubicBezTo>
                  <a:cubicBezTo>
                    <a:pt x="5005" y="5346"/>
                    <a:pt x="4996" y="5346"/>
                    <a:pt x="4991" y="5346"/>
                  </a:cubicBezTo>
                  <a:cubicBezTo>
                    <a:pt x="4988" y="5346"/>
                    <a:pt x="4988" y="5346"/>
                    <a:pt x="4988" y="5346"/>
                  </a:cubicBezTo>
                  <a:cubicBezTo>
                    <a:pt x="4981" y="5346"/>
                    <a:pt x="4981" y="5346"/>
                    <a:pt x="4981" y="5346"/>
                  </a:cubicBezTo>
                  <a:cubicBezTo>
                    <a:pt x="4978" y="5354"/>
                    <a:pt x="4978" y="5354"/>
                    <a:pt x="4978" y="5354"/>
                  </a:cubicBezTo>
                  <a:cubicBezTo>
                    <a:pt x="4978" y="5354"/>
                    <a:pt x="4971" y="5425"/>
                    <a:pt x="4966" y="5467"/>
                  </a:cubicBezTo>
                  <a:cubicBezTo>
                    <a:pt x="4961" y="5504"/>
                    <a:pt x="4934" y="5524"/>
                    <a:pt x="4914" y="5566"/>
                  </a:cubicBezTo>
                  <a:cubicBezTo>
                    <a:pt x="4904" y="5588"/>
                    <a:pt x="4902" y="5608"/>
                    <a:pt x="4902" y="5620"/>
                  </a:cubicBezTo>
                  <a:cubicBezTo>
                    <a:pt x="4899" y="5635"/>
                    <a:pt x="4897" y="5642"/>
                    <a:pt x="4889" y="5650"/>
                  </a:cubicBezTo>
                  <a:cubicBezTo>
                    <a:pt x="4882" y="5657"/>
                    <a:pt x="4870" y="5662"/>
                    <a:pt x="4860" y="5667"/>
                  </a:cubicBezTo>
                  <a:cubicBezTo>
                    <a:pt x="4852" y="5670"/>
                    <a:pt x="4847" y="5672"/>
                    <a:pt x="4842" y="5674"/>
                  </a:cubicBezTo>
                  <a:cubicBezTo>
                    <a:pt x="4838" y="5677"/>
                    <a:pt x="4833" y="5682"/>
                    <a:pt x="4833" y="5692"/>
                  </a:cubicBezTo>
                  <a:close/>
                  <a:moveTo>
                    <a:pt x="6867" y="5798"/>
                  </a:moveTo>
                  <a:lnTo>
                    <a:pt x="6867" y="5798"/>
                  </a:lnTo>
                  <a:cubicBezTo>
                    <a:pt x="6867" y="5800"/>
                    <a:pt x="6867" y="5803"/>
                    <a:pt x="6867" y="5805"/>
                  </a:cubicBezTo>
                  <a:cubicBezTo>
                    <a:pt x="6869" y="5808"/>
                    <a:pt x="6869" y="5810"/>
                    <a:pt x="6869" y="5810"/>
                  </a:cubicBezTo>
                  <a:cubicBezTo>
                    <a:pt x="6869" y="5828"/>
                    <a:pt x="6857" y="5842"/>
                    <a:pt x="6857" y="5867"/>
                  </a:cubicBezTo>
                  <a:cubicBezTo>
                    <a:pt x="6857" y="5884"/>
                    <a:pt x="6837" y="5911"/>
                    <a:pt x="6822" y="5919"/>
                  </a:cubicBezTo>
                  <a:cubicBezTo>
                    <a:pt x="6812" y="5926"/>
                    <a:pt x="6810" y="5938"/>
                    <a:pt x="6810" y="5948"/>
                  </a:cubicBezTo>
                  <a:cubicBezTo>
                    <a:pt x="6810" y="5953"/>
                    <a:pt x="6810" y="5956"/>
                    <a:pt x="6810" y="5961"/>
                  </a:cubicBezTo>
                  <a:cubicBezTo>
                    <a:pt x="6803" y="5961"/>
                    <a:pt x="6795" y="5961"/>
                    <a:pt x="6785" y="5961"/>
                  </a:cubicBezTo>
                  <a:cubicBezTo>
                    <a:pt x="6770" y="5963"/>
                    <a:pt x="6765" y="5973"/>
                    <a:pt x="6758" y="5980"/>
                  </a:cubicBezTo>
                  <a:cubicBezTo>
                    <a:pt x="6751" y="5990"/>
                    <a:pt x="6746" y="6003"/>
                    <a:pt x="6738" y="6008"/>
                  </a:cubicBezTo>
                  <a:cubicBezTo>
                    <a:pt x="6721" y="6025"/>
                    <a:pt x="6709" y="6040"/>
                    <a:pt x="6709" y="6062"/>
                  </a:cubicBezTo>
                  <a:cubicBezTo>
                    <a:pt x="6709" y="6069"/>
                    <a:pt x="6709" y="6069"/>
                    <a:pt x="6704" y="6074"/>
                  </a:cubicBezTo>
                  <a:cubicBezTo>
                    <a:pt x="6699" y="6077"/>
                    <a:pt x="6691" y="6084"/>
                    <a:pt x="6684" y="6097"/>
                  </a:cubicBezTo>
                  <a:cubicBezTo>
                    <a:pt x="6667" y="6119"/>
                    <a:pt x="6664" y="6136"/>
                    <a:pt x="6657" y="6143"/>
                  </a:cubicBezTo>
                  <a:cubicBezTo>
                    <a:pt x="6654" y="6146"/>
                    <a:pt x="6644" y="6148"/>
                    <a:pt x="6632" y="6153"/>
                  </a:cubicBezTo>
                  <a:cubicBezTo>
                    <a:pt x="6622" y="6156"/>
                    <a:pt x="6607" y="6161"/>
                    <a:pt x="6598" y="6171"/>
                  </a:cubicBezTo>
                  <a:cubicBezTo>
                    <a:pt x="6583" y="6185"/>
                    <a:pt x="6566" y="6200"/>
                    <a:pt x="6541" y="6205"/>
                  </a:cubicBezTo>
                  <a:cubicBezTo>
                    <a:pt x="6526" y="6210"/>
                    <a:pt x="6516" y="6215"/>
                    <a:pt x="6509" y="6225"/>
                  </a:cubicBezTo>
                  <a:cubicBezTo>
                    <a:pt x="6501" y="6235"/>
                    <a:pt x="6499" y="6247"/>
                    <a:pt x="6499" y="6264"/>
                  </a:cubicBezTo>
                  <a:cubicBezTo>
                    <a:pt x="6499" y="6277"/>
                    <a:pt x="6476" y="6294"/>
                    <a:pt x="6449" y="6302"/>
                  </a:cubicBezTo>
                  <a:cubicBezTo>
                    <a:pt x="6422" y="6309"/>
                    <a:pt x="6395" y="6321"/>
                    <a:pt x="6375" y="6339"/>
                  </a:cubicBezTo>
                  <a:cubicBezTo>
                    <a:pt x="6361" y="6356"/>
                    <a:pt x="6329" y="6380"/>
                    <a:pt x="6314" y="6393"/>
                  </a:cubicBezTo>
                  <a:cubicBezTo>
                    <a:pt x="6306" y="6400"/>
                    <a:pt x="6304" y="6408"/>
                    <a:pt x="6301" y="6412"/>
                  </a:cubicBezTo>
                  <a:cubicBezTo>
                    <a:pt x="6301" y="6420"/>
                    <a:pt x="6301" y="6420"/>
                    <a:pt x="6299" y="6422"/>
                  </a:cubicBezTo>
                  <a:cubicBezTo>
                    <a:pt x="6294" y="6427"/>
                    <a:pt x="6289" y="6432"/>
                    <a:pt x="6286" y="6435"/>
                  </a:cubicBezTo>
                  <a:cubicBezTo>
                    <a:pt x="6284" y="6435"/>
                    <a:pt x="6282" y="6437"/>
                    <a:pt x="6277" y="6437"/>
                  </a:cubicBezTo>
                  <a:cubicBezTo>
                    <a:pt x="6272" y="6440"/>
                    <a:pt x="6264" y="6440"/>
                    <a:pt x="6257" y="6445"/>
                  </a:cubicBezTo>
                  <a:cubicBezTo>
                    <a:pt x="6257" y="6447"/>
                    <a:pt x="6254" y="6447"/>
                    <a:pt x="6252" y="6447"/>
                  </a:cubicBezTo>
                  <a:cubicBezTo>
                    <a:pt x="6252" y="6447"/>
                    <a:pt x="6249" y="6447"/>
                    <a:pt x="6249" y="6445"/>
                  </a:cubicBezTo>
                  <a:cubicBezTo>
                    <a:pt x="6249" y="6440"/>
                    <a:pt x="6249" y="6435"/>
                    <a:pt x="6247" y="6432"/>
                  </a:cubicBezTo>
                  <a:cubicBezTo>
                    <a:pt x="6242" y="6427"/>
                    <a:pt x="6237" y="6427"/>
                    <a:pt x="6235" y="6427"/>
                  </a:cubicBezTo>
                  <a:cubicBezTo>
                    <a:pt x="6225" y="6427"/>
                    <a:pt x="6215" y="6432"/>
                    <a:pt x="6205" y="6440"/>
                  </a:cubicBezTo>
                  <a:cubicBezTo>
                    <a:pt x="6195" y="6447"/>
                    <a:pt x="6183" y="6454"/>
                    <a:pt x="6175" y="6462"/>
                  </a:cubicBezTo>
                  <a:cubicBezTo>
                    <a:pt x="6166" y="6472"/>
                    <a:pt x="6158" y="6479"/>
                    <a:pt x="6156" y="6482"/>
                  </a:cubicBezTo>
                  <a:cubicBezTo>
                    <a:pt x="6151" y="6484"/>
                    <a:pt x="6148" y="6487"/>
                    <a:pt x="6141" y="6487"/>
                  </a:cubicBezTo>
                  <a:cubicBezTo>
                    <a:pt x="6124" y="6487"/>
                    <a:pt x="6106" y="6489"/>
                    <a:pt x="6094" y="6501"/>
                  </a:cubicBezTo>
                  <a:cubicBezTo>
                    <a:pt x="6089" y="6509"/>
                    <a:pt x="6087" y="6509"/>
                    <a:pt x="6079" y="6511"/>
                  </a:cubicBezTo>
                  <a:cubicBezTo>
                    <a:pt x="6077" y="6511"/>
                    <a:pt x="6074" y="6509"/>
                    <a:pt x="6069" y="6509"/>
                  </a:cubicBezTo>
                  <a:cubicBezTo>
                    <a:pt x="6064" y="6506"/>
                    <a:pt x="6059" y="6506"/>
                    <a:pt x="6057" y="6506"/>
                  </a:cubicBezTo>
                  <a:cubicBezTo>
                    <a:pt x="6049" y="6506"/>
                    <a:pt x="6045" y="6511"/>
                    <a:pt x="6040" y="6514"/>
                  </a:cubicBezTo>
                  <a:cubicBezTo>
                    <a:pt x="6037" y="6516"/>
                    <a:pt x="6035" y="6519"/>
                    <a:pt x="6030" y="6521"/>
                  </a:cubicBezTo>
                  <a:cubicBezTo>
                    <a:pt x="6015" y="6529"/>
                    <a:pt x="6000" y="6529"/>
                    <a:pt x="5983" y="6529"/>
                  </a:cubicBezTo>
                  <a:cubicBezTo>
                    <a:pt x="5963" y="6529"/>
                    <a:pt x="5946" y="6534"/>
                    <a:pt x="5934" y="6556"/>
                  </a:cubicBezTo>
                  <a:cubicBezTo>
                    <a:pt x="5929" y="6563"/>
                    <a:pt x="5926" y="6563"/>
                    <a:pt x="5924" y="6563"/>
                  </a:cubicBezTo>
                  <a:cubicBezTo>
                    <a:pt x="5921" y="6563"/>
                    <a:pt x="5916" y="6561"/>
                    <a:pt x="5909" y="6561"/>
                  </a:cubicBezTo>
                  <a:cubicBezTo>
                    <a:pt x="5906" y="6561"/>
                    <a:pt x="5904" y="6561"/>
                    <a:pt x="5899" y="6561"/>
                  </a:cubicBezTo>
                  <a:cubicBezTo>
                    <a:pt x="5897" y="6558"/>
                    <a:pt x="5894" y="6558"/>
                    <a:pt x="5889" y="6558"/>
                  </a:cubicBezTo>
                  <a:cubicBezTo>
                    <a:pt x="5887" y="6556"/>
                    <a:pt x="5882" y="6558"/>
                    <a:pt x="5879" y="6561"/>
                  </a:cubicBezTo>
                  <a:cubicBezTo>
                    <a:pt x="5874" y="6566"/>
                    <a:pt x="5864" y="6578"/>
                    <a:pt x="5852" y="6585"/>
                  </a:cubicBezTo>
                  <a:cubicBezTo>
                    <a:pt x="5840" y="6590"/>
                    <a:pt x="5832" y="6602"/>
                    <a:pt x="5825" y="6615"/>
                  </a:cubicBezTo>
                  <a:cubicBezTo>
                    <a:pt x="5817" y="6627"/>
                    <a:pt x="5812" y="6642"/>
                    <a:pt x="5810" y="6652"/>
                  </a:cubicBezTo>
                  <a:cubicBezTo>
                    <a:pt x="5810" y="6654"/>
                    <a:pt x="5803" y="6664"/>
                    <a:pt x="5790" y="6669"/>
                  </a:cubicBezTo>
                  <a:cubicBezTo>
                    <a:pt x="5783" y="6672"/>
                    <a:pt x="5778" y="6674"/>
                    <a:pt x="5773" y="6674"/>
                  </a:cubicBezTo>
                  <a:cubicBezTo>
                    <a:pt x="5770" y="6677"/>
                    <a:pt x="5768" y="6677"/>
                    <a:pt x="5768" y="6677"/>
                  </a:cubicBezTo>
                  <a:lnTo>
                    <a:pt x="5766" y="6677"/>
                  </a:lnTo>
                  <a:cubicBezTo>
                    <a:pt x="5763" y="6677"/>
                    <a:pt x="5761" y="6677"/>
                    <a:pt x="5756" y="6679"/>
                  </a:cubicBezTo>
                  <a:cubicBezTo>
                    <a:pt x="5751" y="6679"/>
                    <a:pt x="5746" y="6679"/>
                    <a:pt x="5743" y="6679"/>
                  </a:cubicBezTo>
                  <a:cubicBezTo>
                    <a:pt x="5741" y="6679"/>
                    <a:pt x="5739" y="6679"/>
                    <a:pt x="5736" y="6679"/>
                  </a:cubicBezTo>
                  <a:lnTo>
                    <a:pt x="5734" y="6679"/>
                  </a:lnTo>
                  <a:cubicBezTo>
                    <a:pt x="5731" y="6674"/>
                    <a:pt x="5724" y="6672"/>
                    <a:pt x="5719" y="6672"/>
                  </a:cubicBezTo>
                  <a:cubicBezTo>
                    <a:pt x="5707" y="6672"/>
                    <a:pt x="5699" y="6682"/>
                    <a:pt x="5694" y="6687"/>
                  </a:cubicBezTo>
                  <a:cubicBezTo>
                    <a:pt x="5692" y="6687"/>
                    <a:pt x="5689" y="6687"/>
                    <a:pt x="5687" y="6687"/>
                  </a:cubicBezTo>
                  <a:cubicBezTo>
                    <a:pt x="5679" y="6687"/>
                    <a:pt x="5672" y="6684"/>
                    <a:pt x="5669" y="6682"/>
                  </a:cubicBezTo>
                  <a:cubicBezTo>
                    <a:pt x="5667" y="6679"/>
                    <a:pt x="5662" y="6677"/>
                    <a:pt x="5657" y="6677"/>
                  </a:cubicBezTo>
                  <a:cubicBezTo>
                    <a:pt x="5650" y="6677"/>
                    <a:pt x="5645" y="6682"/>
                    <a:pt x="5640" y="6684"/>
                  </a:cubicBezTo>
                  <a:cubicBezTo>
                    <a:pt x="5640" y="6687"/>
                    <a:pt x="5637" y="6687"/>
                    <a:pt x="5637" y="6687"/>
                  </a:cubicBezTo>
                  <a:lnTo>
                    <a:pt x="5635" y="6687"/>
                  </a:lnTo>
                  <a:cubicBezTo>
                    <a:pt x="5632" y="6687"/>
                    <a:pt x="5632" y="6687"/>
                    <a:pt x="5632" y="6687"/>
                  </a:cubicBezTo>
                  <a:cubicBezTo>
                    <a:pt x="5625" y="6687"/>
                    <a:pt x="5615" y="6687"/>
                    <a:pt x="5605" y="6687"/>
                  </a:cubicBezTo>
                  <a:cubicBezTo>
                    <a:pt x="5600" y="6687"/>
                    <a:pt x="5595" y="6684"/>
                    <a:pt x="5593" y="6684"/>
                  </a:cubicBezTo>
                  <a:cubicBezTo>
                    <a:pt x="5590" y="6684"/>
                    <a:pt x="5590" y="6684"/>
                    <a:pt x="5588" y="6684"/>
                  </a:cubicBezTo>
                  <a:lnTo>
                    <a:pt x="5588" y="6682"/>
                  </a:lnTo>
                  <a:cubicBezTo>
                    <a:pt x="5580" y="6677"/>
                    <a:pt x="5573" y="6677"/>
                    <a:pt x="5563" y="6677"/>
                  </a:cubicBezTo>
                  <a:cubicBezTo>
                    <a:pt x="5551" y="6677"/>
                    <a:pt x="5538" y="6677"/>
                    <a:pt x="5529" y="6677"/>
                  </a:cubicBezTo>
                  <a:cubicBezTo>
                    <a:pt x="5524" y="6677"/>
                    <a:pt x="5521" y="6677"/>
                    <a:pt x="5519" y="6677"/>
                  </a:cubicBezTo>
                  <a:cubicBezTo>
                    <a:pt x="5516" y="6677"/>
                    <a:pt x="5509" y="6669"/>
                    <a:pt x="5502" y="6659"/>
                  </a:cubicBezTo>
                  <a:cubicBezTo>
                    <a:pt x="5499" y="6657"/>
                    <a:pt x="5497" y="6652"/>
                    <a:pt x="5494" y="6649"/>
                  </a:cubicBezTo>
                  <a:cubicBezTo>
                    <a:pt x="5494" y="6647"/>
                    <a:pt x="5494" y="6645"/>
                    <a:pt x="5492" y="6645"/>
                  </a:cubicBezTo>
                  <a:cubicBezTo>
                    <a:pt x="5494" y="6645"/>
                    <a:pt x="5497" y="6645"/>
                    <a:pt x="5499" y="6645"/>
                  </a:cubicBezTo>
                  <a:cubicBezTo>
                    <a:pt x="5502" y="6645"/>
                    <a:pt x="5504" y="6645"/>
                    <a:pt x="5507" y="6645"/>
                  </a:cubicBezTo>
                  <a:cubicBezTo>
                    <a:pt x="5509" y="6645"/>
                    <a:pt x="5511" y="6645"/>
                    <a:pt x="5516" y="6642"/>
                  </a:cubicBezTo>
                  <a:cubicBezTo>
                    <a:pt x="5519" y="6640"/>
                    <a:pt x="5519" y="6635"/>
                    <a:pt x="5519" y="6632"/>
                  </a:cubicBezTo>
                  <a:cubicBezTo>
                    <a:pt x="5519" y="6627"/>
                    <a:pt x="5516" y="6625"/>
                    <a:pt x="5514" y="6620"/>
                  </a:cubicBezTo>
                  <a:cubicBezTo>
                    <a:pt x="5511" y="6615"/>
                    <a:pt x="5507" y="6612"/>
                    <a:pt x="5502" y="6607"/>
                  </a:cubicBezTo>
                  <a:cubicBezTo>
                    <a:pt x="5497" y="6605"/>
                    <a:pt x="5494" y="6600"/>
                    <a:pt x="5484" y="6600"/>
                  </a:cubicBezTo>
                  <a:cubicBezTo>
                    <a:pt x="5482" y="6600"/>
                    <a:pt x="5477" y="6600"/>
                    <a:pt x="5467" y="6588"/>
                  </a:cubicBezTo>
                  <a:cubicBezTo>
                    <a:pt x="5462" y="6585"/>
                    <a:pt x="5462" y="6583"/>
                    <a:pt x="5462" y="6583"/>
                  </a:cubicBezTo>
                  <a:cubicBezTo>
                    <a:pt x="5462" y="6580"/>
                    <a:pt x="5465" y="6578"/>
                    <a:pt x="5467" y="6575"/>
                  </a:cubicBezTo>
                  <a:cubicBezTo>
                    <a:pt x="5472" y="6575"/>
                    <a:pt x="5479" y="6568"/>
                    <a:pt x="5479" y="6561"/>
                  </a:cubicBezTo>
                  <a:cubicBezTo>
                    <a:pt x="5477" y="6556"/>
                    <a:pt x="5474" y="6551"/>
                    <a:pt x="5472" y="6548"/>
                  </a:cubicBezTo>
                  <a:cubicBezTo>
                    <a:pt x="5470" y="6546"/>
                    <a:pt x="5465" y="6543"/>
                    <a:pt x="5460" y="6541"/>
                  </a:cubicBezTo>
                  <a:cubicBezTo>
                    <a:pt x="5460" y="6541"/>
                    <a:pt x="5457" y="6541"/>
                    <a:pt x="5457" y="6531"/>
                  </a:cubicBezTo>
                  <a:cubicBezTo>
                    <a:pt x="5457" y="6519"/>
                    <a:pt x="5447" y="6509"/>
                    <a:pt x="5437" y="6501"/>
                  </a:cubicBezTo>
                  <a:cubicBezTo>
                    <a:pt x="5430" y="6497"/>
                    <a:pt x="5423" y="6494"/>
                    <a:pt x="5413" y="6492"/>
                  </a:cubicBezTo>
                  <a:cubicBezTo>
                    <a:pt x="5413" y="6489"/>
                    <a:pt x="5415" y="6487"/>
                    <a:pt x="5415" y="6484"/>
                  </a:cubicBezTo>
                  <a:cubicBezTo>
                    <a:pt x="5418" y="6477"/>
                    <a:pt x="5420" y="6472"/>
                    <a:pt x="5420" y="6467"/>
                  </a:cubicBezTo>
                  <a:cubicBezTo>
                    <a:pt x="5420" y="6467"/>
                    <a:pt x="5420" y="6464"/>
                    <a:pt x="5423" y="6464"/>
                  </a:cubicBezTo>
                  <a:cubicBezTo>
                    <a:pt x="5427" y="6462"/>
                    <a:pt x="5440" y="6457"/>
                    <a:pt x="5457" y="6450"/>
                  </a:cubicBezTo>
                  <a:cubicBezTo>
                    <a:pt x="5465" y="6447"/>
                    <a:pt x="5470" y="6437"/>
                    <a:pt x="5467" y="6432"/>
                  </a:cubicBezTo>
                  <a:cubicBezTo>
                    <a:pt x="5467" y="6415"/>
                    <a:pt x="5455" y="6395"/>
                    <a:pt x="5440" y="6375"/>
                  </a:cubicBezTo>
                  <a:cubicBezTo>
                    <a:pt x="5425" y="6356"/>
                    <a:pt x="5410" y="6339"/>
                    <a:pt x="5405" y="6331"/>
                  </a:cubicBezTo>
                  <a:cubicBezTo>
                    <a:pt x="5403" y="6329"/>
                    <a:pt x="5403" y="6329"/>
                    <a:pt x="5403" y="6326"/>
                  </a:cubicBezTo>
                  <a:cubicBezTo>
                    <a:pt x="5400" y="6321"/>
                    <a:pt x="5408" y="6309"/>
                    <a:pt x="5410" y="6294"/>
                  </a:cubicBezTo>
                  <a:cubicBezTo>
                    <a:pt x="5410" y="6292"/>
                    <a:pt x="5413" y="6292"/>
                    <a:pt x="5413" y="6289"/>
                  </a:cubicBezTo>
                  <a:cubicBezTo>
                    <a:pt x="5410" y="6277"/>
                    <a:pt x="5403" y="6269"/>
                    <a:pt x="5395" y="6262"/>
                  </a:cubicBezTo>
                  <a:cubicBezTo>
                    <a:pt x="5388" y="6255"/>
                    <a:pt x="5376" y="6247"/>
                    <a:pt x="5368" y="6242"/>
                  </a:cubicBezTo>
                  <a:cubicBezTo>
                    <a:pt x="5353" y="6235"/>
                    <a:pt x="5331" y="6227"/>
                    <a:pt x="5314" y="6227"/>
                  </a:cubicBezTo>
                  <a:cubicBezTo>
                    <a:pt x="5311" y="6227"/>
                    <a:pt x="5306" y="6227"/>
                    <a:pt x="5304" y="6230"/>
                  </a:cubicBezTo>
                  <a:cubicBezTo>
                    <a:pt x="5297" y="6235"/>
                    <a:pt x="5284" y="6240"/>
                    <a:pt x="5279" y="6240"/>
                  </a:cubicBezTo>
                  <a:cubicBezTo>
                    <a:pt x="5277" y="6240"/>
                    <a:pt x="5275" y="6237"/>
                    <a:pt x="5267" y="6237"/>
                  </a:cubicBezTo>
                  <a:cubicBezTo>
                    <a:pt x="5262" y="6237"/>
                    <a:pt x="5255" y="6240"/>
                    <a:pt x="5250" y="6245"/>
                  </a:cubicBezTo>
                  <a:cubicBezTo>
                    <a:pt x="5247" y="6245"/>
                    <a:pt x="5247" y="6247"/>
                    <a:pt x="5245" y="6247"/>
                  </a:cubicBezTo>
                  <a:lnTo>
                    <a:pt x="5242" y="6245"/>
                  </a:lnTo>
                  <a:cubicBezTo>
                    <a:pt x="5240" y="6242"/>
                    <a:pt x="5240" y="6240"/>
                    <a:pt x="5237" y="6237"/>
                  </a:cubicBezTo>
                  <a:cubicBezTo>
                    <a:pt x="5237" y="6232"/>
                    <a:pt x="5237" y="6227"/>
                    <a:pt x="5233" y="6220"/>
                  </a:cubicBezTo>
                  <a:cubicBezTo>
                    <a:pt x="5225" y="6208"/>
                    <a:pt x="5213" y="6205"/>
                    <a:pt x="5203" y="6205"/>
                  </a:cubicBezTo>
                  <a:cubicBezTo>
                    <a:pt x="5195" y="6205"/>
                    <a:pt x="5186" y="6208"/>
                    <a:pt x="5178" y="6210"/>
                  </a:cubicBezTo>
                  <a:cubicBezTo>
                    <a:pt x="5176" y="6213"/>
                    <a:pt x="5173" y="6213"/>
                    <a:pt x="5173" y="6213"/>
                  </a:cubicBezTo>
                  <a:cubicBezTo>
                    <a:pt x="5171" y="6213"/>
                    <a:pt x="5166" y="6210"/>
                    <a:pt x="5156" y="6203"/>
                  </a:cubicBezTo>
                  <a:cubicBezTo>
                    <a:pt x="5148" y="6198"/>
                    <a:pt x="5139" y="6195"/>
                    <a:pt x="5131" y="6195"/>
                  </a:cubicBezTo>
                  <a:cubicBezTo>
                    <a:pt x="5114" y="6195"/>
                    <a:pt x="5099" y="6200"/>
                    <a:pt x="5089" y="6208"/>
                  </a:cubicBezTo>
                  <a:cubicBezTo>
                    <a:pt x="5079" y="6213"/>
                    <a:pt x="5072" y="6222"/>
                    <a:pt x="5067" y="6227"/>
                  </a:cubicBezTo>
                  <a:cubicBezTo>
                    <a:pt x="5065" y="6227"/>
                    <a:pt x="5060" y="6222"/>
                    <a:pt x="5057" y="6217"/>
                  </a:cubicBezTo>
                  <a:cubicBezTo>
                    <a:pt x="5052" y="6210"/>
                    <a:pt x="5050" y="6203"/>
                    <a:pt x="5045" y="6195"/>
                  </a:cubicBezTo>
                  <a:cubicBezTo>
                    <a:pt x="5038" y="6188"/>
                    <a:pt x="5020" y="6180"/>
                    <a:pt x="4998" y="6173"/>
                  </a:cubicBezTo>
                  <a:cubicBezTo>
                    <a:pt x="4988" y="6171"/>
                    <a:pt x="4983" y="6168"/>
                    <a:pt x="4978" y="6166"/>
                  </a:cubicBezTo>
                  <a:cubicBezTo>
                    <a:pt x="4976" y="6161"/>
                    <a:pt x="4968" y="6156"/>
                    <a:pt x="4958" y="6156"/>
                  </a:cubicBezTo>
                  <a:cubicBezTo>
                    <a:pt x="4953" y="6156"/>
                    <a:pt x="4946" y="6156"/>
                    <a:pt x="4941" y="6153"/>
                  </a:cubicBezTo>
                  <a:cubicBezTo>
                    <a:pt x="4939" y="6153"/>
                    <a:pt x="4939" y="6153"/>
                    <a:pt x="4936" y="6151"/>
                  </a:cubicBezTo>
                  <a:cubicBezTo>
                    <a:pt x="4936" y="6148"/>
                    <a:pt x="4939" y="6146"/>
                    <a:pt x="4941" y="6143"/>
                  </a:cubicBezTo>
                  <a:cubicBezTo>
                    <a:pt x="4941" y="6143"/>
                    <a:pt x="4944" y="6143"/>
                    <a:pt x="4944" y="6141"/>
                  </a:cubicBezTo>
                  <a:cubicBezTo>
                    <a:pt x="4951" y="6141"/>
                    <a:pt x="4951" y="6138"/>
                    <a:pt x="4953" y="6138"/>
                  </a:cubicBezTo>
                  <a:cubicBezTo>
                    <a:pt x="4958" y="6134"/>
                    <a:pt x="4963" y="6126"/>
                    <a:pt x="4971" y="6116"/>
                  </a:cubicBezTo>
                  <a:cubicBezTo>
                    <a:pt x="4976" y="6109"/>
                    <a:pt x="4983" y="6102"/>
                    <a:pt x="4986" y="6097"/>
                  </a:cubicBezTo>
                  <a:cubicBezTo>
                    <a:pt x="4998" y="6084"/>
                    <a:pt x="5005" y="6074"/>
                    <a:pt x="5013" y="6077"/>
                  </a:cubicBezTo>
                  <a:cubicBezTo>
                    <a:pt x="5025" y="6077"/>
                    <a:pt x="5033" y="6067"/>
                    <a:pt x="5035" y="6062"/>
                  </a:cubicBezTo>
                  <a:cubicBezTo>
                    <a:pt x="5038" y="6055"/>
                    <a:pt x="5040" y="6050"/>
                    <a:pt x="5042" y="6050"/>
                  </a:cubicBezTo>
                  <a:cubicBezTo>
                    <a:pt x="5045" y="6047"/>
                    <a:pt x="5047" y="6042"/>
                    <a:pt x="5047" y="6040"/>
                  </a:cubicBezTo>
                  <a:cubicBezTo>
                    <a:pt x="5045" y="6030"/>
                    <a:pt x="5042" y="6027"/>
                    <a:pt x="5038" y="6025"/>
                  </a:cubicBezTo>
                  <a:cubicBezTo>
                    <a:pt x="5028" y="6018"/>
                    <a:pt x="5010" y="6013"/>
                    <a:pt x="5000" y="6013"/>
                  </a:cubicBezTo>
                  <a:cubicBezTo>
                    <a:pt x="4996" y="6013"/>
                    <a:pt x="4988" y="6013"/>
                    <a:pt x="4981" y="6010"/>
                  </a:cubicBezTo>
                  <a:cubicBezTo>
                    <a:pt x="4976" y="6008"/>
                    <a:pt x="4973" y="6008"/>
                    <a:pt x="4973" y="6005"/>
                  </a:cubicBezTo>
                  <a:cubicBezTo>
                    <a:pt x="4973" y="6003"/>
                    <a:pt x="4973" y="6003"/>
                    <a:pt x="4976" y="6000"/>
                  </a:cubicBezTo>
                  <a:cubicBezTo>
                    <a:pt x="4978" y="5998"/>
                    <a:pt x="4981" y="5998"/>
                    <a:pt x="4983" y="5998"/>
                  </a:cubicBezTo>
                  <a:cubicBezTo>
                    <a:pt x="4991" y="5998"/>
                    <a:pt x="4996" y="5993"/>
                    <a:pt x="4998" y="5990"/>
                  </a:cubicBezTo>
                  <a:cubicBezTo>
                    <a:pt x="5005" y="5978"/>
                    <a:pt x="5005" y="5963"/>
                    <a:pt x="5005" y="5946"/>
                  </a:cubicBezTo>
                  <a:cubicBezTo>
                    <a:pt x="5005" y="5941"/>
                    <a:pt x="5005" y="5936"/>
                    <a:pt x="5000" y="5931"/>
                  </a:cubicBezTo>
                  <a:cubicBezTo>
                    <a:pt x="4993" y="5926"/>
                    <a:pt x="4988" y="5926"/>
                    <a:pt x="4983" y="5924"/>
                  </a:cubicBezTo>
                  <a:cubicBezTo>
                    <a:pt x="4978" y="5921"/>
                    <a:pt x="4971" y="5919"/>
                    <a:pt x="4963" y="5911"/>
                  </a:cubicBezTo>
                  <a:cubicBezTo>
                    <a:pt x="4951" y="5899"/>
                    <a:pt x="4941" y="5894"/>
                    <a:pt x="4929" y="5894"/>
                  </a:cubicBezTo>
                  <a:cubicBezTo>
                    <a:pt x="4914" y="5897"/>
                    <a:pt x="4902" y="5902"/>
                    <a:pt x="4892" y="5904"/>
                  </a:cubicBezTo>
                  <a:lnTo>
                    <a:pt x="4889" y="5904"/>
                  </a:lnTo>
                  <a:cubicBezTo>
                    <a:pt x="4882" y="5904"/>
                    <a:pt x="4877" y="5902"/>
                    <a:pt x="4874" y="5897"/>
                  </a:cubicBezTo>
                  <a:cubicBezTo>
                    <a:pt x="4870" y="5894"/>
                    <a:pt x="4867" y="5887"/>
                    <a:pt x="4867" y="5884"/>
                  </a:cubicBezTo>
                  <a:cubicBezTo>
                    <a:pt x="4867" y="5874"/>
                    <a:pt x="4860" y="5865"/>
                    <a:pt x="4857" y="5865"/>
                  </a:cubicBezTo>
                  <a:cubicBezTo>
                    <a:pt x="4855" y="5862"/>
                    <a:pt x="4855" y="5862"/>
                    <a:pt x="4855" y="5862"/>
                  </a:cubicBezTo>
                  <a:lnTo>
                    <a:pt x="4855" y="5860"/>
                  </a:lnTo>
                  <a:cubicBezTo>
                    <a:pt x="4855" y="5857"/>
                    <a:pt x="4855" y="5857"/>
                    <a:pt x="4855" y="5857"/>
                  </a:cubicBezTo>
                  <a:cubicBezTo>
                    <a:pt x="4857" y="5857"/>
                    <a:pt x="4865" y="5857"/>
                    <a:pt x="4872" y="5857"/>
                  </a:cubicBezTo>
                  <a:cubicBezTo>
                    <a:pt x="4882" y="5857"/>
                    <a:pt x="4887" y="5857"/>
                    <a:pt x="4894" y="5855"/>
                  </a:cubicBezTo>
                  <a:cubicBezTo>
                    <a:pt x="4899" y="5850"/>
                    <a:pt x="4902" y="5847"/>
                    <a:pt x="4907" y="5842"/>
                  </a:cubicBezTo>
                  <a:cubicBezTo>
                    <a:pt x="4914" y="5837"/>
                    <a:pt x="4916" y="5828"/>
                    <a:pt x="4914" y="5825"/>
                  </a:cubicBezTo>
                  <a:cubicBezTo>
                    <a:pt x="4916" y="5823"/>
                    <a:pt x="4914" y="5825"/>
                    <a:pt x="4921" y="5818"/>
                  </a:cubicBezTo>
                  <a:cubicBezTo>
                    <a:pt x="4924" y="5813"/>
                    <a:pt x="4929" y="5808"/>
                    <a:pt x="4929" y="5800"/>
                  </a:cubicBezTo>
                  <a:cubicBezTo>
                    <a:pt x="4926" y="5793"/>
                    <a:pt x="4921" y="5788"/>
                    <a:pt x="4919" y="5786"/>
                  </a:cubicBezTo>
                  <a:cubicBezTo>
                    <a:pt x="4916" y="5781"/>
                    <a:pt x="4916" y="5781"/>
                    <a:pt x="4916" y="5778"/>
                  </a:cubicBezTo>
                  <a:cubicBezTo>
                    <a:pt x="4916" y="5776"/>
                    <a:pt x="4916" y="5776"/>
                    <a:pt x="4916" y="5776"/>
                  </a:cubicBezTo>
                  <a:cubicBezTo>
                    <a:pt x="4916" y="5776"/>
                    <a:pt x="4916" y="5773"/>
                    <a:pt x="4919" y="5773"/>
                  </a:cubicBezTo>
                  <a:cubicBezTo>
                    <a:pt x="4919" y="5773"/>
                    <a:pt x="4924" y="5776"/>
                    <a:pt x="4926" y="5778"/>
                  </a:cubicBezTo>
                  <a:cubicBezTo>
                    <a:pt x="4929" y="5781"/>
                    <a:pt x="4934" y="5786"/>
                    <a:pt x="4941" y="5786"/>
                  </a:cubicBezTo>
                  <a:cubicBezTo>
                    <a:pt x="4946" y="5786"/>
                    <a:pt x="4951" y="5783"/>
                    <a:pt x="4953" y="5778"/>
                  </a:cubicBezTo>
                  <a:cubicBezTo>
                    <a:pt x="4956" y="5776"/>
                    <a:pt x="4961" y="5773"/>
                    <a:pt x="4966" y="5768"/>
                  </a:cubicBezTo>
                  <a:cubicBezTo>
                    <a:pt x="4971" y="5763"/>
                    <a:pt x="4973" y="5756"/>
                    <a:pt x="4973" y="5748"/>
                  </a:cubicBezTo>
                  <a:cubicBezTo>
                    <a:pt x="4973" y="5729"/>
                    <a:pt x="4958" y="5719"/>
                    <a:pt x="4941" y="5706"/>
                  </a:cubicBezTo>
                  <a:cubicBezTo>
                    <a:pt x="4929" y="5699"/>
                    <a:pt x="4916" y="5697"/>
                    <a:pt x="4904" y="5697"/>
                  </a:cubicBezTo>
                  <a:cubicBezTo>
                    <a:pt x="4889" y="5697"/>
                    <a:pt x="4874" y="5699"/>
                    <a:pt x="4865" y="5704"/>
                  </a:cubicBezTo>
                  <a:cubicBezTo>
                    <a:pt x="4862" y="5706"/>
                    <a:pt x="4857" y="5706"/>
                    <a:pt x="4855" y="5709"/>
                  </a:cubicBezTo>
                  <a:cubicBezTo>
                    <a:pt x="4852" y="5702"/>
                    <a:pt x="4852" y="5694"/>
                    <a:pt x="4852" y="5692"/>
                  </a:cubicBezTo>
                  <a:cubicBezTo>
                    <a:pt x="4855" y="5689"/>
                    <a:pt x="4862" y="5687"/>
                    <a:pt x="4870" y="5684"/>
                  </a:cubicBezTo>
                  <a:cubicBezTo>
                    <a:pt x="4882" y="5679"/>
                    <a:pt x="4894" y="5674"/>
                    <a:pt x="4904" y="5665"/>
                  </a:cubicBezTo>
                  <a:cubicBezTo>
                    <a:pt x="4916" y="5652"/>
                    <a:pt x="4919" y="5638"/>
                    <a:pt x="4919" y="5623"/>
                  </a:cubicBezTo>
                  <a:cubicBezTo>
                    <a:pt x="4921" y="5608"/>
                    <a:pt x="4924" y="5593"/>
                    <a:pt x="4931" y="5573"/>
                  </a:cubicBezTo>
                  <a:cubicBezTo>
                    <a:pt x="4946" y="5536"/>
                    <a:pt x="4978" y="5516"/>
                    <a:pt x="4986" y="5470"/>
                  </a:cubicBezTo>
                  <a:cubicBezTo>
                    <a:pt x="4988" y="5435"/>
                    <a:pt x="4996" y="5386"/>
                    <a:pt x="4998" y="5366"/>
                  </a:cubicBezTo>
                  <a:lnTo>
                    <a:pt x="5000" y="5366"/>
                  </a:lnTo>
                  <a:cubicBezTo>
                    <a:pt x="5003" y="5376"/>
                    <a:pt x="5008" y="5383"/>
                    <a:pt x="5013" y="5393"/>
                  </a:cubicBezTo>
                  <a:cubicBezTo>
                    <a:pt x="5020" y="5403"/>
                    <a:pt x="5033" y="5415"/>
                    <a:pt x="5042" y="5428"/>
                  </a:cubicBezTo>
                  <a:cubicBezTo>
                    <a:pt x="5055" y="5440"/>
                    <a:pt x="5062" y="5445"/>
                    <a:pt x="5065" y="5447"/>
                  </a:cubicBezTo>
                  <a:cubicBezTo>
                    <a:pt x="5067" y="5450"/>
                    <a:pt x="5070" y="5450"/>
                    <a:pt x="5074" y="5460"/>
                  </a:cubicBezTo>
                  <a:cubicBezTo>
                    <a:pt x="5084" y="5477"/>
                    <a:pt x="5099" y="5504"/>
                    <a:pt x="5126" y="5524"/>
                  </a:cubicBezTo>
                  <a:cubicBezTo>
                    <a:pt x="5129" y="5526"/>
                    <a:pt x="5134" y="5529"/>
                    <a:pt x="5141" y="5529"/>
                  </a:cubicBezTo>
                  <a:cubicBezTo>
                    <a:pt x="5151" y="5529"/>
                    <a:pt x="5156" y="5521"/>
                    <a:pt x="5158" y="5516"/>
                  </a:cubicBezTo>
                  <a:cubicBezTo>
                    <a:pt x="5171" y="5494"/>
                    <a:pt x="5176" y="5457"/>
                    <a:pt x="5190" y="5415"/>
                  </a:cubicBezTo>
                  <a:cubicBezTo>
                    <a:pt x="5193" y="5405"/>
                    <a:pt x="5193" y="5398"/>
                    <a:pt x="5193" y="5391"/>
                  </a:cubicBezTo>
                  <a:cubicBezTo>
                    <a:pt x="5195" y="5368"/>
                    <a:pt x="5181" y="5356"/>
                    <a:pt x="5168" y="5351"/>
                  </a:cubicBezTo>
                  <a:cubicBezTo>
                    <a:pt x="5156" y="5344"/>
                    <a:pt x="5141" y="5344"/>
                    <a:pt x="5131" y="5344"/>
                  </a:cubicBezTo>
                  <a:cubicBezTo>
                    <a:pt x="5134" y="5341"/>
                    <a:pt x="5134" y="5339"/>
                    <a:pt x="5134" y="5336"/>
                  </a:cubicBezTo>
                  <a:cubicBezTo>
                    <a:pt x="5134" y="5324"/>
                    <a:pt x="5131" y="5307"/>
                    <a:pt x="5126" y="5279"/>
                  </a:cubicBezTo>
                  <a:cubicBezTo>
                    <a:pt x="5124" y="5265"/>
                    <a:pt x="5121" y="5255"/>
                    <a:pt x="5121" y="5247"/>
                  </a:cubicBezTo>
                  <a:cubicBezTo>
                    <a:pt x="5121" y="5245"/>
                    <a:pt x="5121" y="5245"/>
                    <a:pt x="5121" y="5242"/>
                  </a:cubicBezTo>
                  <a:cubicBezTo>
                    <a:pt x="5124" y="5242"/>
                    <a:pt x="5126" y="5242"/>
                    <a:pt x="5131" y="5242"/>
                  </a:cubicBezTo>
                  <a:cubicBezTo>
                    <a:pt x="5134" y="5242"/>
                    <a:pt x="5139" y="5242"/>
                    <a:pt x="5144" y="5240"/>
                  </a:cubicBezTo>
                  <a:cubicBezTo>
                    <a:pt x="5153" y="5238"/>
                    <a:pt x="5161" y="5230"/>
                    <a:pt x="5161" y="5220"/>
                  </a:cubicBezTo>
                  <a:cubicBezTo>
                    <a:pt x="5158" y="5208"/>
                    <a:pt x="5153" y="5203"/>
                    <a:pt x="5148" y="5193"/>
                  </a:cubicBezTo>
                  <a:cubicBezTo>
                    <a:pt x="5146" y="5188"/>
                    <a:pt x="5144" y="5186"/>
                    <a:pt x="5146" y="5186"/>
                  </a:cubicBezTo>
                  <a:cubicBezTo>
                    <a:pt x="5146" y="5186"/>
                    <a:pt x="5144" y="5186"/>
                    <a:pt x="5146" y="5186"/>
                  </a:cubicBezTo>
                  <a:cubicBezTo>
                    <a:pt x="5146" y="5183"/>
                    <a:pt x="5148" y="5183"/>
                    <a:pt x="5151" y="5181"/>
                  </a:cubicBezTo>
                  <a:cubicBezTo>
                    <a:pt x="5161" y="5176"/>
                    <a:pt x="5166" y="5173"/>
                    <a:pt x="5166" y="5173"/>
                  </a:cubicBezTo>
                  <a:cubicBezTo>
                    <a:pt x="5168" y="5173"/>
                    <a:pt x="5168" y="5173"/>
                    <a:pt x="5171" y="5176"/>
                  </a:cubicBezTo>
                  <a:cubicBezTo>
                    <a:pt x="5176" y="5183"/>
                    <a:pt x="5183" y="5186"/>
                    <a:pt x="5190" y="5188"/>
                  </a:cubicBezTo>
                  <a:cubicBezTo>
                    <a:pt x="5198" y="5188"/>
                    <a:pt x="5205" y="5188"/>
                    <a:pt x="5218" y="5188"/>
                  </a:cubicBezTo>
                  <a:cubicBezTo>
                    <a:pt x="5223" y="5188"/>
                    <a:pt x="5228" y="5188"/>
                    <a:pt x="5235" y="5188"/>
                  </a:cubicBezTo>
                  <a:cubicBezTo>
                    <a:pt x="5245" y="5188"/>
                    <a:pt x="5250" y="5188"/>
                    <a:pt x="5255" y="5188"/>
                  </a:cubicBezTo>
                  <a:cubicBezTo>
                    <a:pt x="5260" y="5188"/>
                    <a:pt x="5265" y="5191"/>
                    <a:pt x="5270" y="5186"/>
                  </a:cubicBezTo>
                  <a:cubicBezTo>
                    <a:pt x="5275" y="5181"/>
                    <a:pt x="5272" y="5181"/>
                    <a:pt x="5275" y="5181"/>
                  </a:cubicBezTo>
                  <a:cubicBezTo>
                    <a:pt x="5279" y="5176"/>
                    <a:pt x="5287" y="5173"/>
                    <a:pt x="5299" y="5173"/>
                  </a:cubicBezTo>
                  <a:cubicBezTo>
                    <a:pt x="5304" y="5173"/>
                    <a:pt x="5311" y="5173"/>
                    <a:pt x="5316" y="5173"/>
                  </a:cubicBezTo>
                  <a:cubicBezTo>
                    <a:pt x="5324" y="5173"/>
                    <a:pt x="5331" y="5173"/>
                    <a:pt x="5336" y="5173"/>
                  </a:cubicBezTo>
                  <a:cubicBezTo>
                    <a:pt x="5338" y="5173"/>
                    <a:pt x="5343" y="5171"/>
                    <a:pt x="5346" y="5171"/>
                  </a:cubicBezTo>
                  <a:cubicBezTo>
                    <a:pt x="5348" y="5171"/>
                    <a:pt x="5348" y="5171"/>
                    <a:pt x="5353" y="5168"/>
                  </a:cubicBezTo>
                  <a:cubicBezTo>
                    <a:pt x="5353" y="5166"/>
                    <a:pt x="5353" y="5166"/>
                    <a:pt x="5353" y="5166"/>
                  </a:cubicBezTo>
                  <a:cubicBezTo>
                    <a:pt x="5356" y="5166"/>
                    <a:pt x="5356" y="5166"/>
                    <a:pt x="5356" y="5166"/>
                  </a:cubicBezTo>
                  <a:cubicBezTo>
                    <a:pt x="5356" y="5166"/>
                    <a:pt x="5366" y="5151"/>
                    <a:pt x="5378" y="5139"/>
                  </a:cubicBezTo>
                  <a:cubicBezTo>
                    <a:pt x="5381" y="5134"/>
                    <a:pt x="5385" y="5129"/>
                    <a:pt x="5385" y="5121"/>
                  </a:cubicBezTo>
                  <a:cubicBezTo>
                    <a:pt x="5385" y="5114"/>
                    <a:pt x="5381" y="5109"/>
                    <a:pt x="5378" y="5107"/>
                  </a:cubicBezTo>
                  <a:cubicBezTo>
                    <a:pt x="5373" y="5104"/>
                    <a:pt x="5371" y="5102"/>
                    <a:pt x="5366" y="5097"/>
                  </a:cubicBezTo>
                  <a:lnTo>
                    <a:pt x="5366" y="5094"/>
                  </a:lnTo>
                  <a:cubicBezTo>
                    <a:pt x="5366" y="5092"/>
                    <a:pt x="5371" y="5089"/>
                    <a:pt x="5376" y="5084"/>
                  </a:cubicBezTo>
                  <a:cubicBezTo>
                    <a:pt x="5378" y="5084"/>
                    <a:pt x="5383" y="5087"/>
                    <a:pt x="5388" y="5089"/>
                  </a:cubicBezTo>
                  <a:cubicBezTo>
                    <a:pt x="5403" y="5099"/>
                    <a:pt x="5410" y="5102"/>
                    <a:pt x="5427" y="5102"/>
                  </a:cubicBezTo>
                  <a:cubicBezTo>
                    <a:pt x="5435" y="5102"/>
                    <a:pt x="5440" y="5102"/>
                    <a:pt x="5447" y="5097"/>
                  </a:cubicBezTo>
                  <a:cubicBezTo>
                    <a:pt x="5450" y="5094"/>
                    <a:pt x="5450" y="5092"/>
                    <a:pt x="5450" y="5089"/>
                  </a:cubicBezTo>
                  <a:cubicBezTo>
                    <a:pt x="5455" y="5094"/>
                    <a:pt x="5462" y="5097"/>
                    <a:pt x="5467" y="5097"/>
                  </a:cubicBezTo>
                  <a:cubicBezTo>
                    <a:pt x="5474" y="5097"/>
                    <a:pt x="5479" y="5094"/>
                    <a:pt x="5484" y="5094"/>
                  </a:cubicBezTo>
                  <a:cubicBezTo>
                    <a:pt x="5492" y="5094"/>
                    <a:pt x="5497" y="5092"/>
                    <a:pt x="5502" y="5087"/>
                  </a:cubicBezTo>
                  <a:cubicBezTo>
                    <a:pt x="5507" y="5082"/>
                    <a:pt x="5507" y="5077"/>
                    <a:pt x="5507" y="5072"/>
                  </a:cubicBezTo>
                  <a:cubicBezTo>
                    <a:pt x="5507" y="5067"/>
                    <a:pt x="5504" y="5060"/>
                    <a:pt x="5504" y="5052"/>
                  </a:cubicBezTo>
                  <a:cubicBezTo>
                    <a:pt x="5507" y="5030"/>
                    <a:pt x="5497" y="5018"/>
                    <a:pt x="5487" y="5008"/>
                  </a:cubicBezTo>
                  <a:cubicBezTo>
                    <a:pt x="5484" y="5006"/>
                    <a:pt x="5482" y="4998"/>
                    <a:pt x="5479" y="4991"/>
                  </a:cubicBezTo>
                  <a:cubicBezTo>
                    <a:pt x="5479" y="4991"/>
                    <a:pt x="5479" y="4988"/>
                    <a:pt x="5477" y="4986"/>
                  </a:cubicBezTo>
                  <a:cubicBezTo>
                    <a:pt x="5484" y="4983"/>
                    <a:pt x="5494" y="4978"/>
                    <a:pt x="5504" y="4969"/>
                  </a:cubicBezTo>
                  <a:cubicBezTo>
                    <a:pt x="5511" y="4959"/>
                    <a:pt x="5519" y="4949"/>
                    <a:pt x="5521" y="4941"/>
                  </a:cubicBezTo>
                  <a:cubicBezTo>
                    <a:pt x="5524" y="4941"/>
                    <a:pt x="5526" y="4941"/>
                    <a:pt x="5529" y="4941"/>
                  </a:cubicBezTo>
                  <a:cubicBezTo>
                    <a:pt x="5536" y="4944"/>
                    <a:pt x="5543" y="4944"/>
                    <a:pt x="5553" y="4944"/>
                  </a:cubicBezTo>
                  <a:cubicBezTo>
                    <a:pt x="5558" y="4944"/>
                    <a:pt x="5563" y="4944"/>
                    <a:pt x="5568" y="4944"/>
                  </a:cubicBezTo>
                  <a:cubicBezTo>
                    <a:pt x="5578" y="4944"/>
                    <a:pt x="5585" y="4944"/>
                    <a:pt x="5590" y="4946"/>
                  </a:cubicBezTo>
                  <a:lnTo>
                    <a:pt x="5593" y="4946"/>
                  </a:lnTo>
                  <a:cubicBezTo>
                    <a:pt x="5588" y="4961"/>
                    <a:pt x="5578" y="4976"/>
                    <a:pt x="5578" y="4993"/>
                  </a:cubicBezTo>
                  <a:cubicBezTo>
                    <a:pt x="5578" y="5001"/>
                    <a:pt x="5580" y="5008"/>
                    <a:pt x="5585" y="5015"/>
                  </a:cubicBezTo>
                  <a:cubicBezTo>
                    <a:pt x="5590" y="5023"/>
                    <a:pt x="5598" y="5037"/>
                    <a:pt x="5608" y="5052"/>
                  </a:cubicBezTo>
                  <a:cubicBezTo>
                    <a:pt x="5618" y="5065"/>
                    <a:pt x="5627" y="5079"/>
                    <a:pt x="5642" y="5084"/>
                  </a:cubicBezTo>
                  <a:cubicBezTo>
                    <a:pt x="5645" y="5084"/>
                    <a:pt x="5650" y="5084"/>
                    <a:pt x="5652" y="5084"/>
                  </a:cubicBezTo>
                  <a:cubicBezTo>
                    <a:pt x="5660" y="5084"/>
                    <a:pt x="5664" y="5082"/>
                    <a:pt x="5669" y="5079"/>
                  </a:cubicBezTo>
                  <a:cubicBezTo>
                    <a:pt x="5672" y="5077"/>
                    <a:pt x="5674" y="5077"/>
                    <a:pt x="5674" y="5077"/>
                  </a:cubicBezTo>
                  <a:cubicBezTo>
                    <a:pt x="5677" y="5077"/>
                    <a:pt x="5679" y="5077"/>
                    <a:pt x="5687" y="5087"/>
                  </a:cubicBezTo>
                  <a:cubicBezTo>
                    <a:pt x="5714" y="5112"/>
                    <a:pt x="5726" y="5126"/>
                    <a:pt x="5746" y="5131"/>
                  </a:cubicBezTo>
                  <a:cubicBezTo>
                    <a:pt x="5753" y="5131"/>
                    <a:pt x="5756" y="5134"/>
                    <a:pt x="5758" y="5134"/>
                  </a:cubicBezTo>
                  <a:cubicBezTo>
                    <a:pt x="5758" y="5136"/>
                    <a:pt x="5761" y="5139"/>
                    <a:pt x="5761" y="5146"/>
                  </a:cubicBezTo>
                  <a:cubicBezTo>
                    <a:pt x="5761" y="5159"/>
                    <a:pt x="5751" y="5171"/>
                    <a:pt x="5751" y="5193"/>
                  </a:cubicBezTo>
                  <a:cubicBezTo>
                    <a:pt x="5751" y="5206"/>
                    <a:pt x="5758" y="5220"/>
                    <a:pt x="5773" y="5220"/>
                  </a:cubicBezTo>
                  <a:cubicBezTo>
                    <a:pt x="5783" y="5220"/>
                    <a:pt x="5788" y="5215"/>
                    <a:pt x="5793" y="5210"/>
                  </a:cubicBezTo>
                  <a:cubicBezTo>
                    <a:pt x="5798" y="5203"/>
                    <a:pt x="5800" y="5201"/>
                    <a:pt x="5800" y="5201"/>
                  </a:cubicBezTo>
                  <a:cubicBezTo>
                    <a:pt x="5800" y="5201"/>
                    <a:pt x="5803" y="5201"/>
                    <a:pt x="5810" y="5201"/>
                  </a:cubicBezTo>
                  <a:cubicBezTo>
                    <a:pt x="5812" y="5201"/>
                    <a:pt x="5815" y="5201"/>
                    <a:pt x="5817" y="5201"/>
                  </a:cubicBezTo>
                  <a:cubicBezTo>
                    <a:pt x="5822" y="5201"/>
                    <a:pt x="5830" y="5206"/>
                    <a:pt x="5835" y="5213"/>
                  </a:cubicBezTo>
                  <a:cubicBezTo>
                    <a:pt x="5840" y="5215"/>
                    <a:pt x="5842" y="5220"/>
                    <a:pt x="5845" y="5223"/>
                  </a:cubicBezTo>
                  <a:cubicBezTo>
                    <a:pt x="5850" y="5228"/>
                    <a:pt x="5852" y="5230"/>
                    <a:pt x="5859" y="5230"/>
                  </a:cubicBezTo>
                  <a:cubicBezTo>
                    <a:pt x="5864" y="5230"/>
                    <a:pt x="5869" y="5230"/>
                    <a:pt x="5872" y="5228"/>
                  </a:cubicBezTo>
                  <a:cubicBezTo>
                    <a:pt x="5874" y="5223"/>
                    <a:pt x="5887" y="5215"/>
                    <a:pt x="5894" y="5210"/>
                  </a:cubicBezTo>
                  <a:cubicBezTo>
                    <a:pt x="5899" y="5208"/>
                    <a:pt x="5904" y="5206"/>
                    <a:pt x="5909" y="5203"/>
                  </a:cubicBezTo>
                  <a:cubicBezTo>
                    <a:pt x="5909" y="5203"/>
                    <a:pt x="5911" y="5203"/>
                    <a:pt x="5914" y="5203"/>
                  </a:cubicBezTo>
                  <a:cubicBezTo>
                    <a:pt x="5916" y="5203"/>
                    <a:pt x="5924" y="5208"/>
                    <a:pt x="5931" y="5210"/>
                  </a:cubicBezTo>
                  <a:cubicBezTo>
                    <a:pt x="5939" y="5215"/>
                    <a:pt x="5946" y="5220"/>
                    <a:pt x="5956" y="5223"/>
                  </a:cubicBezTo>
                  <a:cubicBezTo>
                    <a:pt x="5958" y="5223"/>
                    <a:pt x="5963" y="5220"/>
                    <a:pt x="5966" y="5218"/>
                  </a:cubicBezTo>
                  <a:cubicBezTo>
                    <a:pt x="5968" y="5215"/>
                    <a:pt x="5971" y="5210"/>
                    <a:pt x="5971" y="5208"/>
                  </a:cubicBezTo>
                  <a:cubicBezTo>
                    <a:pt x="5971" y="5203"/>
                    <a:pt x="5971" y="5201"/>
                    <a:pt x="5971" y="5201"/>
                  </a:cubicBezTo>
                  <a:cubicBezTo>
                    <a:pt x="5971" y="5198"/>
                    <a:pt x="5971" y="5198"/>
                    <a:pt x="5971" y="5198"/>
                  </a:cubicBezTo>
                  <a:lnTo>
                    <a:pt x="5973" y="5198"/>
                  </a:lnTo>
                  <a:cubicBezTo>
                    <a:pt x="5973" y="5198"/>
                    <a:pt x="5975" y="5198"/>
                    <a:pt x="5978" y="5198"/>
                  </a:cubicBezTo>
                  <a:cubicBezTo>
                    <a:pt x="5993" y="5198"/>
                    <a:pt x="6005" y="5193"/>
                    <a:pt x="6015" y="5188"/>
                  </a:cubicBezTo>
                  <a:cubicBezTo>
                    <a:pt x="6020" y="5186"/>
                    <a:pt x="6025" y="5183"/>
                    <a:pt x="6030" y="5183"/>
                  </a:cubicBezTo>
                  <a:cubicBezTo>
                    <a:pt x="6032" y="5183"/>
                    <a:pt x="6037" y="5186"/>
                    <a:pt x="6047" y="5191"/>
                  </a:cubicBezTo>
                  <a:cubicBezTo>
                    <a:pt x="6057" y="5198"/>
                    <a:pt x="6062" y="5203"/>
                    <a:pt x="6067" y="5206"/>
                  </a:cubicBezTo>
                  <a:cubicBezTo>
                    <a:pt x="6069" y="5208"/>
                    <a:pt x="6069" y="5210"/>
                    <a:pt x="6072" y="5210"/>
                  </a:cubicBezTo>
                  <a:cubicBezTo>
                    <a:pt x="6079" y="5220"/>
                    <a:pt x="6079" y="5220"/>
                    <a:pt x="6079" y="5220"/>
                  </a:cubicBezTo>
                  <a:cubicBezTo>
                    <a:pt x="6087" y="5210"/>
                    <a:pt x="6087" y="5210"/>
                    <a:pt x="6087" y="5210"/>
                  </a:cubicBezTo>
                  <a:cubicBezTo>
                    <a:pt x="6087" y="5210"/>
                    <a:pt x="6089" y="5210"/>
                    <a:pt x="6092" y="5208"/>
                  </a:cubicBezTo>
                  <a:cubicBezTo>
                    <a:pt x="6094" y="5206"/>
                    <a:pt x="6096" y="5203"/>
                    <a:pt x="6099" y="5203"/>
                  </a:cubicBezTo>
                  <a:cubicBezTo>
                    <a:pt x="6099" y="5201"/>
                    <a:pt x="6104" y="5203"/>
                    <a:pt x="6111" y="5201"/>
                  </a:cubicBezTo>
                  <a:cubicBezTo>
                    <a:pt x="6119" y="5201"/>
                    <a:pt x="6129" y="5193"/>
                    <a:pt x="6131" y="5181"/>
                  </a:cubicBezTo>
                  <a:cubicBezTo>
                    <a:pt x="6136" y="5171"/>
                    <a:pt x="6138" y="5159"/>
                    <a:pt x="6141" y="5151"/>
                  </a:cubicBezTo>
                  <a:cubicBezTo>
                    <a:pt x="6143" y="5141"/>
                    <a:pt x="6148" y="5134"/>
                    <a:pt x="6148" y="5134"/>
                  </a:cubicBezTo>
                  <a:cubicBezTo>
                    <a:pt x="6153" y="5131"/>
                    <a:pt x="6163" y="5139"/>
                    <a:pt x="6163" y="5144"/>
                  </a:cubicBezTo>
                  <a:cubicBezTo>
                    <a:pt x="6161" y="5149"/>
                    <a:pt x="6153" y="5156"/>
                    <a:pt x="6153" y="5171"/>
                  </a:cubicBezTo>
                  <a:cubicBezTo>
                    <a:pt x="6153" y="5176"/>
                    <a:pt x="6156" y="5181"/>
                    <a:pt x="6156" y="5186"/>
                  </a:cubicBezTo>
                  <a:cubicBezTo>
                    <a:pt x="6163" y="5215"/>
                    <a:pt x="6175" y="5225"/>
                    <a:pt x="6190" y="5245"/>
                  </a:cubicBezTo>
                  <a:cubicBezTo>
                    <a:pt x="6198" y="5252"/>
                    <a:pt x="6200" y="5267"/>
                    <a:pt x="6200" y="5279"/>
                  </a:cubicBezTo>
                  <a:cubicBezTo>
                    <a:pt x="6200" y="5294"/>
                    <a:pt x="6198" y="5307"/>
                    <a:pt x="6198" y="5307"/>
                  </a:cubicBezTo>
                  <a:cubicBezTo>
                    <a:pt x="6193" y="5319"/>
                    <a:pt x="6193" y="5319"/>
                    <a:pt x="6193" y="5319"/>
                  </a:cubicBezTo>
                  <a:cubicBezTo>
                    <a:pt x="6207" y="5316"/>
                    <a:pt x="6207" y="5316"/>
                    <a:pt x="6207" y="5316"/>
                  </a:cubicBezTo>
                  <a:cubicBezTo>
                    <a:pt x="6207" y="5316"/>
                    <a:pt x="6314" y="5302"/>
                    <a:pt x="6363" y="5302"/>
                  </a:cubicBezTo>
                  <a:cubicBezTo>
                    <a:pt x="6373" y="5302"/>
                    <a:pt x="6383" y="5304"/>
                    <a:pt x="6385" y="5304"/>
                  </a:cubicBezTo>
                  <a:cubicBezTo>
                    <a:pt x="6393" y="5307"/>
                    <a:pt x="6398" y="5309"/>
                    <a:pt x="6403" y="5312"/>
                  </a:cubicBezTo>
                  <a:lnTo>
                    <a:pt x="6400" y="5314"/>
                  </a:lnTo>
                  <a:cubicBezTo>
                    <a:pt x="6400" y="5316"/>
                    <a:pt x="6400" y="5319"/>
                    <a:pt x="6400" y="5324"/>
                  </a:cubicBezTo>
                  <a:cubicBezTo>
                    <a:pt x="6400" y="5326"/>
                    <a:pt x="6400" y="5331"/>
                    <a:pt x="6405" y="5336"/>
                  </a:cubicBezTo>
                  <a:cubicBezTo>
                    <a:pt x="6407" y="5341"/>
                    <a:pt x="6412" y="5344"/>
                    <a:pt x="6417" y="5344"/>
                  </a:cubicBezTo>
                  <a:cubicBezTo>
                    <a:pt x="6420" y="5344"/>
                    <a:pt x="6422" y="5344"/>
                    <a:pt x="6425" y="5344"/>
                  </a:cubicBezTo>
                  <a:cubicBezTo>
                    <a:pt x="6427" y="5341"/>
                    <a:pt x="6427" y="5341"/>
                    <a:pt x="6427" y="5341"/>
                  </a:cubicBezTo>
                  <a:cubicBezTo>
                    <a:pt x="6430" y="5344"/>
                    <a:pt x="6430" y="5346"/>
                    <a:pt x="6430" y="5349"/>
                  </a:cubicBezTo>
                  <a:cubicBezTo>
                    <a:pt x="6430" y="5356"/>
                    <a:pt x="6430" y="5366"/>
                    <a:pt x="6437" y="5371"/>
                  </a:cubicBezTo>
                  <a:cubicBezTo>
                    <a:pt x="6442" y="5378"/>
                    <a:pt x="6449" y="5383"/>
                    <a:pt x="6462" y="5391"/>
                  </a:cubicBezTo>
                  <a:cubicBezTo>
                    <a:pt x="6479" y="5403"/>
                    <a:pt x="6496" y="5410"/>
                    <a:pt x="6511" y="5410"/>
                  </a:cubicBezTo>
                  <a:cubicBezTo>
                    <a:pt x="6519" y="5410"/>
                    <a:pt x="6523" y="5408"/>
                    <a:pt x="6528" y="5403"/>
                  </a:cubicBezTo>
                  <a:cubicBezTo>
                    <a:pt x="6531" y="5401"/>
                    <a:pt x="6533" y="5401"/>
                    <a:pt x="6541" y="5398"/>
                  </a:cubicBezTo>
                  <a:cubicBezTo>
                    <a:pt x="6543" y="5398"/>
                    <a:pt x="6548" y="5396"/>
                    <a:pt x="6551" y="5393"/>
                  </a:cubicBezTo>
                  <a:cubicBezTo>
                    <a:pt x="6556" y="5391"/>
                    <a:pt x="6558" y="5383"/>
                    <a:pt x="6558" y="5378"/>
                  </a:cubicBezTo>
                  <a:cubicBezTo>
                    <a:pt x="6558" y="5371"/>
                    <a:pt x="6558" y="5371"/>
                    <a:pt x="6561" y="5368"/>
                  </a:cubicBezTo>
                  <a:cubicBezTo>
                    <a:pt x="6561" y="5366"/>
                    <a:pt x="6563" y="5363"/>
                    <a:pt x="6568" y="5358"/>
                  </a:cubicBezTo>
                  <a:cubicBezTo>
                    <a:pt x="6573" y="5354"/>
                    <a:pt x="6575" y="5349"/>
                    <a:pt x="6578" y="5346"/>
                  </a:cubicBezTo>
                  <a:cubicBezTo>
                    <a:pt x="6583" y="5344"/>
                    <a:pt x="6583" y="5344"/>
                    <a:pt x="6583" y="5344"/>
                  </a:cubicBezTo>
                  <a:cubicBezTo>
                    <a:pt x="6583" y="5344"/>
                    <a:pt x="6585" y="5344"/>
                    <a:pt x="6590" y="5346"/>
                  </a:cubicBezTo>
                  <a:cubicBezTo>
                    <a:pt x="6600" y="5351"/>
                    <a:pt x="6605" y="5356"/>
                    <a:pt x="6615" y="5356"/>
                  </a:cubicBezTo>
                  <a:cubicBezTo>
                    <a:pt x="6625" y="5356"/>
                    <a:pt x="6630" y="5351"/>
                    <a:pt x="6637" y="5344"/>
                  </a:cubicBezTo>
                  <a:cubicBezTo>
                    <a:pt x="6654" y="5331"/>
                    <a:pt x="6686" y="5316"/>
                    <a:pt x="6691" y="5316"/>
                  </a:cubicBezTo>
                  <a:cubicBezTo>
                    <a:pt x="6696" y="5316"/>
                    <a:pt x="6704" y="5316"/>
                    <a:pt x="6711" y="5319"/>
                  </a:cubicBezTo>
                  <a:cubicBezTo>
                    <a:pt x="6716" y="5319"/>
                    <a:pt x="6718" y="5321"/>
                    <a:pt x="6721" y="5321"/>
                  </a:cubicBezTo>
                  <a:cubicBezTo>
                    <a:pt x="6723" y="5321"/>
                    <a:pt x="6723" y="5324"/>
                    <a:pt x="6723" y="5324"/>
                  </a:cubicBezTo>
                  <a:cubicBezTo>
                    <a:pt x="6726" y="5324"/>
                    <a:pt x="6726" y="5324"/>
                    <a:pt x="6726" y="5324"/>
                  </a:cubicBezTo>
                  <a:cubicBezTo>
                    <a:pt x="6728" y="5326"/>
                    <a:pt x="6733" y="5334"/>
                    <a:pt x="6741" y="5339"/>
                  </a:cubicBezTo>
                  <a:cubicBezTo>
                    <a:pt x="6746" y="5344"/>
                    <a:pt x="6753" y="5351"/>
                    <a:pt x="6765" y="5351"/>
                  </a:cubicBezTo>
                  <a:cubicBezTo>
                    <a:pt x="6770" y="5351"/>
                    <a:pt x="6773" y="5351"/>
                    <a:pt x="6773" y="5354"/>
                  </a:cubicBezTo>
                  <a:cubicBezTo>
                    <a:pt x="6775" y="5354"/>
                    <a:pt x="6778" y="5356"/>
                    <a:pt x="6783" y="5361"/>
                  </a:cubicBezTo>
                  <a:cubicBezTo>
                    <a:pt x="6788" y="5368"/>
                    <a:pt x="6795" y="5371"/>
                    <a:pt x="6803" y="5371"/>
                  </a:cubicBezTo>
                  <a:cubicBezTo>
                    <a:pt x="6810" y="5371"/>
                    <a:pt x="6815" y="5368"/>
                    <a:pt x="6817" y="5363"/>
                  </a:cubicBezTo>
                  <a:cubicBezTo>
                    <a:pt x="6820" y="5366"/>
                    <a:pt x="6820" y="5366"/>
                    <a:pt x="6822" y="5368"/>
                  </a:cubicBezTo>
                  <a:cubicBezTo>
                    <a:pt x="6825" y="5368"/>
                    <a:pt x="6825" y="5368"/>
                    <a:pt x="6825" y="5368"/>
                  </a:cubicBezTo>
                  <a:cubicBezTo>
                    <a:pt x="6825" y="5373"/>
                    <a:pt x="6822" y="5376"/>
                    <a:pt x="6822" y="5381"/>
                  </a:cubicBezTo>
                  <a:cubicBezTo>
                    <a:pt x="6820" y="5391"/>
                    <a:pt x="6817" y="5403"/>
                    <a:pt x="6817" y="5410"/>
                  </a:cubicBezTo>
                  <a:cubicBezTo>
                    <a:pt x="6817" y="5415"/>
                    <a:pt x="6810" y="5425"/>
                    <a:pt x="6810" y="5438"/>
                  </a:cubicBezTo>
                  <a:cubicBezTo>
                    <a:pt x="6810" y="5442"/>
                    <a:pt x="6810" y="5447"/>
                    <a:pt x="6815" y="5452"/>
                  </a:cubicBezTo>
                  <a:cubicBezTo>
                    <a:pt x="6820" y="5460"/>
                    <a:pt x="6830" y="5497"/>
                    <a:pt x="6832" y="5519"/>
                  </a:cubicBezTo>
                  <a:cubicBezTo>
                    <a:pt x="6835" y="5541"/>
                    <a:pt x="6847" y="5576"/>
                    <a:pt x="6847" y="5593"/>
                  </a:cubicBezTo>
                  <a:cubicBezTo>
                    <a:pt x="6847" y="5605"/>
                    <a:pt x="6847" y="5613"/>
                    <a:pt x="6847" y="5620"/>
                  </a:cubicBezTo>
                  <a:cubicBezTo>
                    <a:pt x="6849" y="5628"/>
                    <a:pt x="6854" y="5633"/>
                    <a:pt x="6859" y="5638"/>
                  </a:cubicBezTo>
                  <a:cubicBezTo>
                    <a:pt x="6862" y="5638"/>
                    <a:pt x="6867" y="5650"/>
                    <a:pt x="6869" y="5662"/>
                  </a:cubicBezTo>
                  <a:cubicBezTo>
                    <a:pt x="6871" y="5674"/>
                    <a:pt x="6871" y="5689"/>
                    <a:pt x="6871" y="5702"/>
                  </a:cubicBezTo>
                  <a:cubicBezTo>
                    <a:pt x="6871" y="5721"/>
                    <a:pt x="6874" y="5731"/>
                    <a:pt x="6876" y="5736"/>
                  </a:cubicBezTo>
                  <a:cubicBezTo>
                    <a:pt x="6874" y="5748"/>
                    <a:pt x="6867" y="5776"/>
                    <a:pt x="6867" y="5798"/>
                  </a:cubicBezTo>
                  <a:close/>
                  <a:moveTo>
                    <a:pt x="7550" y="6180"/>
                  </a:moveTo>
                  <a:lnTo>
                    <a:pt x="7550" y="6180"/>
                  </a:lnTo>
                  <a:cubicBezTo>
                    <a:pt x="7550" y="6178"/>
                    <a:pt x="7550" y="6178"/>
                    <a:pt x="7550" y="6178"/>
                  </a:cubicBezTo>
                  <a:cubicBezTo>
                    <a:pt x="7563" y="6178"/>
                    <a:pt x="7563" y="6178"/>
                    <a:pt x="7563" y="6178"/>
                  </a:cubicBezTo>
                  <a:lnTo>
                    <a:pt x="7550" y="6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202" name="Group 58"/>
            <p:cNvGrpSpPr>
              <a:grpSpLocks/>
            </p:cNvGrpSpPr>
            <p:nvPr/>
          </p:nvGrpSpPr>
          <p:grpSpPr bwMode="auto">
            <a:xfrm>
              <a:off x="413" y="3092"/>
              <a:ext cx="653" cy="306"/>
              <a:chOff x="365" y="3098"/>
              <a:chExt cx="653" cy="306"/>
            </a:xfrm>
          </p:grpSpPr>
          <p:sp>
            <p:nvSpPr>
              <p:cNvPr id="6203" name="Freeform 59"/>
              <p:cNvSpPr>
                <a:spLocks noChangeArrowheads="1"/>
              </p:cNvSpPr>
              <p:nvPr/>
            </p:nvSpPr>
            <p:spPr bwMode="auto">
              <a:xfrm>
                <a:off x="442" y="3098"/>
                <a:ext cx="107" cy="108"/>
              </a:xfrm>
              <a:custGeom>
                <a:avLst/>
                <a:gdLst>
                  <a:gd name="T0" fmla="*/ 0 w 482"/>
                  <a:gd name="T1" fmla="*/ 0 h 483"/>
                  <a:gd name="T2" fmla="*/ 0 w 482"/>
                  <a:gd name="T3" fmla="*/ 0 h 483"/>
                  <a:gd name="T4" fmla="*/ 0 w 482"/>
                  <a:gd name="T5" fmla="*/ 0 h 483"/>
                  <a:gd name="T6" fmla="*/ 0 w 482"/>
                  <a:gd name="T7" fmla="*/ 0 h 483"/>
                  <a:gd name="T8" fmla="*/ 0 w 482"/>
                  <a:gd name="T9" fmla="*/ 0 h 483"/>
                  <a:gd name="T10" fmla="*/ 0 w 482"/>
                  <a:gd name="T11" fmla="*/ 0 h 483"/>
                  <a:gd name="T12" fmla="*/ 0 w 482"/>
                  <a:gd name="T13" fmla="*/ 0 h 483"/>
                  <a:gd name="T14" fmla="*/ 0 w 482"/>
                  <a:gd name="T15" fmla="*/ 0 h 4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2" h="483">
                    <a:moveTo>
                      <a:pt x="481" y="0"/>
                    </a:moveTo>
                    <a:lnTo>
                      <a:pt x="481" y="0"/>
                    </a:lnTo>
                    <a:cubicBezTo>
                      <a:pt x="481" y="45"/>
                      <a:pt x="481" y="134"/>
                      <a:pt x="481" y="151"/>
                    </a:cubicBezTo>
                    <a:cubicBezTo>
                      <a:pt x="481" y="220"/>
                      <a:pt x="378" y="264"/>
                      <a:pt x="268" y="310"/>
                    </a:cubicBezTo>
                    <a:cubicBezTo>
                      <a:pt x="181" y="345"/>
                      <a:pt x="53" y="397"/>
                      <a:pt x="0" y="482"/>
                    </a:cubicBezTo>
                    <a:cubicBezTo>
                      <a:pt x="19" y="422"/>
                      <a:pt x="42" y="350"/>
                      <a:pt x="63" y="288"/>
                    </a:cubicBezTo>
                    <a:cubicBezTo>
                      <a:pt x="83" y="224"/>
                      <a:pt x="151" y="189"/>
                      <a:pt x="254" y="147"/>
                    </a:cubicBezTo>
                    <a:cubicBezTo>
                      <a:pt x="358" y="105"/>
                      <a:pt x="467" y="71"/>
                      <a:pt x="481" y="0"/>
                    </a:cubicBezTo>
                  </a:path>
                </a:pathLst>
              </a:custGeom>
              <a:solidFill>
                <a:srgbClr val="E200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204" name="Freeform 60"/>
              <p:cNvSpPr>
                <a:spLocks noChangeArrowheads="1"/>
              </p:cNvSpPr>
              <p:nvPr/>
            </p:nvSpPr>
            <p:spPr bwMode="auto">
              <a:xfrm>
                <a:off x="365" y="3177"/>
                <a:ext cx="114" cy="67"/>
              </a:xfrm>
              <a:custGeom>
                <a:avLst/>
                <a:gdLst>
                  <a:gd name="T0" fmla="*/ 0 w 511"/>
                  <a:gd name="T1" fmla="*/ 0 h 310"/>
                  <a:gd name="T2" fmla="*/ 0 w 511"/>
                  <a:gd name="T3" fmla="*/ 0 h 310"/>
                  <a:gd name="T4" fmla="*/ 0 w 511"/>
                  <a:gd name="T5" fmla="*/ 0 h 310"/>
                  <a:gd name="T6" fmla="*/ 0 w 511"/>
                  <a:gd name="T7" fmla="*/ 0 h 310"/>
                  <a:gd name="T8" fmla="*/ 0 w 511"/>
                  <a:gd name="T9" fmla="*/ 0 h 310"/>
                  <a:gd name="T10" fmla="*/ 0 w 511"/>
                  <a:gd name="T11" fmla="*/ 0 h 310"/>
                  <a:gd name="T12" fmla="*/ 0 w 511"/>
                  <a:gd name="T13" fmla="*/ 0 h 310"/>
                  <a:gd name="T14" fmla="*/ 0 w 511"/>
                  <a:gd name="T15" fmla="*/ 0 h 3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1" h="310">
                    <a:moveTo>
                      <a:pt x="0" y="26"/>
                    </a:moveTo>
                    <a:lnTo>
                      <a:pt x="0" y="26"/>
                    </a:lnTo>
                    <a:cubicBezTo>
                      <a:pt x="73" y="18"/>
                      <a:pt x="168" y="8"/>
                      <a:pt x="188" y="5"/>
                    </a:cubicBezTo>
                    <a:cubicBezTo>
                      <a:pt x="253" y="0"/>
                      <a:pt x="287" y="69"/>
                      <a:pt x="331" y="146"/>
                    </a:cubicBezTo>
                    <a:cubicBezTo>
                      <a:pt x="374" y="221"/>
                      <a:pt x="422" y="290"/>
                      <a:pt x="510" y="309"/>
                    </a:cubicBezTo>
                    <a:cubicBezTo>
                      <a:pt x="381" y="308"/>
                      <a:pt x="344" y="308"/>
                      <a:pt x="267" y="309"/>
                    </a:cubicBezTo>
                    <a:cubicBezTo>
                      <a:pt x="184" y="307"/>
                      <a:pt x="152" y="251"/>
                      <a:pt x="116" y="176"/>
                    </a:cubicBezTo>
                    <a:cubicBezTo>
                      <a:pt x="80" y="101"/>
                      <a:pt x="52" y="26"/>
                      <a:pt x="0" y="26"/>
                    </a:cubicBezTo>
                  </a:path>
                </a:pathLst>
              </a:custGeom>
              <a:solidFill>
                <a:srgbClr val="E200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205" name="Freeform 61"/>
              <p:cNvSpPr>
                <a:spLocks noChangeArrowheads="1"/>
              </p:cNvSpPr>
              <p:nvPr/>
            </p:nvSpPr>
            <p:spPr bwMode="auto">
              <a:xfrm>
                <a:off x="391" y="3211"/>
                <a:ext cx="157" cy="147"/>
              </a:xfrm>
              <a:custGeom>
                <a:avLst/>
                <a:gdLst>
                  <a:gd name="T0" fmla="*/ 0 w 703"/>
                  <a:gd name="T1" fmla="*/ 0 h 662"/>
                  <a:gd name="T2" fmla="*/ 0 w 703"/>
                  <a:gd name="T3" fmla="*/ 0 h 662"/>
                  <a:gd name="T4" fmla="*/ 0 w 703"/>
                  <a:gd name="T5" fmla="*/ 0 h 662"/>
                  <a:gd name="T6" fmla="*/ 0 w 703"/>
                  <a:gd name="T7" fmla="*/ 0 h 662"/>
                  <a:gd name="T8" fmla="*/ 0 w 703"/>
                  <a:gd name="T9" fmla="*/ 0 h 662"/>
                  <a:gd name="T10" fmla="*/ 0 w 703"/>
                  <a:gd name="T11" fmla="*/ 0 h 662"/>
                  <a:gd name="T12" fmla="*/ 0 w 703"/>
                  <a:gd name="T13" fmla="*/ 0 h 662"/>
                  <a:gd name="T14" fmla="*/ 0 w 703"/>
                  <a:gd name="T15" fmla="*/ 0 h 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3" h="662">
                    <a:moveTo>
                      <a:pt x="702" y="0"/>
                    </a:moveTo>
                    <a:lnTo>
                      <a:pt x="702" y="0"/>
                    </a:lnTo>
                    <a:cubicBezTo>
                      <a:pt x="702" y="67"/>
                      <a:pt x="702" y="205"/>
                      <a:pt x="702" y="232"/>
                    </a:cubicBezTo>
                    <a:cubicBezTo>
                      <a:pt x="702" y="337"/>
                      <a:pt x="546" y="392"/>
                      <a:pt x="400" y="444"/>
                    </a:cubicBezTo>
                    <a:cubicBezTo>
                      <a:pt x="254" y="496"/>
                      <a:pt x="74" y="547"/>
                      <a:pt x="0" y="661"/>
                    </a:cubicBezTo>
                    <a:cubicBezTo>
                      <a:pt x="34" y="557"/>
                      <a:pt x="68" y="456"/>
                      <a:pt x="100" y="352"/>
                    </a:cubicBezTo>
                    <a:cubicBezTo>
                      <a:pt x="136" y="234"/>
                      <a:pt x="275" y="203"/>
                      <a:pt x="435" y="158"/>
                    </a:cubicBezTo>
                    <a:cubicBezTo>
                      <a:pt x="593" y="110"/>
                      <a:pt x="685" y="83"/>
                      <a:pt x="702" y="0"/>
                    </a:cubicBezTo>
                  </a:path>
                </a:pathLst>
              </a:custGeom>
              <a:solidFill>
                <a:srgbClr val="E200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206" name="Freeform 62"/>
              <p:cNvSpPr>
                <a:spLocks noChangeArrowheads="1"/>
              </p:cNvSpPr>
              <p:nvPr/>
            </p:nvSpPr>
            <p:spPr bwMode="auto">
              <a:xfrm>
                <a:off x="508" y="3160"/>
                <a:ext cx="166" cy="85"/>
              </a:xfrm>
              <a:custGeom>
                <a:avLst/>
                <a:gdLst>
                  <a:gd name="T0" fmla="*/ 0 w 742"/>
                  <a:gd name="T1" fmla="*/ 0 h 386"/>
                  <a:gd name="T2" fmla="*/ 0 w 742"/>
                  <a:gd name="T3" fmla="*/ 0 h 386"/>
                  <a:gd name="T4" fmla="*/ 0 w 742"/>
                  <a:gd name="T5" fmla="*/ 0 h 386"/>
                  <a:gd name="T6" fmla="*/ 0 w 742"/>
                  <a:gd name="T7" fmla="*/ 0 h 386"/>
                  <a:gd name="T8" fmla="*/ 0 w 742"/>
                  <a:gd name="T9" fmla="*/ 0 h 386"/>
                  <a:gd name="T10" fmla="*/ 0 w 742"/>
                  <a:gd name="T11" fmla="*/ 0 h 386"/>
                  <a:gd name="T12" fmla="*/ 0 w 742"/>
                  <a:gd name="T13" fmla="*/ 0 h 386"/>
                  <a:gd name="T14" fmla="*/ 0 w 742"/>
                  <a:gd name="T15" fmla="*/ 0 h 3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2" h="386">
                    <a:moveTo>
                      <a:pt x="0" y="35"/>
                    </a:moveTo>
                    <a:lnTo>
                      <a:pt x="0" y="35"/>
                    </a:lnTo>
                    <a:cubicBezTo>
                      <a:pt x="94" y="26"/>
                      <a:pt x="231" y="11"/>
                      <a:pt x="255" y="9"/>
                    </a:cubicBezTo>
                    <a:cubicBezTo>
                      <a:pt x="338" y="0"/>
                      <a:pt x="411" y="79"/>
                      <a:pt x="473" y="181"/>
                    </a:cubicBezTo>
                    <a:cubicBezTo>
                      <a:pt x="534" y="284"/>
                      <a:pt x="621" y="373"/>
                      <a:pt x="741" y="385"/>
                    </a:cubicBezTo>
                    <a:cubicBezTo>
                      <a:pt x="566" y="385"/>
                      <a:pt x="469" y="385"/>
                      <a:pt x="363" y="385"/>
                    </a:cubicBezTo>
                    <a:cubicBezTo>
                      <a:pt x="245" y="382"/>
                      <a:pt x="226" y="285"/>
                      <a:pt x="185" y="200"/>
                    </a:cubicBezTo>
                    <a:cubicBezTo>
                      <a:pt x="144" y="115"/>
                      <a:pt x="86" y="42"/>
                      <a:pt x="0" y="35"/>
                    </a:cubicBezTo>
                  </a:path>
                </a:pathLst>
              </a:custGeom>
              <a:solidFill>
                <a:srgbClr val="E200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207" name="Freeform 63"/>
              <p:cNvSpPr>
                <a:spLocks noChangeArrowheads="1"/>
              </p:cNvSpPr>
              <p:nvPr/>
            </p:nvSpPr>
            <p:spPr bwMode="auto">
              <a:xfrm>
                <a:off x="576" y="3274"/>
                <a:ext cx="441" cy="75"/>
              </a:xfrm>
              <a:custGeom>
                <a:avLst/>
                <a:gdLst>
                  <a:gd name="T0" fmla="*/ 0 w 1958"/>
                  <a:gd name="T1" fmla="*/ 0 h 346"/>
                  <a:gd name="T2" fmla="*/ 0 w 1958"/>
                  <a:gd name="T3" fmla="*/ 0 h 346"/>
                  <a:gd name="T4" fmla="*/ 0 w 1958"/>
                  <a:gd name="T5" fmla="*/ 0 h 346"/>
                  <a:gd name="T6" fmla="*/ 0 w 1958"/>
                  <a:gd name="T7" fmla="*/ 0 h 346"/>
                  <a:gd name="T8" fmla="*/ 0 w 1958"/>
                  <a:gd name="T9" fmla="*/ 0 h 346"/>
                  <a:gd name="T10" fmla="*/ 0 w 1958"/>
                  <a:gd name="T11" fmla="*/ 0 h 346"/>
                  <a:gd name="T12" fmla="*/ 0 w 1958"/>
                  <a:gd name="T13" fmla="*/ 0 h 346"/>
                  <a:gd name="T14" fmla="*/ 0 w 1958"/>
                  <a:gd name="T15" fmla="*/ 0 h 346"/>
                  <a:gd name="T16" fmla="*/ 0 w 1958"/>
                  <a:gd name="T17" fmla="*/ 0 h 346"/>
                  <a:gd name="T18" fmla="*/ 0 w 1958"/>
                  <a:gd name="T19" fmla="*/ 0 h 346"/>
                  <a:gd name="T20" fmla="*/ 0 w 1958"/>
                  <a:gd name="T21" fmla="*/ 0 h 346"/>
                  <a:gd name="T22" fmla="*/ 0 w 1958"/>
                  <a:gd name="T23" fmla="*/ 0 h 346"/>
                  <a:gd name="T24" fmla="*/ 0 w 1958"/>
                  <a:gd name="T25" fmla="*/ 0 h 346"/>
                  <a:gd name="T26" fmla="*/ 0 w 1958"/>
                  <a:gd name="T27" fmla="*/ 0 h 346"/>
                  <a:gd name="T28" fmla="*/ 0 w 1958"/>
                  <a:gd name="T29" fmla="*/ 0 h 346"/>
                  <a:gd name="T30" fmla="*/ 0 w 1958"/>
                  <a:gd name="T31" fmla="*/ 0 h 346"/>
                  <a:gd name="T32" fmla="*/ 0 w 1958"/>
                  <a:gd name="T33" fmla="*/ 0 h 346"/>
                  <a:gd name="T34" fmla="*/ 0 w 1958"/>
                  <a:gd name="T35" fmla="*/ 0 h 346"/>
                  <a:gd name="T36" fmla="*/ 0 w 1958"/>
                  <a:gd name="T37" fmla="*/ 0 h 346"/>
                  <a:gd name="T38" fmla="*/ 0 w 1958"/>
                  <a:gd name="T39" fmla="*/ 0 h 346"/>
                  <a:gd name="T40" fmla="*/ 0 w 1958"/>
                  <a:gd name="T41" fmla="*/ 0 h 346"/>
                  <a:gd name="T42" fmla="*/ 0 w 1958"/>
                  <a:gd name="T43" fmla="*/ 0 h 346"/>
                  <a:gd name="T44" fmla="*/ 0 w 1958"/>
                  <a:gd name="T45" fmla="*/ 0 h 346"/>
                  <a:gd name="T46" fmla="*/ 0 w 1958"/>
                  <a:gd name="T47" fmla="*/ 0 h 346"/>
                  <a:gd name="T48" fmla="*/ 0 w 1958"/>
                  <a:gd name="T49" fmla="*/ 0 h 346"/>
                  <a:gd name="T50" fmla="*/ 0 w 1958"/>
                  <a:gd name="T51" fmla="*/ 0 h 346"/>
                  <a:gd name="T52" fmla="*/ 0 w 1958"/>
                  <a:gd name="T53" fmla="*/ 0 h 346"/>
                  <a:gd name="T54" fmla="*/ 0 w 1958"/>
                  <a:gd name="T55" fmla="*/ 0 h 346"/>
                  <a:gd name="T56" fmla="*/ 0 w 1958"/>
                  <a:gd name="T57" fmla="*/ 0 h 346"/>
                  <a:gd name="T58" fmla="*/ 0 w 1958"/>
                  <a:gd name="T59" fmla="*/ 0 h 346"/>
                  <a:gd name="T60" fmla="*/ 0 w 1958"/>
                  <a:gd name="T61" fmla="*/ 0 h 346"/>
                  <a:gd name="T62" fmla="*/ 0 w 1958"/>
                  <a:gd name="T63" fmla="*/ 0 h 346"/>
                  <a:gd name="T64" fmla="*/ 0 w 1958"/>
                  <a:gd name="T65" fmla="*/ 0 h 346"/>
                  <a:gd name="T66" fmla="*/ 0 w 1958"/>
                  <a:gd name="T67" fmla="*/ 0 h 346"/>
                  <a:gd name="T68" fmla="*/ 0 w 1958"/>
                  <a:gd name="T69" fmla="*/ 0 h 346"/>
                  <a:gd name="T70" fmla="*/ 0 w 1958"/>
                  <a:gd name="T71" fmla="*/ 0 h 346"/>
                  <a:gd name="T72" fmla="*/ 0 w 1958"/>
                  <a:gd name="T73" fmla="*/ 0 h 346"/>
                  <a:gd name="T74" fmla="*/ 0 w 1958"/>
                  <a:gd name="T75" fmla="*/ 0 h 346"/>
                  <a:gd name="T76" fmla="*/ 0 w 1958"/>
                  <a:gd name="T77" fmla="*/ 0 h 346"/>
                  <a:gd name="T78" fmla="*/ 0 w 1958"/>
                  <a:gd name="T79" fmla="*/ 0 h 346"/>
                  <a:gd name="T80" fmla="*/ 0 w 1958"/>
                  <a:gd name="T81" fmla="*/ 0 h 346"/>
                  <a:gd name="T82" fmla="*/ 0 w 1958"/>
                  <a:gd name="T83" fmla="*/ 0 h 346"/>
                  <a:gd name="T84" fmla="*/ 0 w 1958"/>
                  <a:gd name="T85" fmla="*/ 0 h 346"/>
                  <a:gd name="T86" fmla="*/ 0 w 1958"/>
                  <a:gd name="T87" fmla="*/ 0 h 346"/>
                  <a:gd name="T88" fmla="*/ 0 w 1958"/>
                  <a:gd name="T89" fmla="*/ 0 h 346"/>
                  <a:gd name="T90" fmla="*/ 0 w 1958"/>
                  <a:gd name="T91" fmla="*/ 0 h 346"/>
                  <a:gd name="T92" fmla="*/ 0 w 1958"/>
                  <a:gd name="T93" fmla="*/ 0 h 346"/>
                  <a:gd name="T94" fmla="*/ 0 w 1958"/>
                  <a:gd name="T95" fmla="*/ 0 h 346"/>
                  <a:gd name="T96" fmla="*/ 0 w 1958"/>
                  <a:gd name="T97" fmla="*/ 0 h 346"/>
                  <a:gd name="T98" fmla="*/ 0 w 1958"/>
                  <a:gd name="T99" fmla="*/ 0 h 346"/>
                  <a:gd name="T100" fmla="*/ 0 w 1958"/>
                  <a:gd name="T101" fmla="*/ 0 h 346"/>
                  <a:gd name="T102" fmla="*/ 0 w 1958"/>
                  <a:gd name="T103" fmla="*/ 0 h 346"/>
                  <a:gd name="T104" fmla="*/ 0 w 1958"/>
                  <a:gd name="T105" fmla="*/ 0 h 346"/>
                  <a:gd name="T106" fmla="*/ 0 w 1958"/>
                  <a:gd name="T107" fmla="*/ 0 h 346"/>
                  <a:gd name="T108" fmla="*/ 0 w 1958"/>
                  <a:gd name="T109" fmla="*/ 0 h 3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58" h="346">
                    <a:moveTo>
                      <a:pt x="109" y="63"/>
                    </a:moveTo>
                    <a:lnTo>
                      <a:pt x="109" y="63"/>
                    </a:lnTo>
                    <a:cubicBezTo>
                      <a:pt x="0" y="63"/>
                      <a:pt x="0" y="63"/>
                      <a:pt x="0" y="6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93" y="2"/>
                      <a:pt x="293" y="2"/>
                      <a:pt x="293" y="2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342"/>
                      <a:pt x="182" y="342"/>
                      <a:pt x="182" y="342"/>
                    </a:cubicBezTo>
                    <a:cubicBezTo>
                      <a:pt x="109" y="342"/>
                      <a:pt x="109" y="342"/>
                      <a:pt x="109" y="342"/>
                    </a:cubicBezTo>
                    <a:cubicBezTo>
                      <a:pt x="109" y="63"/>
                      <a:pt x="109" y="63"/>
                      <a:pt x="109" y="63"/>
                    </a:cubicBezTo>
                    <a:close/>
                    <a:moveTo>
                      <a:pt x="224" y="342"/>
                    </a:moveTo>
                    <a:lnTo>
                      <a:pt x="224" y="342"/>
                    </a:lnTo>
                    <a:cubicBezTo>
                      <a:pt x="308" y="342"/>
                      <a:pt x="308" y="342"/>
                      <a:pt x="308" y="342"/>
                    </a:cubicBezTo>
                    <a:cubicBezTo>
                      <a:pt x="341" y="263"/>
                      <a:pt x="341" y="263"/>
                      <a:pt x="341" y="263"/>
                    </a:cubicBezTo>
                    <a:cubicBezTo>
                      <a:pt x="469" y="263"/>
                      <a:pt x="469" y="263"/>
                      <a:pt x="469" y="263"/>
                    </a:cubicBezTo>
                    <a:cubicBezTo>
                      <a:pt x="503" y="342"/>
                      <a:pt x="503" y="342"/>
                      <a:pt x="503" y="342"/>
                    </a:cubicBezTo>
                    <a:cubicBezTo>
                      <a:pt x="588" y="342"/>
                      <a:pt x="588" y="342"/>
                      <a:pt x="588" y="342"/>
                    </a:cubicBezTo>
                    <a:cubicBezTo>
                      <a:pt x="447" y="2"/>
                      <a:pt x="447" y="2"/>
                      <a:pt x="447" y="2"/>
                    </a:cubicBezTo>
                    <a:cubicBezTo>
                      <a:pt x="364" y="2"/>
                      <a:pt x="364" y="2"/>
                      <a:pt x="364" y="2"/>
                    </a:cubicBezTo>
                    <a:cubicBezTo>
                      <a:pt x="224" y="342"/>
                      <a:pt x="224" y="342"/>
                      <a:pt x="224" y="342"/>
                    </a:cubicBezTo>
                    <a:close/>
                    <a:moveTo>
                      <a:pt x="406" y="83"/>
                    </a:moveTo>
                    <a:lnTo>
                      <a:pt x="406" y="83"/>
                    </a:lnTo>
                    <a:cubicBezTo>
                      <a:pt x="454" y="203"/>
                      <a:pt x="454" y="203"/>
                      <a:pt x="454" y="203"/>
                    </a:cubicBezTo>
                    <a:cubicBezTo>
                      <a:pt x="357" y="203"/>
                      <a:pt x="357" y="203"/>
                      <a:pt x="357" y="203"/>
                    </a:cubicBezTo>
                    <a:cubicBezTo>
                      <a:pt x="406" y="83"/>
                      <a:pt x="406" y="83"/>
                      <a:pt x="406" y="83"/>
                    </a:cubicBezTo>
                    <a:close/>
                    <a:moveTo>
                      <a:pt x="662" y="2"/>
                    </a:moveTo>
                    <a:lnTo>
                      <a:pt x="662" y="2"/>
                    </a:lnTo>
                    <a:cubicBezTo>
                      <a:pt x="662" y="206"/>
                      <a:pt x="662" y="206"/>
                      <a:pt x="662" y="206"/>
                    </a:cubicBezTo>
                    <a:cubicBezTo>
                      <a:pt x="662" y="222"/>
                      <a:pt x="663" y="235"/>
                      <a:pt x="666" y="243"/>
                    </a:cubicBezTo>
                    <a:cubicBezTo>
                      <a:pt x="669" y="253"/>
                      <a:pt x="673" y="261"/>
                      <a:pt x="680" y="266"/>
                    </a:cubicBezTo>
                    <a:cubicBezTo>
                      <a:pt x="694" y="280"/>
                      <a:pt x="714" y="288"/>
                      <a:pt x="739" y="288"/>
                    </a:cubicBezTo>
                    <a:cubicBezTo>
                      <a:pt x="756" y="288"/>
                      <a:pt x="771" y="285"/>
                      <a:pt x="782" y="279"/>
                    </a:cubicBezTo>
                    <a:cubicBezTo>
                      <a:pt x="794" y="275"/>
                      <a:pt x="802" y="266"/>
                      <a:pt x="808" y="257"/>
                    </a:cubicBezTo>
                    <a:cubicBezTo>
                      <a:pt x="812" y="248"/>
                      <a:pt x="815" y="231"/>
                      <a:pt x="815" y="206"/>
                    </a:cubicBezTo>
                    <a:cubicBezTo>
                      <a:pt x="815" y="2"/>
                      <a:pt x="815" y="2"/>
                      <a:pt x="815" y="2"/>
                    </a:cubicBezTo>
                    <a:cubicBezTo>
                      <a:pt x="888" y="2"/>
                      <a:pt x="888" y="2"/>
                      <a:pt x="888" y="2"/>
                    </a:cubicBezTo>
                    <a:cubicBezTo>
                      <a:pt x="888" y="202"/>
                      <a:pt x="888" y="202"/>
                      <a:pt x="888" y="202"/>
                    </a:cubicBezTo>
                    <a:cubicBezTo>
                      <a:pt x="888" y="228"/>
                      <a:pt x="884" y="250"/>
                      <a:pt x="878" y="268"/>
                    </a:cubicBezTo>
                    <a:cubicBezTo>
                      <a:pt x="874" y="285"/>
                      <a:pt x="865" y="299"/>
                      <a:pt x="852" y="309"/>
                    </a:cubicBezTo>
                    <a:cubicBezTo>
                      <a:pt x="826" y="332"/>
                      <a:pt x="788" y="345"/>
                      <a:pt x="738" y="345"/>
                    </a:cubicBezTo>
                    <a:cubicBezTo>
                      <a:pt x="685" y="345"/>
                      <a:pt x="647" y="334"/>
                      <a:pt x="623" y="310"/>
                    </a:cubicBezTo>
                    <a:cubicBezTo>
                      <a:pt x="611" y="298"/>
                      <a:pt x="601" y="285"/>
                      <a:pt x="597" y="270"/>
                    </a:cubicBezTo>
                    <a:cubicBezTo>
                      <a:pt x="593" y="255"/>
                      <a:pt x="590" y="234"/>
                      <a:pt x="590" y="207"/>
                    </a:cubicBezTo>
                    <a:cubicBezTo>
                      <a:pt x="590" y="2"/>
                      <a:pt x="590" y="2"/>
                      <a:pt x="590" y="2"/>
                    </a:cubicBezTo>
                    <a:cubicBezTo>
                      <a:pt x="662" y="2"/>
                      <a:pt x="662" y="2"/>
                      <a:pt x="662" y="2"/>
                    </a:cubicBezTo>
                    <a:close/>
                    <a:moveTo>
                      <a:pt x="1009" y="212"/>
                    </a:moveTo>
                    <a:lnTo>
                      <a:pt x="1009" y="212"/>
                    </a:lnTo>
                    <a:cubicBezTo>
                      <a:pt x="1009" y="342"/>
                      <a:pt x="1009" y="342"/>
                      <a:pt x="1009" y="342"/>
                    </a:cubicBezTo>
                    <a:cubicBezTo>
                      <a:pt x="938" y="342"/>
                      <a:pt x="938" y="342"/>
                      <a:pt x="938" y="342"/>
                    </a:cubicBezTo>
                    <a:cubicBezTo>
                      <a:pt x="938" y="2"/>
                      <a:pt x="938" y="2"/>
                      <a:pt x="938" y="2"/>
                    </a:cubicBezTo>
                    <a:cubicBezTo>
                      <a:pt x="1103" y="2"/>
                      <a:pt x="1103" y="2"/>
                      <a:pt x="1103" y="2"/>
                    </a:cubicBezTo>
                    <a:cubicBezTo>
                      <a:pt x="1151" y="2"/>
                      <a:pt x="1183" y="8"/>
                      <a:pt x="1203" y="20"/>
                    </a:cubicBezTo>
                    <a:cubicBezTo>
                      <a:pt x="1216" y="29"/>
                      <a:pt x="1226" y="39"/>
                      <a:pt x="1233" y="52"/>
                    </a:cubicBezTo>
                    <a:cubicBezTo>
                      <a:pt x="1240" y="66"/>
                      <a:pt x="1243" y="81"/>
                      <a:pt x="1243" y="96"/>
                    </a:cubicBezTo>
                    <a:cubicBezTo>
                      <a:pt x="1243" y="129"/>
                      <a:pt x="1234" y="154"/>
                      <a:pt x="1219" y="171"/>
                    </a:cubicBezTo>
                    <a:cubicBezTo>
                      <a:pt x="1209" y="182"/>
                      <a:pt x="1196" y="190"/>
                      <a:pt x="1179" y="196"/>
                    </a:cubicBezTo>
                    <a:cubicBezTo>
                      <a:pt x="1193" y="200"/>
                      <a:pt x="1202" y="205"/>
                      <a:pt x="1209" y="211"/>
                    </a:cubicBezTo>
                    <a:cubicBezTo>
                      <a:pt x="1216" y="215"/>
                      <a:pt x="1221" y="225"/>
                      <a:pt x="1227" y="234"/>
                    </a:cubicBezTo>
                    <a:cubicBezTo>
                      <a:pt x="1232" y="242"/>
                      <a:pt x="1234" y="250"/>
                      <a:pt x="1235" y="257"/>
                    </a:cubicBezTo>
                    <a:cubicBezTo>
                      <a:pt x="1238" y="264"/>
                      <a:pt x="1239" y="276"/>
                      <a:pt x="1240" y="291"/>
                    </a:cubicBezTo>
                    <a:cubicBezTo>
                      <a:pt x="1242" y="315"/>
                      <a:pt x="1246" y="332"/>
                      <a:pt x="1248" y="342"/>
                    </a:cubicBezTo>
                    <a:cubicBezTo>
                      <a:pt x="1168" y="342"/>
                      <a:pt x="1168" y="342"/>
                      <a:pt x="1168" y="342"/>
                    </a:cubicBezTo>
                    <a:cubicBezTo>
                      <a:pt x="1165" y="334"/>
                      <a:pt x="1162" y="317"/>
                      <a:pt x="1160" y="293"/>
                    </a:cubicBezTo>
                    <a:cubicBezTo>
                      <a:pt x="1158" y="275"/>
                      <a:pt x="1154" y="258"/>
                      <a:pt x="1148" y="248"/>
                    </a:cubicBezTo>
                    <a:cubicBezTo>
                      <a:pt x="1144" y="237"/>
                      <a:pt x="1136" y="229"/>
                      <a:pt x="1125" y="224"/>
                    </a:cubicBezTo>
                    <a:cubicBezTo>
                      <a:pt x="1113" y="215"/>
                      <a:pt x="1094" y="212"/>
                      <a:pt x="1069" y="212"/>
                    </a:cubicBezTo>
                    <a:cubicBezTo>
                      <a:pt x="1009" y="212"/>
                      <a:pt x="1009" y="212"/>
                      <a:pt x="1009" y="212"/>
                    </a:cubicBezTo>
                    <a:close/>
                    <a:moveTo>
                      <a:pt x="1009" y="152"/>
                    </a:moveTo>
                    <a:lnTo>
                      <a:pt x="1009" y="152"/>
                    </a:lnTo>
                    <a:cubicBezTo>
                      <a:pt x="1111" y="152"/>
                      <a:pt x="1111" y="152"/>
                      <a:pt x="1111" y="152"/>
                    </a:cubicBezTo>
                    <a:cubicBezTo>
                      <a:pt x="1129" y="152"/>
                      <a:pt x="1140" y="149"/>
                      <a:pt x="1147" y="145"/>
                    </a:cubicBezTo>
                    <a:cubicBezTo>
                      <a:pt x="1158" y="137"/>
                      <a:pt x="1164" y="124"/>
                      <a:pt x="1164" y="105"/>
                    </a:cubicBezTo>
                    <a:cubicBezTo>
                      <a:pt x="1164" y="85"/>
                      <a:pt x="1155" y="71"/>
                      <a:pt x="1139" y="66"/>
                    </a:cubicBezTo>
                    <a:cubicBezTo>
                      <a:pt x="1133" y="64"/>
                      <a:pt x="1124" y="63"/>
                      <a:pt x="1111" y="63"/>
                    </a:cubicBezTo>
                    <a:cubicBezTo>
                      <a:pt x="1009" y="63"/>
                      <a:pt x="1009" y="63"/>
                      <a:pt x="1009" y="63"/>
                    </a:cubicBezTo>
                    <a:cubicBezTo>
                      <a:pt x="1009" y="152"/>
                      <a:pt x="1009" y="152"/>
                      <a:pt x="1009" y="152"/>
                    </a:cubicBezTo>
                    <a:close/>
                    <a:moveTo>
                      <a:pt x="1446" y="0"/>
                    </a:moveTo>
                    <a:lnTo>
                      <a:pt x="1446" y="0"/>
                    </a:lnTo>
                    <a:cubicBezTo>
                      <a:pt x="1480" y="0"/>
                      <a:pt x="1510" y="6"/>
                      <a:pt x="1536" y="17"/>
                    </a:cubicBezTo>
                    <a:cubicBezTo>
                      <a:pt x="1567" y="31"/>
                      <a:pt x="1588" y="54"/>
                      <a:pt x="1599" y="87"/>
                    </a:cubicBezTo>
                    <a:cubicBezTo>
                      <a:pt x="1609" y="112"/>
                      <a:pt x="1614" y="142"/>
                      <a:pt x="1614" y="177"/>
                    </a:cubicBezTo>
                    <a:cubicBezTo>
                      <a:pt x="1614" y="212"/>
                      <a:pt x="1607" y="241"/>
                      <a:pt x="1596" y="266"/>
                    </a:cubicBezTo>
                    <a:cubicBezTo>
                      <a:pt x="1581" y="298"/>
                      <a:pt x="1559" y="319"/>
                      <a:pt x="1529" y="330"/>
                    </a:cubicBezTo>
                    <a:cubicBezTo>
                      <a:pt x="1507" y="339"/>
                      <a:pt x="1480" y="344"/>
                      <a:pt x="1452" y="344"/>
                    </a:cubicBezTo>
                    <a:cubicBezTo>
                      <a:pt x="1414" y="344"/>
                      <a:pt x="1379" y="337"/>
                      <a:pt x="1351" y="323"/>
                    </a:cubicBezTo>
                    <a:cubicBezTo>
                      <a:pt x="1327" y="310"/>
                      <a:pt x="1310" y="292"/>
                      <a:pt x="1297" y="266"/>
                    </a:cubicBezTo>
                    <a:cubicBezTo>
                      <a:pt x="1285" y="241"/>
                      <a:pt x="1278" y="211"/>
                      <a:pt x="1278" y="173"/>
                    </a:cubicBezTo>
                    <a:cubicBezTo>
                      <a:pt x="1278" y="109"/>
                      <a:pt x="1294" y="63"/>
                      <a:pt x="1326" y="35"/>
                    </a:cubicBezTo>
                    <a:cubicBezTo>
                      <a:pt x="1354" y="12"/>
                      <a:pt x="1393" y="0"/>
                      <a:pt x="1446" y="0"/>
                    </a:cubicBezTo>
                    <a:close/>
                    <a:moveTo>
                      <a:pt x="1446" y="57"/>
                    </a:moveTo>
                    <a:lnTo>
                      <a:pt x="1446" y="57"/>
                    </a:lnTo>
                    <a:cubicBezTo>
                      <a:pt x="1414" y="57"/>
                      <a:pt x="1388" y="68"/>
                      <a:pt x="1376" y="89"/>
                    </a:cubicBezTo>
                    <a:cubicBezTo>
                      <a:pt x="1363" y="107"/>
                      <a:pt x="1358" y="134"/>
                      <a:pt x="1358" y="171"/>
                    </a:cubicBezTo>
                    <a:cubicBezTo>
                      <a:pt x="1358" y="212"/>
                      <a:pt x="1364" y="240"/>
                      <a:pt x="1379" y="259"/>
                    </a:cubicBezTo>
                    <a:cubicBezTo>
                      <a:pt x="1393" y="277"/>
                      <a:pt x="1415" y="287"/>
                      <a:pt x="1446" y="287"/>
                    </a:cubicBezTo>
                    <a:cubicBezTo>
                      <a:pt x="1476" y="287"/>
                      <a:pt x="1498" y="277"/>
                      <a:pt x="1514" y="259"/>
                    </a:cubicBezTo>
                    <a:cubicBezTo>
                      <a:pt x="1527" y="240"/>
                      <a:pt x="1534" y="212"/>
                      <a:pt x="1534" y="173"/>
                    </a:cubicBezTo>
                    <a:cubicBezTo>
                      <a:pt x="1534" y="137"/>
                      <a:pt x="1529" y="109"/>
                      <a:pt x="1516" y="90"/>
                    </a:cubicBezTo>
                    <a:cubicBezTo>
                      <a:pt x="1503" y="68"/>
                      <a:pt x="1480" y="57"/>
                      <a:pt x="1446" y="57"/>
                    </a:cubicBezTo>
                    <a:close/>
                    <a:moveTo>
                      <a:pt x="1729" y="93"/>
                    </a:moveTo>
                    <a:lnTo>
                      <a:pt x="1729" y="93"/>
                    </a:lnTo>
                    <a:cubicBezTo>
                      <a:pt x="1729" y="342"/>
                      <a:pt x="1729" y="342"/>
                      <a:pt x="1729" y="342"/>
                    </a:cubicBezTo>
                    <a:cubicBezTo>
                      <a:pt x="1660" y="342"/>
                      <a:pt x="1660" y="342"/>
                      <a:pt x="1660" y="342"/>
                    </a:cubicBezTo>
                    <a:cubicBezTo>
                      <a:pt x="1660" y="2"/>
                      <a:pt x="1660" y="2"/>
                      <a:pt x="1660" y="2"/>
                    </a:cubicBezTo>
                    <a:cubicBezTo>
                      <a:pt x="1752" y="2"/>
                      <a:pt x="1752" y="2"/>
                      <a:pt x="1752" y="2"/>
                    </a:cubicBezTo>
                    <a:cubicBezTo>
                      <a:pt x="1888" y="255"/>
                      <a:pt x="1888" y="255"/>
                      <a:pt x="1888" y="255"/>
                    </a:cubicBezTo>
                    <a:cubicBezTo>
                      <a:pt x="1888" y="2"/>
                      <a:pt x="1888" y="2"/>
                      <a:pt x="1888" y="2"/>
                    </a:cubicBezTo>
                    <a:cubicBezTo>
                      <a:pt x="1957" y="2"/>
                      <a:pt x="1957" y="2"/>
                      <a:pt x="1957" y="2"/>
                    </a:cubicBezTo>
                    <a:cubicBezTo>
                      <a:pt x="1957" y="342"/>
                      <a:pt x="1957" y="342"/>
                      <a:pt x="1957" y="342"/>
                    </a:cubicBezTo>
                    <a:cubicBezTo>
                      <a:pt x="1868" y="342"/>
                      <a:pt x="1868" y="342"/>
                      <a:pt x="1868" y="342"/>
                    </a:cubicBezTo>
                    <a:lnTo>
                      <a:pt x="1729" y="93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208" name="Freeform 64"/>
              <p:cNvSpPr>
                <a:spLocks noChangeArrowheads="1"/>
              </p:cNvSpPr>
              <p:nvPr/>
            </p:nvSpPr>
            <p:spPr bwMode="auto">
              <a:xfrm>
                <a:off x="600" y="3371"/>
                <a:ext cx="416" cy="33"/>
              </a:xfrm>
              <a:custGeom>
                <a:avLst/>
                <a:gdLst>
                  <a:gd name="T0" fmla="*/ 0 w 1849"/>
                  <a:gd name="T1" fmla="*/ 0 h 153"/>
                  <a:gd name="T2" fmla="*/ 0 w 1849"/>
                  <a:gd name="T3" fmla="*/ 0 h 153"/>
                  <a:gd name="T4" fmla="*/ 0 w 1849"/>
                  <a:gd name="T5" fmla="*/ 0 h 153"/>
                  <a:gd name="T6" fmla="*/ 0 w 1849"/>
                  <a:gd name="T7" fmla="*/ 0 h 153"/>
                  <a:gd name="T8" fmla="*/ 0 w 1849"/>
                  <a:gd name="T9" fmla="*/ 0 h 153"/>
                  <a:gd name="T10" fmla="*/ 0 w 1849"/>
                  <a:gd name="T11" fmla="*/ 0 h 153"/>
                  <a:gd name="T12" fmla="*/ 0 w 1849"/>
                  <a:gd name="T13" fmla="*/ 0 h 153"/>
                  <a:gd name="T14" fmla="*/ 0 w 1849"/>
                  <a:gd name="T15" fmla="*/ 0 h 153"/>
                  <a:gd name="T16" fmla="*/ 0 w 1849"/>
                  <a:gd name="T17" fmla="*/ 0 h 153"/>
                  <a:gd name="T18" fmla="*/ 0 w 1849"/>
                  <a:gd name="T19" fmla="*/ 0 h 153"/>
                  <a:gd name="T20" fmla="*/ 0 w 1849"/>
                  <a:gd name="T21" fmla="*/ 0 h 153"/>
                  <a:gd name="T22" fmla="*/ 0 w 1849"/>
                  <a:gd name="T23" fmla="*/ 0 h 153"/>
                  <a:gd name="T24" fmla="*/ 0 w 1849"/>
                  <a:gd name="T25" fmla="*/ 0 h 153"/>
                  <a:gd name="T26" fmla="*/ 0 w 1849"/>
                  <a:gd name="T27" fmla="*/ 0 h 153"/>
                  <a:gd name="T28" fmla="*/ 0 w 1849"/>
                  <a:gd name="T29" fmla="*/ 0 h 153"/>
                  <a:gd name="T30" fmla="*/ 0 w 1849"/>
                  <a:gd name="T31" fmla="*/ 0 h 153"/>
                  <a:gd name="T32" fmla="*/ 0 w 1849"/>
                  <a:gd name="T33" fmla="*/ 0 h 153"/>
                  <a:gd name="T34" fmla="*/ 0 w 1849"/>
                  <a:gd name="T35" fmla="*/ 0 h 153"/>
                  <a:gd name="T36" fmla="*/ 0 w 1849"/>
                  <a:gd name="T37" fmla="*/ 0 h 153"/>
                  <a:gd name="T38" fmla="*/ 0 w 1849"/>
                  <a:gd name="T39" fmla="*/ 0 h 153"/>
                  <a:gd name="T40" fmla="*/ 0 w 1849"/>
                  <a:gd name="T41" fmla="*/ 0 h 153"/>
                  <a:gd name="T42" fmla="*/ 0 w 1849"/>
                  <a:gd name="T43" fmla="*/ 0 h 153"/>
                  <a:gd name="T44" fmla="*/ 0 w 1849"/>
                  <a:gd name="T45" fmla="*/ 0 h 153"/>
                  <a:gd name="T46" fmla="*/ 0 w 1849"/>
                  <a:gd name="T47" fmla="*/ 0 h 153"/>
                  <a:gd name="T48" fmla="*/ 0 w 1849"/>
                  <a:gd name="T49" fmla="*/ 0 h 153"/>
                  <a:gd name="T50" fmla="*/ 0 w 1849"/>
                  <a:gd name="T51" fmla="*/ 0 h 153"/>
                  <a:gd name="T52" fmla="*/ 0 w 1849"/>
                  <a:gd name="T53" fmla="*/ 0 h 153"/>
                  <a:gd name="T54" fmla="*/ 0 w 1849"/>
                  <a:gd name="T55" fmla="*/ 0 h 153"/>
                  <a:gd name="T56" fmla="*/ 0 w 1849"/>
                  <a:gd name="T57" fmla="*/ 0 h 153"/>
                  <a:gd name="T58" fmla="*/ 0 w 1849"/>
                  <a:gd name="T59" fmla="*/ 0 h 153"/>
                  <a:gd name="T60" fmla="*/ 0 w 1849"/>
                  <a:gd name="T61" fmla="*/ 0 h 153"/>
                  <a:gd name="T62" fmla="*/ 0 w 1849"/>
                  <a:gd name="T63" fmla="*/ 0 h 153"/>
                  <a:gd name="T64" fmla="*/ 0 w 1849"/>
                  <a:gd name="T65" fmla="*/ 0 h 153"/>
                  <a:gd name="T66" fmla="*/ 0 w 1849"/>
                  <a:gd name="T67" fmla="*/ 0 h 153"/>
                  <a:gd name="T68" fmla="*/ 0 w 1849"/>
                  <a:gd name="T69" fmla="*/ 0 h 153"/>
                  <a:gd name="T70" fmla="*/ 0 w 1849"/>
                  <a:gd name="T71" fmla="*/ 0 h 153"/>
                  <a:gd name="T72" fmla="*/ 0 w 1849"/>
                  <a:gd name="T73" fmla="*/ 0 h 153"/>
                  <a:gd name="T74" fmla="*/ 0 w 1849"/>
                  <a:gd name="T75" fmla="*/ 0 h 153"/>
                  <a:gd name="T76" fmla="*/ 0 w 1849"/>
                  <a:gd name="T77" fmla="*/ 0 h 153"/>
                  <a:gd name="T78" fmla="*/ 0 w 1849"/>
                  <a:gd name="T79" fmla="*/ 0 h 153"/>
                  <a:gd name="T80" fmla="*/ 0 w 1849"/>
                  <a:gd name="T81" fmla="*/ 0 h 153"/>
                  <a:gd name="T82" fmla="*/ 0 w 1849"/>
                  <a:gd name="T83" fmla="*/ 0 h 153"/>
                  <a:gd name="T84" fmla="*/ 0 w 1849"/>
                  <a:gd name="T85" fmla="*/ 0 h 153"/>
                  <a:gd name="T86" fmla="*/ 0 w 1849"/>
                  <a:gd name="T87" fmla="*/ 0 h 153"/>
                  <a:gd name="T88" fmla="*/ 0 w 1849"/>
                  <a:gd name="T89" fmla="*/ 0 h 153"/>
                  <a:gd name="T90" fmla="*/ 0 w 1849"/>
                  <a:gd name="T91" fmla="*/ 0 h 153"/>
                  <a:gd name="T92" fmla="*/ 0 w 1849"/>
                  <a:gd name="T93" fmla="*/ 0 h 153"/>
                  <a:gd name="T94" fmla="*/ 0 w 1849"/>
                  <a:gd name="T95" fmla="*/ 0 h 153"/>
                  <a:gd name="T96" fmla="*/ 0 w 1849"/>
                  <a:gd name="T97" fmla="*/ 0 h 153"/>
                  <a:gd name="T98" fmla="*/ 0 w 1849"/>
                  <a:gd name="T99" fmla="*/ 0 h 153"/>
                  <a:gd name="T100" fmla="*/ 0 w 1849"/>
                  <a:gd name="T101" fmla="*/ 0 h 1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849" h="153">
                    <a:moveTo>
                      <a:pt x="24" y="95"/>
                    </a:moveTo>
                    <a:lnTo>
                      <a:pt x="24" y="95"/>
                    </a:lnTo>
                    <a:cubicBezTo>
                      <a:pt x="24" y="149"/>
                      <a:pt x="24" y="149"/>
                      <a:pt x="24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76" y="2"/>
                      <a:pt x="85" y="2"/>
                      <a:pt x="90" y="5"/>
                    </a:cubicBezTo>
                    <a:cubicBezTo>
                      <a:pt x="100" y="8"/>
                      <a:pt x="107" y="15"/>
                      <a:pt x="112" y="23"/>
                    </a:cubicBezTo>
                    <a:cubicBezTo>
                      <a:pt x="116" y="29"/>
                      <a:pt x="117" y="38"/>
                      <a:pt x="117" y="49"/>
                    </a:cubicBezTo>
                    <a:cubicBezTo>
                      <a:pt x="117" y="66"/>
                      <a:pt x="112" y="78"/>
                      <a:pt x="103" y="87"/>
                    </a:cubicBezTo>
                    <a:cubicBezTo>
                      <a:pt x="99" y="90"/>
                      <a:pt x="93" y="92"/>
                      <a:pt x="87" y="93"/>
                    </a:cubicBezTo>
                    <a:cubicBezTo>
                      <a:pt x="80" y="95"/>
                      <a:pt x="72" y="95"/>
                      <a:pt x="61" y="95"/>
                    </a:cubicBezTo>
                    <a:cubicBezTo>
                      <a:pt x="24" y="95"/>
                      <a:pt x="24" y="95"/>
                      <a:pt x="24" y="95"/>
                    </a:cubicBezTo>
                    <a:close/>
                    <a:moveTo>
                      <a:pt x="24" y="78"/>
                    </a:moveTo>
                    <a:lnTo>
                      <a:pt x="24" y="78"/>
                    </a:lnTo>
                    <a:cubicBezTo>
                      <a:pt x="63" y="78"/>
                      <a:pt x="63" y="78"/>
                      <a:pt x="63" y="78"/>
                    </a:cubicBezTo>
                    <a:cubicBezTo>
                      <a:pt x="73" y="78"/>
                      <a:pt x="81" y="75"/>
                      <a:pt x="86" y="71"/>
                    </a:cubicBezTo>
                    <a:cubicBezTo>
                      <a:pt x="91" y="67"/>
                      <a:pt x="92" y="58"/>
                      <a:pt x="92" y="47"/>
                    </a:cubicBezTo>
                    <a:cubicBezTo>
                      <a:pt x="92" y="39"/>
                      <a:pt x="90" y="31"/>
                      <a:pt x="85" y="28"/>
                    </a:cubicBezTo>
                    <a:cubicBezTo>
                      <a:pt x="81" y="23"/>
                      <a:pt x="73" y="21"/>
                      <a:pt x="61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78"/>
                      <a:pt x="24" y="78"/>
                      <a:pt x="24" y="78"/>
                    </a:cubicBezTo>
                    <a:close/>
                    <a:moveTo>
                      <a:pt x="205" y="0"/>
                    </a:moveTo>
                    <a:lnTo>
                      <a:pt x="205" y="0"/>
                    </a:lnTo>
                    <a:cubicBezTo>
                      <a:pt x="233" y="0"/>
                      <a:pt x="253" y="8"/>
                      <a:pt x="264" y="25"/>
                    </a:cubicBezTo>
                    <a:cubicBezTo>
                      <a:pt x="271" y="37"/>
                      <a:pt x="276" y="53"/>
                      <a:pt x="276" y="76"/>
                    </a:cubicBezTo>
                    <a:cubicBezTo>
                      <a:pt x="276" y="103"/>
                      <a:pt x="269" y="122"/>
                      <a:pt x="256" y="133"/>
                    </a:cubicBezTo>
                    <a:cubicBezTo>
                      <a:pt x="243" y="144"/>
                      <a:pt x="226" y="152"/>
                      <a:pt x="204" y="152"/>
                    </a:cubicBezTo>
                    <a:cubicBezTo>
                      <a:pt x="178" y="152"/>
                      <a:pt x="160" y="144"/>
                      <a:pt x="148" y="130"/>
                    </a:cubicBezTo>
                    <a:cubicBezTo>
                      <a:pt x="144" y="124"/>
                      <a:pt x="141" y="117"/>
                      <a:pt x="138" y="107"/>
                    </a:cubicBezTo>
                    <a:cubicBezTo>
                      <a:pt x="135" y="97"/>
                      <a:pt x="133" y="87"/>
                      <a:pt x="133" y="76"/>
                    </a:cubicBezTo>
                    <a:cubicBezTo>
                      <a:pt x="133" y="65"/>
                      <a:pt x="134" y="54"/>
                      <a:pt x="138" y="45"/>
                    </a:cubicBezTo>
                    <a:cubicBezTo>
                      <a:pt x="142" y="36"/>
                      <a:pt x="145" y="28"/>
                      <a:pt x="149" y="22"/>
                    </a:cubicBezTo>
                    <a:cubicBezTo>
                      <a:pt x="155" y="15"/>
                      <a:pt x="163" y="9"/>
                      <a:pt x="173" y="5"/>
                    </a:cubicBezTo>
                    <a:cubicBezTo>
                      <a:pt x="182" y="2"/>
                      <a:pt x="192" y="0"/>
                      <a:pt x="205" y="0"/>
                    </a:cubicBezTo>
                    <a:close/>
                    <a:moveTo>
                      <a:pt x="205" y="19"/>
                    </a:moveTo>
                    <a:lnTo>
                      <a:pt x="205" y="19"/>
                    </a:lnTo>
                    <a:cubicBezTo>
                      <a:pt x="185" y="19"/>
                      <a:pt x="172" y="25"/>
                      <a:pt x="165" y="41"/>
                    </a:cubicBezTo>
                    <a:cubicBezTo>
                      <a:pt x="161" y="49"/>
                      <a:pt x="159" y="60"/>
                      <a:pt x="159" y="75"/>
                    </a:cubicBezTo>
                    <a:cubicBezTo>
                      <a:pt x="159" y="93"/>
                      <a:pt x="161" y="107"/>
                      <a:pt x="167" y="117"/>
                    </a:cubicBezTo>
                    <a:cubicBezTo>
                      <a:pt x="175" y="127"/>
                      <a:pt x="188" y="132"/>
                      <a:pt x="205" y="132"/>
                    </a:cubicBezTo>
                    <a:cubicBezTo>
                      <a:pt x="226" y="132"/>
                      <a:pt x="239" y="125"/>
                      <a:pt x="246" y="111"/>
                    </a:cubicBezTo>
                    <a:cubicBezTo>
                      <a:pt x="249" y="103"/>
                      <a:pt x="251" y="92"/>
                      <a:pt x="251" y="76"/>
                    </a:cubicBezTo>
                    <a:cubicBezTo>
                      <a:pt x="251" y="58"/>
                      <a:pt x="248" y="44"/>
                      <a:pt x="243" y="36"/>
                    </a:cubicBezTo>
                    <a:cubicBezTo>
                      <a:pt x="235" y="24"/>
                      <a:pt x="224" y="19"/>
                      <a:pt x="205" y="19"/>
                    </a:cubicBezTo>
                    <a:close/>
                    <a:moveTo>
                      <a:pt x="298" y="2"/>
                    </a:moveTo>
                    <a:lnTo>
                      <a:pt x="298" y="2"/>
                    </a:lnTo>
                    <a:cubicBezTo>
                      <a:pt x="321" y="2"/>
                      <a:pt x="321" y="2"/>
                      <a:pt x="321" y="2"/>
                    </a:cubicBezTo>
                    <a:cubicBezTo>
                      <a:pt x="321" y="88"/>
                      <a:pt x="321" y="88"/>
                      <a:pt x="321" y="88"/>
                    </a:cubicBezTo>
                    <a:cubicBezTo>
                      <a:pt x="321" y="96"/>
                      <a:pt x="321" y="104"/>
                      <a:pt x="322" y="109"/>
                    </a:cubicBezTo>
                    <a:cubicBezTo>
                      <a:pt x="323" y="114"/>
                      <a:pt x="326" y="117"/>
                      <a:pt x="328" y="120"/>
                    </a:cubicBezTo>
                    <a:cubicBezTo>
                      <a:pt x="335" y="127"/>
                      <a:pt x="345" y="130"/>
                      <a:pt x="359" y="130"/>
                    </a:cubicBezTo>
                    <a:cubicBezTo>
                      <a:pt x="392" y="130"/>
                      <a:pt x="392" y="130"/>
                      <a:pt x="392" y="130"/>
                    </a:cubicBezTo>
                    <a:cubicBezTo>
                      <a:pt x="392" y="149"/>
                      <a:pt x="392" y="149"/>
                      <a:pt x="392" y="149"/>
                    </a:cubicBezTo>
                    <a:cubicBezTo>
                      <a:pt x="356" y="149"/>
                      <a:pt x="356" y="149"/>
                      <a:pt x="356" y="149"/>
                    </a:cubicBezTo>
                    <a:cubicBezTo>
                      <a:pt x="344" y="149"/>
                      <a:pt x="334" y="148"/>
                      <a:pt x="328" y="146"/>
                    </a:cubicBezTo>
                    <a:cubicBezTo>
                      <a:pt x="321" y="144"/>
                      <a:pt x="315" y="140"/>
                      <a:pt x="309" y="134"/>
                    </a:cubicBezTo>
                    <a:cubicBezTo>
                      <a:pt x="306" y="130"/>
                      <a:pt x="302" y="124"/>
                      <a:pt x="300" y="117"/>
                    </a:cubicBezTo>
                    <a:cubicBezTo>
                      <a:pt x="298" y="111"/>
                      <a:pt x="298" y="102"/>
                      <a:pt x="298" y="90"/>
                    </a:cubicBezTo>
                    <a:cubicBezTo>
                      <a:pt x="298" y="2"/>
                      <a:pt x="298" y="2"/>
                      <a:pt x="298" y="2"/>
                    </a:cubicBezTo>
                    <a:close/>
                    <a:moveTo>
                      <a:pt x="413" y="149"/>
                    </a:moveTo>
                    <a:lnTo>
                      <a:pt x="413" y="149"/>
                    </a:lnTo>
                    <a:cubicBezTo>
                      <a:pt x="413" y="130"/>
                      <a:pt x="413" y="130"/>
                      <a:pt x="413" y="130"/>
                    </a:cubicBezTo>
                    <a:cubicBezTo>
                      <a:pt x="475" y="130"/>
                      <a:pt x="475" y="130"/>
                      <a:pt x="475" y="130"/>
                    </a:cubicBezTo>
                    <a:cubicBezTo>
                      <a:pt x="486" y="130"/>
                      <a:pt x="493" y="130"/>
                      <a:pt x="497" y="127"/>
                    </a:cubicBezTo>
                    <a:cubicBezTo>
                      <a:pt x="503" y="123"/>
                      <a:pt x="506" y="117"/>
                      <a:pt x="506" y="108"/>
                    </a:cubicBezTo>
                    <a:cubicBezTo>
                      <a:pt x="506" y="96"/>
                      <a:pt x="502" y="89"/>
                      <a:pt x="494" y="87"/>
                    </a:cubicBezTo>
                    <a:cubicBezTo>
                      <a:pt x="490" y="86"/>
                      <a:pt x="483" y="85"/>
                      <a:pt x="472" y="85"/>
                    </a:cubicBezTo>
                    <a:cubicBezTo>
                      <a:pt x="461" y="85"/>
                      <a:pt x="460" y="85"/>
                      <a:pt x="460" y="85"/>
                    </a:cubicBezTo>
                    <a:cubicBezTo>
                      <a:pt x="443" y="85"/>
                      <a:pt x="430" y="82"/>
                      <a:pt x="422" y="78"/>
                    </a:cubicBezTo>
                    <a:cubicBezTo>
                      <a:pt x="411" y="71"/>
                      <a:pt x="408" y="60"/>
                      <a:pt x="408" y="46"/>
                    </a:cubicBezTo>
                    <a:cubicBezTo>
                      <a:pt x="408" y="37"/>
                      <a:pt x="409" y="28"/>
                      <a:pt x="414" y="21"/>
                    </a:cubicBezTo>
                    <a:cubicBezTo>
                      <a:pt x="420" y="15"/>
                      <a:pt x="424" y="9"/>
                      <a:pt x="432" y="6"/>
                    </a:cubicBezTo>
                    <a:cubicBezTo>
                      <a:pt x="439" y="3"/>
                      <a:pt x="450" y="2"/>
                      <a:pt x="464" y="2"/>
                    </a:cubicBezTo>
                    <a:cubicBezTo>
                      <a:pt x="524" y="2"/>
                      <a:pt x="524" y="2"/>
                      <a:pt x="524" y="2"/>
                    </a:cubicBezTo>
                    <a:cubicBezTo>
                      <a:pt x="524" y="21"/>
                      <a:pt x="524" y="21"/>
                      <a:pt x="524" y="21"/>
                    </a:cubicBezTo>
                    <a:cubicBezTo>
                      <a:pt x="464" y="21"/>
                      <a:pt x="464" y="21"/>
                      <a:pt x="464" y="21"/>
                    </a:cubicBezTo>
                    <a:cubicBezTo>
                      <a:pt x="458" y="21"/>
                      <a:pt x="453" y="21"/>
                      <a:pt x="448" y="22"/>
                    </a:cubicBezTo>
                    <a:cubicBezTo>
                      <a:pt x="446" y="22"/>
                      <a:pt x="443" y="23"/>
                      <a:pt x="440" y="25"/>
                    </a:cubicBezTo>
                    <a:cubicBezTo>
                      <a:pt x="435" y="28"/>
                      <a:pt x="432" y="35"/>
                      <a:pt x="432" y="43"/>
                    </a:cubicBezTo>
                    <a:cubicBezTo>
                      <a:pt x="432" y="51"/>
                      <a:pt x="435" y="54"/>
                      <a:pt x="439" y="58"/>
                    </a:cubicBezTo>
                    <a:cubicBezTo>
                      <a:pt x="445" y="61"/>
                      <a:pt x="452" y="64"/>
                      <a:pt x="464" y="64"/>
                    </a:cubicBezTo>
                    <a:cubicBezTo>
                      <a:pt x="473" y="64"/>
                      <a:pt x="473" y="64"/>
                      <a:pt x="473" y="64"/>
                    </a:cubicBezTo>
                    <a:cubicBezTo>
                      <a:pt x="486" y="64"/>
                      <a:pt x="495" y="64"/>
                      <a:pt x="501" y="66"/>
                    </a:cubicBezTo>
                    <a:cubicBezTo>
                      <a:pt x="508" y="66"/>
                      <a:pt x="512" y="68"/>
                      <a:pt x="516" y="71"/>
                    </a:cubicBezTo>
                    <a:cubicBezTo>
                      <a:pt x="522" y="75"/>
                      <a:pt x="524" y="80"/>
                      <a:pt x="527" y="86"/>
                    </a:cubicBezTo>
                    <a:cubicBezTo>
                      <a:pt x="530" y="92"/>
                      <a:pt x="532" y="100"/>
                      <a:pt x="532" y="107"/>
                    </a:cubicBezTo>
                    <a:cubicBezTo>
                      <a:pt x="532" y="124"/>
                      <a:pt x="524" y="137"/>
                      <a:pt x="511" y="142"/>
                    </a:cubicBezTo>
                    <a:cubicBezTo>
                      <a:pt x="508" y="145"/>
                      <a:pt x="502" y="147"/>
                      <a:pt x="497" y="148"/>
                    </a:cubicBezTo>
                    <a:cubicBezTo>
                      <a:pt x="491" y="148"/>
                      <a:pt x="484" y="149"/>
                      <a:pt x="473" y="149"/>
                    </a:cubicBezTo>
                    <a:cubicBezTo>
                      <a:pt x="413" y="149"/>
                      <a:pt x="413" y="149"/>
                      <a:pt x="413" y="149"/>
                    </a:cubicBezTo>
                    <a:close/>
                    <a:moveTo>
                      <a:pt x="576" y="2"/>
                    </a:moveTo>
                    <a:lnTo>
                      <a:pt x="576" y="2"/>
                    </a:lnTo>
                    <a:cubicBezTo>
                      <a:pt x="576" y="149"/>
                      <a:pt x="576" y="149"/>
                      <a:pt x="576" y="149"/>
                    </a:cubicBezTo>
                    <a:cubicBezTo>
                      <a:pt x="552" y="149"/>
                      <a:pt x="552" y="149"/>
                      <a:pt x="552" y="149"/>
                    </a:cubicBezTo>
                    <a:cubicBezTo>
                      <a:pt x="552" y="2"/>
                      <a:pt x="552" y="2"/>
                      <a:pt x="552" y="2"/>
                    </a:cubicBezTo>
                    <a:cubicBezTo>
                      <a:pt x="576" y="2"/>
                      <a:pt x="576" y="2"/>
                      <a:pt x="576" y="2"/>
                    </a:cubicBezTo>
                    <a:close/>
                    <a:moveTo>
                      <a:pt x="576" y="74"/>
                    </a:moveTo>
                    <a:lnTo>
                      <a:pt x="576" y="74"/>
                    </a:lnTo>
                    <a:cubicBezTo>
                      <a:pt x="649" y="149"/>
                      <a:pt x="649" y="149"/>
                      <a:pt x="649" y="149"/>
                    </a:cubicBezTo>
                    <a:cubicBezTo>
                      <a:pt x="679" y="149"/>
                      <a:pt x="679" y="149"/>
                      <a:pt x="679" y="149"/>
                    </a:cubicBezTo>
                    <a:cubicBezTo>
                      <a:pt x="601" y="73"/>
                      <a:pt x="601" y="73"/>
                      <a:pt x="601" y="73"/>
                    </a:cubicBezTo>
                    <a:cubicBezTo>
                      <a:pt x="676" y="2"/>
                      <a:pt x="676" y="2"/>
                      <a:pt x="676" y="2"/>
                    </a:cubicBezTo>
                    <a:cubicBezTo>
                      <a:pt x="647" y="2"/>
                      <a:pt x="647" y="2"/>
                      <a:pt x="647" y="2"/>
                    </a:cubicBezTo>
                    <a:cubicBezTo>
                      <a:pt x="576" y="74"/>
                      <a:pt x="576" y="74"/>
                      <a:pt x="576" y="74"/>
                    </a:cubicBezTo>
                    <a:close/>
                    <a:moveTo>
                      <a:pt x="688" y="149"/>
                    </a:moveTo>
                    <a:lnTo>
                      <a:pt x="688" y="149"/>
                    </a:lnTo>
                    <a:cubicBezTo>
                      <a:pt x="749" y="2"/>
                      <a:pt x="749" y="2"/>
                      <a:pt x="749" y="2"/>
                    </a:cubicBezTo>
                    <a:cubicBezTo>
                      <a:pt x="780" y="2"/>
                      <a:pt x="780" y="2"/>
                      <a:pt x="780" y="2"/>
                    </a:cubicBezTo>
                    <a:cubicBezTo>
                      <a:pt x="838" y="149"/>
                      <a:pt x="838" y="149"/>
                      <a:pt x="838" y="149"/>
                    </a:cubicBezTo>
                    <a:cubicBezTo>
                      <a:pt x="814" y="149"/>
                      <a:pt x="814" y="149"/>
                      <a:pt x="814" y="149"/>
                    </a:cubicBezTo>
                    <a:cubicBezTo>
                      <a:pt x="798" y="110"/>
                      <a:pt x="798" y="110"/>
                      <a:pt x="798" y="110"/>
                    </a:cubicBezTo>
                    <a:cubicBezTo>
                      <a:pt x="729" y="110"/>
                      <a:pt x="729" y="110"/>
                      <a:pt x="729" y="110"/>
                    </a:cubicBezTo>
                    <a:cubicBezTo>
                      <a:pt x="713" y="149"/>
                      <a:pt x="713" y="149"/>
                      <a:pt x="713" y="149"/>
                    </a:cubicBezTo>
                    <a:cubicBezTo>
                      <a:pt x="688" y="149"/>
                      <a:pt x="688" y="149"/>
                      <a:pt x="688" y="149"/>
                    </a:cubicBezTo>
                    <a:close/>
                    <a:moveTo>
                      <a:pt x="764" y="20"/>
                    </a:moveTo>
                    <a:lnTo>
                      <a:pt x="764" y="20"/>
                    </a:lnTo>
                    <a:cubicBezTo>
                      <a:pt x="736" y="92"/>
                      <a:pt x="736" y="92"/>
                      <a:pt x="736" y="92"/>
                    </a:cubicBezTo>
                    <a:cubicBezTo>
                      <a:pt x="792" y="92"/>
                      <a:pt x="792" y="92"/>
                      <a:pt x="792" y="92"/>
                    </a:cubicBezTo>
                    <a:cubicBezTo>
                      <a:pt x="764" y="20"/>
                      <a:pt x="764" y="20"/>
                      <a:pt x="764" y="20"/>
                    </a:cubicBezTo>
                    <a:close/>
                    <a:moveTo>
                      <a:pt x="1029" y="2"/>
                    </a:moveTo>
                    <a:lnTo>
                      <a:pt x="1029" y="2"/>
                    </a:lnTo>
                    <a:cubicBezTo>
                      <a:pt x="1029" y="21"/>
                      <a:pt x="1029" y="21"/>
                      <a:pt x="1029" y="21"/>
                    </a:cubicBezTo>
                    <a:cubicBezTo>
                      <a:pt x="985" y="21"/>
                      <a:pt x="985" y="21"/>
                      <a:pt x="985" y="21"/>
                    </a:cubicBezTo>
                    <a:cubicBezTo>
                      <a:pt x="978" y="21"/>
                      <a:pt x="972" y="21"/>
                      <a:pt x="968" y="22"/>
                    </a:cubicBezTo>
                    <a:cubicBezTo>
                      <a:pt x="964" y="23"/>
                      <a:pt x="960" y="25"/>
                      <a:pt x="956" y="28"/>
                    </a:cubicBezTo>
                    <a:cubicBezTo>
                      <a:pt x="951" y="31"/>
                      <a:pt x="947" y="37"/>
                      <a:pt x="946" y="42"/>
                    </a:cubicBezTo>
                    <a:cubicBezTo>
                      <a:pt x="943" y="49"/>
                      <a:pt x="942" y="56"/>
                      <a:pt x="941" y="66"/>
                    </a:cubicBezTo>
                    <a:cubicBezTo>
                      <a:pt x="1029" y="66"/>
                      <a:pt x="1029" y="66"/>
                      <a:pt x="1029" y="66"/>
                    </a:cubicBezTo>
                    <a:cubicBezTo>
                      <a:pt x="1029" y="85"/>
                      <a:pt x="1029" y="85"/>
                      <a:pt x="1029" y="85"/>
                    </a:cubicBezTo>
                    <a:cubicBezTo>
                      <a:pt x="941" y="85"/>
                      <a:pt x="941" y="85"/>
                      <a:pt x="941" y="85"/>
                    </a:cubicBezTo>
                    <a:cubicBezTo>
                      <a:pt x="941" y="95"/>
                      <a:pt x="943" y="104"/>
                      <a:pt x="948" y="114"/>
                    </a:cubicBezTo>
                    <a:cubicBezTo>
                      <a:pt x="951" y="119"/>
                      <a:pt x="956" y="124"/>
                      <a:pt x="962" y="126"/>
                    </a:cubicBezTo>
                    <a:cubicBezTo>
                      <a:pt x="968" y="130"/>
                      <a:pt x="975" y="130"/>
                      <a:pt x="985" y="130"/>
                    </a:cubicBezTo>
                    <a:cubicBezTo>
                      <a:pt x="1029" y="130"/>
                      <a:pt x="1029" y="130"/>
                      <a:pt x="1029" y="130"/>
                    </a:cubicBezTo>
                    <a:cubicBezTo>
                      <a:pt x="1029" y="149"/>
                      <a:pt x="1029" y="149"/>
                      <a:pt x="1029" y="149"/>
                    </a:cubicBezTo>
                    <a:cubicBezTo>
                      <a:pt x="980" y="149"/>
                      <a:pt x="980" y="149"/>
                      <a:pt x="980" y="149"/>
                    </a:cubicBezTo>
                    <a:cubicBezTo>
                      <a:pt x="969" y="149"/>
                      <a:pt x="958" y="147"/>
                      <a:pt x="950" y="145"/>
                    </a:cubicBezTo>
                    <a:cubicBezTo>
                      <a:pt x="936" y="140"/>
                      <a:pt x="926" y="130"/>
                      <a:pt x="920" y="112"/>
                    </a:cubicBezTo>
                    <a:cubicBezTo>
                      <a:pt x="917" y="103"/>
                      <a:pt x="916" y="92"/>
                      <a:pt x="916" y="79"/>
                    </a:cubicBezTo>
                    <a:cubicBezTo>
                      <a:pt x="916" y="60"/>
                      <a:pt x="918" y="46"/>
                      <a:pt x="922" y="36"/>
                    </a:cubicBezTo>
                    <a:cubicBezTo>
                      <a:pt x="929" y="23"/>
                      <a:pt x="938" y="15"/>
                      <a:pt x="947" y="9"/>
                    </a:cubicBezTo>
                    <a:cubicBezTo>
                      <a:pt x="957" y="5"/>
                      <a:pt x="971" y="2"/>
                      <a:pt x="987" y="2"/>
                    </a:cubicBezTo>
                    <a:cubicBezTo>
                      <a:pt x="1029" y="2"/>
                      <a:pt x="1029" y="2"/>
                      <a:pt x="1029" y="2"/>
                    </a:cubicBezTo>
                    <a:close/>
                    <a:moveTo>
                      <a:pt x="1081" y="31"/>
                    </a:moveTo>
                    <a:lnTo>
                      <a:pt x="1081" y="31"/>
                    </a:lnTo>
                    <a:cubicBezTo>
                      <a:pt x="1081" y="149"/>
                      <a:pt x="1081" y="149"/>
                      <a:pt x="1081" y="149"/>
                    </a:cubicBezTo>
                    <a:cubicBezTo>
                      <a:pt x="1058" y="149"/>
                      <a:pt x="1058" y="149"/>
                      <a:pt x="1058" y="149"/>
                    </a:cubicBezTo>
                    <a:cubicBezTo>
                      <a:pt x="1058" y="2"/>
                      <a:pt x="1058" y="2"/>
                      <a:pt x="1058" y="2"/>
                    </a:cubicBezTo>
                    <a:cubicBezTo>
                      <a:pt x="1087" y="2"/>
                      <a:pt x="1087" y="2"/>
                      <a:pt x="1087" y="2"/>
                    </a:cubicBezTo>
                    <a:cubicBezTo>
                      <a:pt x="1161" y="119"/>
                      <a:pt x="1161" y="119"/>
                      <a:pt x="1161" y="119"/>
                    </a:cubicBezTo>
                    <a:cubicBezTo>
                      <a:pt x="1161" y="2"/>
                      <a:pt x="1161" y="2"/>
                      <a:pt x="1161" y="2"/>
                    </a:cubicBezTo>
                    <a:cubicBezTo>
                      <a:pt x="1184" y="2"/>
                      <a:pt x="1184" y="2"/>
                      <a:pt x="1184" y="2"/>
                    </a:cubicBezTo>
                    <a:cubicBezTo>
                      <a:pt x="1184" y="149"/>
                      <a:pt x="1184" y="149"/>
                      <a:pt x="1184" y="149"/>
                    </a:cubicBezTo>
                    <a:cubicBezTo>
                      <a:pt x="1157" y="149"/>
                      <a:pt x="1157" y="149"/>
                      <a:pt x="1157" y="149"/>
                    </a:cubicBezTo>
                    <a:cubicBezTo>
                      <a:pt x="1081" y="31"/>
                      <a:pt x="1081" y="31"/>
                      <a:pt x="1081" y="31"/>
                    </a:cubicBezTo>
                    <a:close/>
                    <a:moveTo>
                      <a:pt x="1325" y="2"/>
                    </a:moveTo>
                    <a:lnTo>
                      <a:pt x="1325" y="2"/>
                    </a:lnTo>
                    <a:cubicBezTo>
                      <a:pt x="1325" y="21"/>
                      <a:pt x="1325" y="21"/>
                      <a:pt x="1325" y="21"/>
                    </a:cubicBezTo>
                    <a:cubicBezTo>
                      <a:pt x="1281" y="21"/>
                      <a:pt x="1281" y="21"/>
                      <a:pt x="1281" y="21"/>
                    </a:cubicBezTo>
                    <a:cubicBezTo>
                      <a:pt x="1274" y="21"/>
                      <a:pt x="1267" y="21"/>
                      <a:pt x="1263" y="22"/>
                    </a:cubicBezTo>
                    <a:cubicBezTo>
                      <a:pt x="1259" y="23"/>
                      <a:pt x="1254" y="25"/>
                      <a:pt x="1252" y="28"/>
                    </a:cubicBezTo>
                    <a:cubicBezTo>
                      <a:pt x="1247" y="31"/>
                      <a:pt x="1242" y="37"/>
                      <a:pt x="1241" y="42"/>
                    </a:cubicBezTo>
                    <a:cubicBezTo>
                      <a:pt x="1239" y="49"/>
                      <a:pt x="1238" y="56"/>
                      <a:pt x="1237" y="66"/>
                    </a:cubicBezTo>
                    <a:cubicBezTo>
                      <a:pt x="1325" y="66"/>
                      <a:pt x="1325" y="66"/>
                      <a:pt x="1325" y="66"/>
                    </a:cubicBezTo>
                    <a:cubicBezTo>
                      <a:pt x="1325" y="85"/>
                      <a:pt x="1325" y="85"/>
                      <a:pt x="1325" y="85"/>
                    </a:cubicBezTo>
                    <a:cubicBezTo>
                      <a:pt x="1237" y="85"/>
                      <a:pt x="1237" y="85"/>
                      <a:pt x="1237" y="85"/>
                    </a:cubicBezTo>
                    <a:cubicBezTo>
                      <a:pt x="1237" y="95"/>
                      <a:pt x="1239" y="104"/>
                      <a:pt x="1243" y="114"/>
                    </a:cubicBezTo>
                    <a:cubicBezTo>
                      <a:pt x="1247" y="119"/>
                      <a:pt x="1252" y="124"/>
                      <a:pt x="1257" y="126"/>
                    </a:cubicBezTo>
                    <a:cubicBezTo>
                      <a:pt x="1263" y="130"/>
                      <a:pt x="1270" y="130"/>
                      <a:pt x="1279" y="130"/>
                    </a:cubicBezTo>
                    <a:cubicBezTo>
                      <a:pt x="1325" y="130"/>
                      <a:pt x="1325" y="130"/>
                      <a:pt x="1325" y="130"/>
                    </a:cubicBezTo>
                    <a:cubicBezTo>
                      <a:pt x="1325" y="149"/>
                      <a:pt x="1325" y="149"/>
                      <a:pt x="1325" y="149"/>
                    </a:cubicBezTo>
                    <a:cubicBezTo>
                      <a:pt x="1276" y="149"/>
                      <a:pt x="1276" y="149"/>
                      <a:pt x="1276" y="149"/>
                    </a:cubicBezTo>
                    <a:cubicBezTo>
                      <a:pt x="1264" y="149"/>
                      <a:pt x="1254" y="147"/>
                      <a:pt x="1246" y="145"/>
                    </a:cubicBezTo>
                    <a:cubicBezTo>
                      <a:pt x="1232" y="140"/>
                      <a:pt x="1223" y="130"/>
                      <a:pt x="1215" y="112"/>
                    </a:cubicBezTo>
                    <a:cubicBezTo>
                      <a:pt x="1212" y="103"/>
                      <a:pt x="1211" y="92"/>
                      <a:pt x="1211" y="79"/>
                    </a:cubicBezTo>
                    <a:cubicBezTo>
                      <a:pt x="1211" y="60"/>
                      <a:pt x="1213" y="46"/>
                      <a:pt x="1219" y="36"/>
                    </a:cubicBezTo>
                    <a:cubicBezTo>
                      <a:pt x="1225" y="23"/>
                      <a:pt x="1233" y="15"/>
                      <a:pt x="1242" y="9"/>
                    </a:cubicBezTo>
                    <a:cubicBezTo>
                      <a:pt x="1253" y="5"/>
                      <a:pt x="1267" y="2"/>
                      <a:pt x="1283" y="2"/>
                    </a:cubicBezTo>
                    <a:cubicBezTo>
                      <a:pt x="1325" y="2"/>
                      <a:pt x="1325" y="2"/>
                      <a:pt x="1325" y="2"/>
                    </a:cubicBezTo>
                    <a:close/>
                    <a:moveTo>
                      <a:pt x="1378" y="87"/>
                    </a:moveTo>
                    <a:lnTo>
                      <a:pt x="1378" y="87"/>
                    </a:lnTo>
                    <a:cubicBezTo>
                      <a:pt x="1378" y="149"/>
                      <a:pt x="1378" y="149"/>
                      <a:pt x="1378" y="149"/>
                    </a:cubicBezTo>
                    <a:cubicBezTo>
                      <a:pt x="1354" y="149"/>
                      <a:pt x="1354" y="149"/>
                      <a:pt x="1354" y="149"/>
                    </a:cubicBezTo>
                    <a:cubicBezTo>
                      <a:pt x="1354" y="2"/>
                      <a:pt x="1354" y="2"/>
                      <a:pt x="1354" y="2"/>
                    </a:cubicBezTo>
                    <a:cubicBezTo>
                      <a:pt x="1421" y="2"/>
                      <a:pt x="1421" y="2"/>
                      <a:pt x="1421" y="2"/>
                    </a:cubicBezTo>
                    <a:cubicBezTo>
                      <a:pt x="1441" y="2"/>
                      <a:pt x="1453" y="5"/>
                      <a:pt x="1461" y="10"/>
                    </a:cubicBezTo>
                    <a:cubicBezTo>
                      <a:pt x="1466" y="14"/>
                      <a:pt x="1471" y="17"/>
                      <a:pt x="1473" y="24"/>
                    </a:cubicBezTo>
                    <a:cubicBezTo>
                      <a:pt x="1476" y="29"/>
                      <a:pt x="1478" y="36"/>
                      <a:pt x="1478" y="43"/>
                    </a:cubicBezTo>
                    <a:cubicBezTo>
                      <a:pt x="1478" y="56"/>
                      <a:pt x="1473" y="66"/>
                      <a:pt x="1465" y="72"/>
                    </a:cubicBezTo>
                    <a:cubicBezTo>
                      <a:pt x="1460" y="76"/>
                      <a:pt x="1454" y="79"/>
                      <a:pt x="1446" y="81"/>
                    </a:cubicBezTo>
                    <a:cubicBezTo>
                      <a:pt x="1458" y="86"/>
                      <a:pt x="1464" y="92"/>
                      <a:pt x="1467" y="97"/>
                    </a:cubicBezTo>
                    <a:cubicBezTo>
                      <a:pt x="1470" y="102"/>
                      <a:pt x="1473" y="114"/>
                      <a:pt x="1474" y="127"/>
                    </a:cubicBezTo>
                    <a:cubicBezTo>
                      <a:pt x="1474" y="136"/>
                      <a:pt x="1475" y="141"/>
                      <a:pt x="1475" y="142"/>
                    </a:cubicBezTo>
                    <a:cubicBezTo>
                      <a:pt x="1475" y="143"/>
                      <a:pt x="1476" y="146"/>
                      <a:pt x="1478" y="149"/>
                    </a:cubicBezTo>
                    <a:cubicBezTo>
                      <a:pt x="1454" y="149"/>
                      <a:pt x="1454" y="149"/>
                      <a:pt x="1454" y="149"/>
                    </a:cubicBezTo>
                    <a:cubicBezTo>
                      <a:pt x="1453" y="147"/>
                      <a:pt x="1452" y="146"/>
                      <a:pt x="1452" y="144"/>
                    </a:cubicBezTo>
                    <a:cubicBezTo>
                      <a:pt x="1452" y="142"/>
                      <a:pt x="1451" y="138"/>
                      <a:pt x="1451" y="129"/>
                    </a:cubicBezTo>
                    <a:cubicBezTo>
                      <a:pt x="1449" y="112"/>
                      <a:pt x="1445" y="102"/>
                      <a:pt x="1438" y="95"/>
                    </a:cubicBezTo>
                    <a:cubicBezTo>
                      <a:pt x="1431" y="90"/>
                      <a:pt x="1418" y="87"/>
                      <a:pt x="1401" y="87"/>
                    </a:cubicBezTo>
                    <a:cubicBezTo>
                      <a:pt x="1378" y="87"/>
                      <a:pt x="1378" y="87"/>
                      <a:pt x="1378" y="87"/>
                    </a:cubicBezTo>
                    <a:close/>
                    <a:moveTo>
                      <a:pt x="1378" y="67"/>
                    </a:moveTo>
                    <a:lnTo>
                      <a:pt x="1378" y="67"/>
                    </a:lnTo>
                    <a:cubicBezTo>
                      <a:pt x="1420" y="67"/>
                      <a:pt x="1420" y="67"/>
                      <a:pt x="1420" y="67"/>
                    </a:cubicBezTo>
                    <a:cubicBezTo>
                      <a:pt x="1432" y="67"/>
                      <a:pt x="1441" y="66"/>
                      <a:pt x="1444" y="64"/>
                    </a:cubicBezTo>
                    <a:cubicBezTo>
                      <a:pt x="1450" y="59"/>
                      <a:pt x="1452" y="53"/>
                      <a:pt x="1452" y="44"/>
                    </a:cubicBezTo>
                    <a:cubicBezTo>
                      <a:pt x="1452" y="35"/>
                      <a:pt x="1449" y="28"/>
                      <a:pt x="1444" y="24"/>
                    </a:cubicBezTo>
                    <a:cubicBezTo>
                      <a:pt x="1439" y="22"/>
                      <a:pt x="1432" y="21"/>
                      <a:pt x="1420" y="21"/>
                    </a:cubicBezTo>
                    <a:cubicBezTo>
                      <a:pt x="1378" y="21"/>
                      <a:pt x="1378" y="21"/>
                      <a:pt x="1378" y="21"/>
                    </a:cubicBezTo>
                    <a:cubicBezTo>
                      <a:pt x="1378" y="67"/>
                      <a:pt x="1378" y="67"/>
                      <a:pt x="1378" y="67"/>
                    </a:cubicBezTo>
                    <a:close/>
                    <a:moveTo>
                      <a:pt x="1554" y="65"/>
                    </a:moveTo>
                    <a:lnTo>
                      <a:pt x="1554" y="65"/>
                    </a:lnTo>
                    <a:cubicBezTo>
                      <a:pt x="1624" y="65"/>
                      <a:pt x="1624" y="65"/>
                      <a:pt x="1624" y="65"/>
                    </a:cubicBezTo>
                    <a:cubicBezTo>
                      <a:pt x="1624" y="149"/>
                      <a:pt x="1624" y="149"/>
                      <a:pt x="1624" y="149"/>
                    </a:cubicBezTo>
                    <a:cubicBezTo>
                      <a:pt x="1569" y="149"/>
                      <a:pt x="1569" y="149"/>
                      <a:pt x="1569" y="149"/>
                    </a:cubicBezTo>
                    <a:cubicBezTo>
                      <a:pt x="1554" y="149"/>
                      <a:pt x="1542" y="148"/>
                      <a:pt x="1534" y="145"/>
                    </a:cubicBezTo>
                    <a:cubicBezTo>
                      <a:pt x="1525" y="142"/>
                      <a:pt x="1517" y="137"/>
                      <a:pt x="1509" y="127"/>
                    </a:cubicBezTo>
                    <a:cubicBezTo>
                      <a:pt x="1501" y="116"/>
                      <a:pt x="1496" y="98"/>
                      <a:pt x="1496" y="76"/>
                    </a:cubicBezTo>
                    <a:cubicBezTo>
                      <a:pt x="1496" y="44"/>
                      <a:pt x="1505" y="22"/>
                      <a:pt x="1523" y="12"/>
                    </a:cubicBezTo>
                    <a:cubicBezTo>
                      <a:pt x="1529" y="8"/>
                      <a:pt x="1534" y="5"/>
                      <a:pt x="1542" y="3"/>
                    </a:cubicBezTo>
                    <a:cubicBezTo>
                      <a:pt x="1548" y="2"/>
                      <a:pt x="1559" y="2"/>
                      <a:pt x="1570" y="2"/>
                    </a:cubicBezTo>
                    <a:cubicBezTo>
                      <a:pt x="1624" y="2"/>
                      <a:pt x="1624" y="2"/>
                      <a:pt x="1624" y="2"/>
                    </a:cubicBezTo>
                    <a:cubicBezTo>
                      <a:pt x="1624" y="21"/>
                      <a:pt x="1624" y="21"/>
                      <a:pt x="1624" y="21"/>
                    </a:cubicBezTo>
                    <a:cubicBezTo>
                      <a:pt x="1573" y="21"/>
                      <a:pt x="1573" y="21"/>
                      <a:pt x="1573" y="21"/>
                    </a:cubicBezTo>
                    <a:cubicBezTo>
                      <a:pt x="1562" y="21"/>
                      <a:pt x="1555" y="21"/>
                      <a:pt x="1552" y="22"/>
                    </a:cubicBezTo>
                    <a:cubicBezTo>
                      <a:pt x="1547" y="22"/>
                      <a:pt x="1544" y="24"/>
                      <a:pt x="1540" y="27"/>
                    </a:cubicBezTo>
                    <a:cubicBezTo>
                      <a:pt x="1527" y="34"/>
                      <a:pt x="1522" y="50"/>
                      <a:pt x="1522" y="74"/>
                    </a:cubicBezTo>
                    <a:cubicBezTo>
                      <a:pt x="1522" y="83"/>
                      <a:pt x="1522" y="92"/>
                      <a:pt x="1523" y="97"/>
                    </a:cubicBezTo>
                    <a:cubicBezTo>
                      <a:pt x="1524" y="104"/>
                      <a:pt x="1526" y="109"/>
                      <a:pt x="1530" y="115"/>
                    </a:cubicBezTo>
                    <a:cubicBezTo>
                      <a:pt x="1534" y="120"/>
                      <a:pt x="1539" y="125"/>
                      <a:pt x="1545" y="127"/>
                    </a:cubicBezTo>
                    <a:cubicBezTo>
                      <a:pt x="1551" y="129"/>
                      <a:pt x="1560" y="130"/>
                      <a:pt x="1573" y="130"/>
                    </a:cubicBezTo>
                    <a:cubicBezTo>
                      <a:pt x="1599" y="130"/>
                      <a:pt x="1599" y="130"/>
                      <a:pt x="1599" y="130"/>
                    </a:cubicBezTo>
                    <a:cubicBezTo>
                      <a:pt x="1599" y="83"/>
                      <a:pt x="1599" y="83"/>
                      <a:pt x="1599" y="83"/>
                    </a:cubicBezTo>
                    <a:cubicBezTo>
                      <a:pt x="1554" y="83"/>
                      <a:pt x="1554" y="83"/>
                      <a:pt x="1554" y="83"/>
                    </a:cubicBezTo>
                    <a:cubicBezTo>
                      <a:pt x="1554" y="65"/>
                      <a:pt x="1554" y="65"/>
                      <a:pt x="1554" y="65"/>
                    </a:cubicBezTo>
                    <a:close/>
                    <a:moveTo>
                      <a:pt x="1654" y="149"/>
                    </a:moveTo>
                    <a:lnTo>
                      <a:pt x="1654" y="149"/>
                    </a:lnTo>
                    <a:cubicBezTo>
                      <a:pt x="1654" y="2"/>
                      <a:pt x="1654" y="2"/>
                      <a:pt x="1654" y="2"/>
                    </a:cubicBezTo>
                    <a:cubicBezTo>
                      <a:pt x="1677" y="2"/>
                      <a:pt x="1677" y="2"/>
                      <a:pt x="1677" y="2"/>
                    </a:cubicBezTo>
                    <a:cubicBezTo>
                      <a:pt x="1677" y="149"/>
                      <a:pt x="1677" y="149"/>
                      <a:pt x="1677" y="149"/>
                    </a:cubicBezTo>
                    <a:cubicBezTo>
                      <a:pt x="1654" y="149"/>
                      <a:pt x="1654" y="149"/>
                      <a:pt x="1654" y="149"/>
                    </a:cubicBezTo>
                    <a:close/>
                    <a:moveTo>
                      <a:pt x="1698" y="149"/>
                    </a:moveTo>
                    <a:lnTo>
                      <a:pt x="1698" y="149"/>
                    </a:lnTo>
                    <a:cubicBezTo>
                      <a:pt x="1758" y="2"/>
                      <a:pt x="1758" y="2"/>
                      <a:pt x="1758" y="2"/>
                    </a:cubicBezTo>
                    <a:cubicBezTo>
                      <a:pt x="1790" y="2"/>
                      <a:pt x="1790" y="2"/>
                      <a:pt x="1790" y="2"/>
                    </a:cubicBezTo>
                    <a:cubicBezTo>
                      <a:pt x="1848" y="149"/>
                      <a:pt x="1848" y="149"/>
                      <a:pt x="1848" y="149"/>
                    </a:cubicBezTo>
                    <a:cubicBezTo>
                      <a:pt x="1823" y="149"/>
                      <a:pt x="1823" y="149"/>
                      <a:pt x="1823" y="149"/>
                    </a:cubicBezTo>
                    <a:cubicBezTo>
                      <a:pt x="1808" y="110"/>
                      <a:pt x="1808" y="110"/>
                      <a:pt x="1808" y="110"/>
                    </a:cubicBezTo>
                    <a:cubicBezTo>
                      <a:pt x="1738" y="110"/>
                      <a:pt x="1738" y="110"/>
                      <a:pt x="1738" y="110"/>
                    </a:cubicBezTo>
                    <a:cubicBezTo>
                      <a:pt x="1723" y="149"/>
                      <a:pt x="1723" y="149"/>
                      <a:pt x="1723" y="149"/>
                    </a:cubicBezTo>
                    <a:cubicBezTo>
                      <a:pt x="1698" y="149"/>
                      <a:pt x="1698" y="149"/>
                      <a:pt x="1698" y="149"/>
                    </a:cubicBezTo>
                    <a:close/>
                    <a:moveTo>
                      <a:pt x="1774" y="20"/>
                    </a:moveTo>
                    <a:lnTo>
                      <a:pt x="1774" y="20"/>
                    </a:lnTo>
                    <a:cubicBezTo>
                      <a:pt x="1745" y="92"/>
                      <a:pt x="1745" y="92"/>
                      <a:pt x="1745" y="92"/>
                    </a:cubicBezTo>
                    <a:cubicBezTo>
                      <a:pt x="1801" y="92"/>
                      <a:pt x="1801" y="92"/>
                      <a:pt x="1801" y="92"/>
                    </a:cubicBezTo>
                    <a:lnTo>
                      <a:pt x="1774" y="20"/>
                    </a:lnTo>
                    <a:close/>
                  </a:path>
                </a:pathLst>
              </a:custGeom>
              <a:solidFill>
                <a:srgbClr val="E200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6153" name="Grupa 4"/>
          <p:cNvGrpSpPr>
            <a:grpSpLocks/>
          </p:cNvGrpSpPr>
          <p:nvPr/>
        </p:nvGrpSpPr>
        <p:grpSpPr bwMode="auto">
          <a:xfrm>
            <a:off x="4533900" y="2474913"/>
            <a:ext cx="4583113" cy="520700"/>
            <a:chOff x="4528646" y="1935104"/>
            <a:chExt cx="4583604" cy="520700"/>
          </a:xfrm>
        </p:grpSpPr>
        <p:sp>
          <p:nvSpPr>
            <p:cNvPr id="6174" name="Rectangle 8"/>
            <p:cNvSpPr>
              <a:spLocks noChangeArrowheads="1"/>
            </p:cNvSpPr>
            <p:nvPr/>
          </p:nvSpPr>
          <p:spPr bwMode="auto">
            <a:xfrm>
              <a:off x="4710184" y="1935104"/>
              <a:ext cx="4402066" cy="520700"/>
            </a:xfrm>
            <a:prstGeom prst="rect">
              <a:avLst/>
            </a:prstGeom>
            <a:noFill/>
            <a:ln w="12700">
              <a:solidFill>
                <a:srgbClr val="E2007A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altLang="pl-PL"/>
            </a:p>
          </p:txBody>
        </p:sp>
        <p:grpSp>
          <p:nvGrpSpPr>
            <p:cNvPr id="6175" name="Grupa 3"/>
            <p:cNvGrpSpPr>
              <a:grpSpLocks/>
            </p:cNvGrpSpPr>
            <p:nvPr/>
          </p:nvGrpSpPr>
          <p:grpSpPr bwMode="auto">
            <a:xfrm>
              <a:off x="4528646" y="2009336"/>
              <a:ext cx="374650" cy="381000"/>
              <a:chOff x="4531263" y="1977504"/>
              <a:chExt cx="374650" cy="381000"/>
            </a:xfrm>
          </p:grpSpPr>
          <p:sp>
            <p:nvSpPr>
              <p:cNvPr id="6176" name="Freeform 79"/>
              <p:cNvSpPr>
                <a:spLocks noChangeArrowheads="1"/>
              </p:cNvSpPr>
              <p:nvPr/>
            </p:nvSpPr>
            <p:spPr bwMode="auto">
              <a:xfrm>
                <a:off x="4531263" y="1977504"/>
                <a:ext cx="374650" cy="381000"/>
              </a:xfrm>
              <a:custGeom>
                <a:avLst/>
                <a:gdLst>
                  <a:gd name="T0" fmla="*/ 2147483646 w 4386"/>
                  <a:gd name="T1" fmla="*/ 0 h 4386"/>
                  <a:gd name="T2" fmla="*/ 2147483646 w 4386"/>
                  <a:gd name="T3" fmla="*/ 0 h 4386"/>
                  <a:gd name="T4" fmla="*/ 0 w 4386"/>
                  <a:gd name="T5" fmla="*/ 2147483646 h 4386"/>
                  <a:gd name="T6" fmla="*/ 2147483646 w 4386"/>
                  <a:gd name="T7" fmla="*/ 2147483646 h 4386"/>
                  <a:gd name="T8" fmla="*/ 2147483646 w 4386"/>
                  <a:gd name="T9" fmla="*/ 2147483646 h 4386"/>
                  <a:gd name="T10" fmla="*/ 2147483646 w 4386"/>
                  <a:gd name="T11" fmla="*/ 0 h 43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86" h="4386">
                    <a:moveTo>
                      <a:pt x="2192" y="0"/>
                    </a:moveTo>
                    <a:lnTo>
                      <a:pt x="2192" y="0"/>
                    </a:lnTo>
                    <a:cubicBezTo>
                      <a:pt x="980" y="0"/>
                      <a:pt x="0" y="980"/>
                      <a:pt x="0" y="2192"/>
                    </a:cubicBezTo>
                    <a:cubicBezTo>
                      <a:pt x="0" y="3404"/>
                      <a:pt x="980" y="4385"/>
                      <a:pt x="2192" y="4385"/>
                    </a:cubicBezTo>
                    <a:cubicBezTo>
                      <a:pt x="3404" y="4385"/>
                      <a:pt x="4385" y="3404"/>
                      <a:pt x="4385" y="2192"/>
                    </a:cubicBezTo>
                    <a:cubicBezTo>
                      <a:pt x="4385" y="980"/>
                      <a:pt x="3404" y="0"/>
                      <a:pt x="2192" y="0"/>
                    </a:cubicBezTo>
                  </a:path>
                </a:pathLst>
              </a:custGeom>
              <a:solidFill>
                <a:srgbClr val="E200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77" name="Freeform 80"/>
              <p:cNvSpPr>
                <a:spLocks noChangeArrowheads="1"/>
              </p:cNvSpPr>
              <p:nvPr/>
            </p:nvSpPr>
            <p:spPr bwMode="auto">
              <a:xfrm>
                <a:off x="4591346" y="2066437"/>
                <a:ext cx="255587" cy="190500"/>
              </a:xfrm>
              <a:custGeom>
                <a:avLst/>
                <a:gdLst>
                  <a:gd name="T0" fmla="*/ 2147483646 w 2998"/>
                  <a:gd name="T1" fmla="*/ 2147483646 h 2207"/>
                  <a:gd name="T2" fmla="*/ 2147483646 w 2998"/>
                  <a:gd name="T3" fmla="*/ 2147483646 h 2207"/>
                  <a:gd name="T4" fmla="*/ 2147483646 w 2998"/>
                  <a:gd name="T5" fmla="*/ 2147483646 h 2207"/>
                  <a:gd name="T6" fmla="*/ 2147483646 w 2998"/>
                  <a:gd name="T7" fmla="*/ 2147483646 h 2207"/>
                  <a:gd name="T8" fmla="*/ 2147483646 w 2998"/>
                  <a:gd name="T9" fmla="*/ 2147483646 h 2207"/>
                  <a:gd name="T10" fmla="*/ 2147483646 w 2998"/>
                  <a:gd name="T11" fmla="*/ 2147483646 h 2207"/>
                  <a:gd name="T12" fmla="*/ 2147483646 w 2998"/>
                  <a:gd name="T13" fmla="*/ 2147483646 h 2207"/>
                  <a:gd name="T14" fmla="*/ 2147483646 w 2998"/>
                  <a:gd name="T15" fmla="*/ 2147483646 h 2207"/>
                  <a:gd name="T16" fmla="*/ 2147483646 w 2998"/>
                  <a:gd name="T17" fmla="*/ 2147483646 h 2207"/>
                  <a:gd name="T18" fmla="*/ 2147483646 w 2998"/>
                  <a:gd name="T19" fmla="*/ 2147483646 h 2207"/>
                  <a:gd name="T20" fmla="*/ 2147483646 w 2998"/>
                  <a:gd name="T21" fmla="*/ 2147483646 h 2207"/>
                  <a:gd name="T22" fmla="*/ 2147483646 w 2998"/>
                  <a:gd name="T23" fmla="*/ 0 h 2207"/>
                  <a:gd name="T24" fmla="*/ 2147483646 w 2998"/>
                  <a:gd name="T25" fmla="*/ 2147483646 h 2207"/>
                  <a:gd name="T26" fmla="*/ 2147483646 w 2998"/>
                  <a:gd name="T27" fmla="*/ 2147483646 h 2207"/>
                  <a:gd name="T28" fmla="*/ 2147483646 w 2998"/>
                  <a:gd name="T29" fmla="*/ 2147483646 h 2207"/>
                  <a:gd name="T30" fmla="*/ 2147483646 w 2998"/>
                  <a:gd name="T31" fmla="*/ 2147483646 h 22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98" h="2207">
                    <a:moveTo>
                      <a:pt x="337" y="707"/>
                    </a:moveTo>
                    <a:lnTo>
                      <a:pt x="337" y="707"/>
                    </a:lnTo>
                    <a:cubicBezTo>
                      <a:pt x="272" y="707"/>
                      <a:pt x="209" y="727"/>
                      <a:pt x="155" y="768"/>
                    </a:cubicBezTo>
                    <a:cubicBezTo>
                      <a:pt x="25" y="868"/>
                      <a:pt x="0" y="1057"/>
                      <a:pt x="99" y="1187"/>
                    </a:cubicBezTo>
                    <a:cubicBezTo>
                      <a:pt x="790" y="2090"/>
                      <a:pt x="790" y="2090"/>
                      <a:pt x="790" y="2090"/>
                    </a:cubicBezTo>
                    <a:cubicBezTo>
                      <a:pt x="849" y="2164"/>
                      <a:pt x="934" y="2206"/>
                      <a:pt x="1028" y="2206"/>
                    </a:cubicBezTo>
                    <a:cubicBezTo>
                      <a:pt x="1044" y="2206"/>
                      <a:pt x="1062" y="2206"/>
                      <a:pt x="1078" y="2204"/>
                    </a:cubicBezTo>
                    <a:cubicBezTo>
                      <a:pt x="1140" y="2195"/>
                      <a:pt x="1197" y="2166"/>
                      <a:pt x="1242" y="2123"/>
                    </a:cubicBezTo>
                    <a:cubicBezTo>
                      <a:pt x="2902" y="516"/>
                      <a:pt x="2902" y="516"/>
                      <a:pt x="2902" y="516"/>
                    </a:cubicBezTo>
                    <a:cubicBezTo>
                      <a:pt x="2961" y="460"/>
                      <a:pt x="2992" y="386"/>
                      <a:pt x="2994" y="305"/>
                    </a:cubicBezTo>
                    <a:cubicBezTo>
                      <a:pt x="2997" y="225"/>
                      <a:pt x="2965" y="150"/>
                      <a:pt x="2911" y="92"/>
                    </a:cubicBezTo>
                    <a:cubicBezTo>
                      <a:pt x="2853" y="34"/>
                      <a:pt x="2777" y="0"/>
                      <a:pt x="2696" y="0"/>
                    </a:cubicBezTo>
                    <a:cubicBezTo>
                      <a:pt x="2617" y="0"/>
                      <a:pt x="2543" y="32"/>
                      <a:pt x="2487" y="85"/>
                    </a:cubicBezTo>
                    <a:cubicBezTo>
                      <a:pt x="1064" y="1461"/>
                      <a:pt x="1064" y="1461"/>
                      <a:pt x="1064" y="1461"/>
                    </a:cubicBezTo>
                    <a:cubicBezTo>
                      <a:pt x="575" y="824"/>
                      <a:pt x="575" y="824"/>
                      <a:pt x="575" y="824"/>
                    </a:cubicBezTo>
                    <a:cubicBezTo>
                      <a:pt x="519" y="749"/>
                      <a:pt x="431" y="707"/>
                      <a:pt x="337" y="70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154" name="Prostokąt 2"/>
          <p:cNvSpPr>
            <a:spLocks noChangeArrowheads="1"/>
          </p:cNvSpPr>
          <p:nvPr/>
        </p:nvSpPr>
        <p:spPr bwMode="auto">
          <a:xfrm>
            <a:off x="4872038" y="2419350"/>
            <a:ext cx="3330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l-PL" altLang="pl-PL" sz="1800" dirty="0" smtClean="0">
                <a:solidFill>
                  <a:srgbClr val="707173"/>
                </a:solidFill>
                <a:latin typeface="Calibri" panose="020F0502020204030204" pitchFamily="34" charset="0"/>
              </a:rPr>
              <a:t>Ogólnopolski charakter kampanii</a:t>
            </a:r>
            <a:endParaRPr lang="pl-PL" altLang="pl-PL" sz="1800" b="1" dirty="0">
              <a:solidFill>
                <a:srgbClr val="707173"/>
              </a:solidFill>
              <a:latin typeface="Calibri" panose="020F0502020204030204" pitchFamily="34" charset="0"/>
            </a:endParaRPr>
          </a:p>
        </p:txBody>
      </p:sp>
      <p:grpSp>
        <p:nvGrpSpPr>
          <p:cNvPr id="6168" name="Grupa 54"/>
          <p:cNvGrpSpPr>
            <a:grpSpLocks/>
          </p:cNvGrpSpPr>
          <p:nvPr/>
        </p:nvGrpSpPr>
        <p:grpSpPr bwMode="auto">
          <a:xfrm>
            <a:off x="4525963" y="3165286"/>
            <a:ext cx="4583112" cy="520891"/>
            <a:chOff x="4528646" y="1935104"/>
            <a:chExt cx="4583604" cy="520700"/>
          </a:xfrm>
        </p:grpSpPr>
        <p:sp>
          <p:nvSpPr>
            <p:cNvPr id="6170" name="Rectangle 8"/>
            <p:cNvSpPr>
              <a:spLocks noChangeArrowheads="1"/>
            </p:cNvSpPr>
            <p:nvPr/>
          </p:nvSpPr>
          <p:spPr bwMode="auto">
            <a:xfrm>
              <a:off x="4710184" y="1935104"/>
              <a:ext cx="4402066" cy="520700"/>
            </a:xfrm>
            <a:prstGeom prst="rect">
              <a:avLst/>
            </a:prstGeom>
            <a:noFill/>
            <a:ln w="12700">
              <a:solidFill>
                <a:srgbClr val="E2007A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altLang="pl-PL"/>
            </a:p>
          </p:txBody>
        </p:sp>
        <p:grpSp>
          <p:nvGrpSpPr>
            <p:cNvPr id="6171" name="Grupa 56"/>
            <p:cNvGrpSpPr>
              <a:grpSpLocks/>
            </p:cNvGrpSpPr>
            <p:nvPr/>
          </p:nvGrpSpPr>
          <p:grpSpPr bwMode="auto">
            <a:xfrm>
              <a:off x="4528646" y="2009336"/>
              <a:ext cx="374650" cy="381000"/>
              <a:chOff x="4531263" y="1977504"/>
              <a:chExt cx="374650" cy="381000"/>
            </a:xfrm>
          </p:grpSpPr>
          <p:sp>
            <p:nvSpPr>
              <p:cNvPr id="6172" name="Freeform 79"/>
              <p:cNvSpPr>
                <a:spLocks noChangeArrowheads="1"/>
              </p:cNvSpPr>
              <p:nvPr/>
            </p:nvSpPr>
            <p:spPr bwMode="auto">
              <a:xfrm>
                <a:off x="4531263" y="1977504"/>
                <a:ext cx="374650" cy="381000"/>
              </a:xfrm>
              <a:custGeom>
                <a:avLst/>
                <a:gdLst>
                  <a:gd name="T0" fmla="*/ 2147483646 w 4386"/>
                  <a:gd name="T1" fmla="*/ 0 h 4386"/>
                  <a:gd name="T2" fmla="*/ 2147483646 w 4386"/>
                  <a:gd name="T3" fmla="*/ 0 h 4386"/>
                  <a:gd name="T4" fmla="*/ 0 w 4386"/>
                  <a:gd name="T5" fmla="*/ 2147483646 h 4386"/>
                  <a:gd name="T6" fmla="*/ 2147483646 w 4386"/>
                  <a:gd name="T7" fmla="*/ 2147483646 h 4386"/>
                  <a:gd name="T8" fmla="*/ 2147483646 w 4386"/>
                  <a:gd name="T9" fmla="*/ 2147483646 h 4386"/>
                  <a:gd name="T10" fmla="*/ 2147483646 w 4386"/>
                  <a:gd name="T11" fmla="*/ 0 h 43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86" h="4386">
                    <a:moveTo>
                      <a:pt x="2192" y="0"/>
                    </a:moveTo>
                    <a:lnTo>
                      <a:pt x="2192" y="0"/>
                    </a:lnTo>
                    <a:cubicBezTo>
                      <a:pt x="980" y="0"/>
                      <a:pt x="0" y="980"/>
                      <a:pt x="0" y="2192"/>
                    </a:cubicBezTo>
                    <a:cubicBezTo>
                      <a:pt x="0" y="3404"/>
                      <a:pt x="980" y="4385"/>
                      <a:pt x="2192" y="4385"/>
                    </a:cubicBezTo>
                    <a:cubicBezTo>
                      <a:pt x="3404" y="4385"/>
                      <a:pt x="4385" y="3404"/>
                      <a:pt x="4385" y="2192"/>
                    </a:cubicBezTo>
                    <a:cubicBezTo>
                      <a:pt x="4385" y="980"/>
                      <a:pt x="3404" y="0"/>
                      <a:pt x="2192" y="0"/>
                    </a:cubicBezTo>
                  </a:path>
                </a:pathLst>
              </a:custGeom>
              <a:solidFill>
                <a:srgbClr val="E200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73" name="Freeform 80"/>
              <p:cNvSpPr>
                <a:spLocks noChangeArrowheads="1"/>
              </p:cNvSpPr>
              <p:nvPr/>
            </p:nvSpPr>
            <p:spPr bwMode="auto">
              <a:xfrm>
                <a:off x="4591346" y="2066437"/>
                <a:ext cx="255587" cy="190500"/>
              </a:xfrm>
              <a:custGeom>
                <a:avLst/>
                <a:gdLst>
                  <a:gd name="T0" fmla="*/ 2147483646 w 2998"/>
                  <a:gd name="T1" fmla="*/ 2147483646 h 2207"/>
                  <a:gd name="T2" fmla="*/ 2147483646 w 2998"/>
                  <a:gd name="T3" fmla="*/ 2147483646 h 2207"/>
                  <a:gd name="T4" fmla="*/ 2147483646 w 2998"/>
                  <a:gd name="T5" fmla="*/ 2147483646 h 2207"/>
                  <a:gd name="T6" fmla="*/ 2147483646 w 2998"/>
                  <a:gd name="T7" fmla="*/ 2147483646 h 2207"/>
                  <a:gd name="T8" fmla="*/ 2147483646 w 2998"/>
                  <a:gd name="T9" fmla="*/ 2147483646 h 2207"/>
                  <a:gd name="T10" fmla="*/ 2147483646 w 2998"/>
                  <a:gd name="T11" fmla="*/ 2147483646 h 2207"/>
                  <a:gd name="T12" fmla="*/ 2147483646 w 2998"/>
                  <a:gd name="T13" fmla="*/ 2147483646 h 2207"/>
                  <a:gd name="T14" fmla="*/ 2147483646 w 2998"/>
                  <a:gd name="T15" fmla="*/ 2147483646 h 2207"/>
                  <a:gd name="T16" fmla="*/ 2147483646 w 2998"/>
                  <a:gd name="T17" fmla="*/ 2147483646 h 2207"/>
                  <a:gd name="T18" fmla="*/ 2147483646 w 2998"/>
                  <a:gd name="T19" fmla="*/ 2147483646 h 2207"/>
                  <a:gd name="T20" fmla="*/ 2147483646 w 2998"/>
                  <a:gd name="T21" fmla="*/ 2147483646 h 2207"/>
                  <a:gd name="T22" fmla="*/ 2147483646 w 2998"/>
                  <a:gd name="T23" fmla="*/ 0 h 2207"/>
                  <a:gd name="T24" fmla="*/ 2147483646 w 2998"/>
                  <a:gd name="T25" fmla="*/ 2147483646 h 2207"/>
                  <a:gd name="T26" fmla="*/ 2147483646 w 2998"/>
                  <a:gd name="T27" fmla="*/ 2147483646 h 2207"/>
                  <a:gd name="T28" fmla="*/ 2147483646 w 2998"/>
                  <a:gd name="T29" fmla="*/ 2147483646 h 2207"/>
                  <a:gd name="T30" fmla="*/ 2147483646 w 2998"/>
                  <a:gd name="T31" fmla="*/ 2147483646 h 22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98" h="2207">
                    <a:moveTo>
                      <a:pt x="337" y="707"/>
                    </a:moveTo>
                    <a:lnTo>
                      <a:pt x="337" y="707"/>
                    </a:lnTo>
                    <a:cubicBezTo>
                      <a:pt x="272" y="707"/>
                      <a:pt x="209" y="727"/>
                      <a:pt x="155" y="768"/>
                    </a:cubicBezTo>
                    <a:cubicBezTo>
                      <a:pt x="25" y="868"/>
                      <a:pt x="0" y="1057"/>
                      <a:pt x="99" y="1187"/>
                    </a:cubicBezTo>
                    <a:cubicBezTo>
                      <a:pt x="790" y="2090"/>
                      <a:pt x="790" y="2090"/>
                      <a:pt x="790" y="2090"/>
                    </a:cubicBezTo>
                    <a:cubicBezTo>
                      <a:pt x="849" y="2164"/>
                      <a:pt x="934" y="2206"/>
                      <a:pt x="1028" y="2206"/>
                    </a:cubicBezTo>
                    <a:cubicBezTo>
                      <a:pt x="1044" y="2206"/>
                      <a:pt x="1062" y="2206"/>
                      <a:pt x="1078" y="2204"/>
                    </a:cubicBezTo>
                    <a:cubicBezTo>
                      <a:pt x="1140" y="2195"/>
                      <a:pt x="1197" y="2166"/>
                      <a:pt x="1242" y="2123"/>
                    </a:cubicBezTo>
                    <a:cubicBezTo>
                      <a:pt x="2902" y="516"/>
                      <a:pt x="2902" y="516"/>
                      <a:pt x="2902" y="516"/>
                    </a:cubicBezTo>
                    <a:cubicBezTo>
                      <a:pt x="2961" y="460"/>
                      <a:pt x="2992" y="386"/>
                      <a:pt x="2994" y="305"/>
                    </a:cubicBezTo>
                    <a:cubicBezTo>
                      <a:pt x="2997" y="225"/>
                      <a:pt x="2965" y="150"/>
                      <a:pt x="2911" y="92"/>
                    </a:cubicBezTo>
                    <a:cubicBezTo>
                      <a:pt x="2853" y="34"/>
                      <a:pt x="2777" y="0"/>
                      <a:pt x="2696" y="0"/>
                    </a:cubicBezTo>
                    <a:cubicBezTo>
                      <a:pt x="2617" y="0"/>
                      <a:pt x="2543" y="32"/>
                      <a:pt x="2487" y="85"/>
                    </a:cubicBezTo>
                    <a:cubicBezTo>
                      <a:pt x="1064" y="1461"/>
                      <a:pt x="1064" y="1461"/>
                      <a:pt x="1064" y="1461"/>
                    </a:cubicBezTo>
                    <a:cubicBezTo>
                      <a:pt x="575" y="824"/>
                      <a:pt x="575" y="824"/>
                      <a:pt x="575" y="824"/>
                    </a:cubicBezTo>
                    <a:cubicBezTo>
                      <a:pt x="519" y="749"/>
                      <a:pt x="431" y="707"/>
                      <a:pt x="337" y="70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156" name="Rectangle 8"/>
          <p:cNvSpPr>
            <a:spLocks noChangeArrowheads="1"/>
          </p:cNvSpPr>
          <p:nvPr/>
        </p:nvSpPr>
        <p:spPr bwMode="auto">
          <a:xfrm>
            <a:off x="4714875" y="3846513"/>
            <a:ext cx="4402138" cy="1011237"/>
          </a:xfrm>
          <a:prstGeom prst="rect">
            <a:avLst/>
          </a:prstGeom>
          <a:noFill/>
          <a:ln w="12700">
            <a:solidFill>
              <a:srgbClr val="E2007A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grpSp>
        <p:nvGrpSpPr>
          <p:cNvPr id="6157" name="Grupa 62"/>
          <p:cNvGrpSpPr>
            <a:grpSpLocks/>
          </p:cNvGrpSpPr>
          <p:nvPr/>
        </p:nvGrpSpPr>
        <p:grpSpPr bwMode="auto">
          <a:xfrm>
            <a:off x="4533900" y="4048125"/>
            <a:ext cx="374650" cy="381000"/>
            <a:chOff x="4531263" y="1977504"/>
            <a:chExt cx="374650" cy="381000"/>
          </a:xfrm>
        </p:grpSpPr>
        <p:sp>
          <p:nvSpPr>
            <p:cNvPr id="6166" name="Freeform 79"/>
            <p:cNvSpPr>
              <a:spLocks noChangeArrowheads="1"/>
            </p:cNvSpPr>
            <p:nvPr/>
          </p:nvSpPr>
          <p:spPr bwMode="auto">
            <a:xfrm>
              <a:off x="4531263" y="1977504"/>
              <a:ext cx="374650" cy="381000"/>
            </a:xfrm>
            <a:custGeom>
              <a:avLst/>
              <a:gdLst>
                <a:gd name="T0" fmla="*/ 2147483646 w 4386"/>
                <a:gd name="T1" fmla="*/ 0 h 4386"/>
                <a:gd name="T2" fmla="*/ 2147483646 w 4386"/>
                <a:gd name="T3" fmla="*/ 0 h 4386"/>
                <a:gd name="T4" fmla="*/ 0 w 4386"/>
                <a:gd name="T5" fmla="*/ 2147483646 h 4386"/>
                <a:gd name="T6" fmla="*/ 2147483646 w 4386"/>
                <a:gd name="T7" fmla="*/ 2147483646 h 4386"/>
                <a:gd name="T8" fmla="*/ 2147483646 w 4386"/>
                <a:gd name="T9" fmla="*/ 2147483646 h 4386"/>
                <a:gd name="T10" fmla="*/ 2147483646 w 4386"/>
                <a:gd name="T11" fmla="*/ 0 h 4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86" h="4386">
                  <a:moveTo>
                    <a:pt x="2192" y="0"/>
                  </a:moveTo>
                  <a:lnTo>
                    <a:pt x="2192" y="0"/>
                  </a:lnTo>
                  <a:cubicBezTo>
                    <a:pt x="980" y="0"/>
                    <a:pt x="0" y="980"/>
                    <a:pt x="0" y="2192"/>
                  </a:cubicBezTo>
                  <a:cubicBezTo>
                    <a:pt x="0" y="3404"/>
                    <a:pt x="980" y="4385"/>
                    <a:pt x="2192" y="4385"/>
                  </a:cubicBezTo>
                  <a:cubicBezTo>
                    <a:pt x="3404" y="4385"/>
                    <a:pt x="4385" y="3404"/>
                    <a:pt x="4385" y="2192"/>
                  </a:cubicBezTo>
                  <a:cubicBezTo>
                    <a:pt x="4385" y="980"/>
                    <a:pt x="3404" y="0"/>
                    <a:pt x="2192" y="0"/>
                  </a:cubicBezTo>
                </a:path>
              </a:pathLst>
            </a:custGeom>
            <a:solidFill>
              <a:srgbClr val="E2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67" name="Freeform 80"/>
            <p:cNvSpPr>
              <a:spLocks noChangeArrowheads="1"/>
            </p:cNvSpPr>
            <p:nvPr/>
          </p:nvSpPr>
          <p:spPr bwMode="auto">
            <a:xfrm>
              <a:off x="4591346" y="2066437"/>
              <a:ext cx="255587" cy="190500"/>
            </a:xfrm>
            <a:custGeom>
              <a:avLst/>
              <a:gdLst>
                <a:gd name="T0" fmla="*/ 2147483646 w 2998"/>
                <a:gd name="T1" fmla="*/ 2147483646 h 2207"/>
                <a:gd name="T2" fmla="*/ 2147483646 w 2998"/>
                <a:gd name="T3" fmla="*/ 2147483646 h 2207"/>
                <a:gd name="T4" fmla="*/ 2147483646 w 2998"/>
                <a:gd name="T5" fmla="*/ 2147483646 h 2207"/>
                <a:gd name="T6" fmla="*/ 2147483646 w 2998"/>
                <a:gd name="T7" fmla="*/ 2147483646 h 2207"/>
                <a:gd name="T8" fmla="*/ 2147483646 w 2998"/>
                <a:gd name="T9" fmla="*/ 2147483646 h 2207"/>
                <a:gd name="T10" fmla="*/ 2147483646 w 2998"/>
                <a:gd name="T11" fmla="*/ 2147483646 h 2207"/>
                <a:gd name="T12" fmla="*/ 2147483646 w 2998"/>
                <a:gd name="T13" fmla="*/ 2147483646 h 2207"/>
                <a:gd name="T14" fmla="*/ 2147483646 w 2998"/>
                <a:gd name="T15" fmla="*/ 2147483646 h 2207"/>
                <a:gd name="T16" fmla="*/ 2147483646 w 2998"/>
                <a:gd name="T17" fmla="*/ 2147483646 h 2207"/>
                <a:gd name="T18" fmla="*/ 2147483646 w 2998"/>
                <a:gd name="T19" fmla="*/ 2147483646 h 2207"/>
                <a:gd name="T20" fmla="*/ 2147483646 w 2998"/>
                <a:gd name="T21" fmla="*/ 2147483646 h 2207"/>
                <a:gd name="T22" fmla="*/ 2147483646 w 2998"/>
                <a:gd name="T23" fmla="*/ 0 h 2207"/>
                <a:gd name="T24" fmla="*/ 2147483646 w 2998"/>
                <a:gd name="T25" fmla="*/ 2147483646 h 2207"/>
                <a:gd name="T26" fmla="*/ 2147483646 w 2998"/>
                <a:gd name="T27" fmla="*/ 2147483646 h 2207"/>
                <a:gd name="T28" fmla="*/ 2147483646 w 2998"/>
                <a:gd name="T29" fmla="*/ 2147483646 h 2207"/>
                <a:gd name="T30" fmla="*/ 2147483646 w 2998"/>
                <a:gd name="T31" fmla="*/ 2147483646 h 22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98" h="2207">
                  <a:moveTo>
                    <a:pt x="337" y="707"/>
                  </a:moveTo>
                  <a:lnTo>
                    <a:pt x="337" y="707"/>
                  </a:lnTo>
                  <a:cubicBezTo>
                    <a:pt x="272" y="707"/>
                    <a:pt x="209" y="727"/>
                    <a:pt x="155" y="768"/>
                  </a:cubicBezTo>
                  <a:cubicBezTo>
                    <a:pt x="25" y="868"/>
                    <a:pt x="0" y="1057"/>
                    <a:pt x="99" y="1187"/>
                  </a:cubicBezTo>
                  <a:cubicBezTo>
                    <a:pt x="790" y="2090"/>
                    <a:pt x="790" y="2090"/>
                    <a:pt x="790" y="2090"/>
                  </a:cubicBezTo>
                  <a:cubicBezTo>
                    <a:pt x="849" y="2164"/>
                    <a:pt x="934" y="2206"/>
                    <a:pt x="1028" y="2206"/>
                  </a:cubicBezTo>
                  <a:cubicBezTo>
                    <a:pt x="1044" y="2206"/>
                    <a:pt x="1062" y="2206"/>
                    <a:pt x="1078" y="2204"/>
                  </a:cubicBezTo>
                  <a:cubicBezTo>
                    <a:pt x="1140" y="2195"/>
                    <a:pt x="1197" y="2166"/>
                    <a:pt x="1242" y="2123"/>
                  </a:cubicBezTo>
                  <a:cubicBezTo>
                    <a:pt x="2902" y="516"/>
                    <a:pt x="2902" y="516"/>
                    <a:pt x="2902" y="516"/>
                  </a:cubicBezTo>
                  <a:cubicBezTo>
                    <a:pt x="2961" y="460"/>
                    <a:pt x="2992" y="386"/>
                    <a:pt x="2994" y="305"/>
                  </a:cubicBezTo>
                  <a:cubicBezTo>
                    <a:pt x="2997" y="225"/>
                    <a:pt x="2965" y="150"/>
                    <a:pt x="2911" y="92"/>
                  </a:cubicBezTo>
                  <a:cubicBezTo>
                    <a:pt x="2853" y="34"/>
                    <a:pt x="2777" y="0"/>
                    <a:pt x="2696" y="0"/>
                  </a:cubicBezTo>
                  <a:cubicBezTo>
                    <a:pt x="2617" y="0"/>
                    <a:pt x="2543" y="32"/>
                    <a:pt x="2487" y="85"/>
                  </a:cubicBezTo>
                  <a:cubicBezTo>
                    <a:pt x="1064" y="1461"/>
                    <a:pt x="1064" y="1461"/>
                    <a:pt x="1064" y="1461"/>
                  </a:cubicBezTo>
                  <a:cubicBezTo>
                    <a:pt x="575" y="824"/>
                    <a:pt x="575" y="824"/>
                    <a:pt x="575" y="824"/>
                  </a:cubicBezTo>
                  <a:cubicBezTo>
                    <a:pt x="519" y="749"/>
                    <a:pt x="431" y="707"/>
                    <a:pt x="337" y="7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158" name="Prostokąt 65"/>
          <p:cNvSpPr>
            <a:spLocks noChangeArrowheads="1"/>
          </p:cNvSpPr>
          <p:nvPr/>
        </p:nvSpPr>
        <p:spPr bwMode="auto">
          <a:xfrm>
            <a:off x="4673600" y="3554413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900" dirty="0" smtClean="0">
                <a:solidFill>
                  <a:srgbClr val="707173"/>
                </a:solidFill>
                <a:latin typeface="Calibri" panose="020F0502020204030204" pitchFamily="34" charset="0"/>
              </a:rPr>
              <a:t>       </a:t>
            </a:r>
            <a:endParaRPr lang="pl-PL" altLang="pl-PL" sz="1400" dirty="0">
              <a:solidFill>
                <a:srgbClr val="707173"/>
              </a:solidFill>
              <a:latin typeface="Calibri" panose="020F0502020204030204" pitchFamily="34" charset="0"/>
            </a:endParaRPr>
          </a:p>
        </p:txBody>
      </p:sp>
      <p:grpSp>
        <p:nvGrpSpPr>
          <p:cNvPr id="6160" name="Grupa 72"/>
          <p:cNvGrpSpPr>
            <a:grpSpLocks/>
          </p:cNvGrpSpPr>
          <p:nvPr/>
        </p:nvGrpSpPr>
        <p:grpSpPr bwMode="auto">
          <a:xfrm>
            <a:off x="906463" y="104775"/>
            <a:ext cx="2674937" cy="1057275"/>
            <a:chOff x="905691" y="104503"/>
            <a:chExt cx="2675453" cy="1056869"/>
          </a:xfrm>
        </p:grpSpPr>
        <p:sp>
          <p:nvSpPr>
            <p:cNvPr id="6163" name="Prostokąt 66"/>
            <p:cNvSpPr>
              <a:spLocks noChangeArrowheads="1"/>
            </p:cNvSpPr>
            <p:nvPr/>
          </p:nvSpPr>
          <p:spPr bwMode="auto">
            <a:xfrm>
              <a:off x="905691" y="104503"/>
              <a:ext cx="1804702" cy="478971"/>
            </a:xfrm>
            <a:prstGeom prst="rect">
              <a:avLst/>
            </a:prstGeom>
            <a:solidFill>
              <a:srgbClr val="EC008D"/>
            </a:solidFill>
            <a:ln w="9525" algn="ctr">
              <a:solidFill>
                <a:srgbClr val="EC008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pl-PL" altLang="pl-PL"/>
            </a:p>
          </p:txBody>
        </p:sp>
        <p:sp>
          <p:nvSpPr>
            <p:cNvPr id="6164" name="Prostokąt 76"/>
            <p:cNvSpPr>
              <a:spLocks noChangeArrowheads="1"/>
            </p:cNvSpPr>
            <p:nvPr/>
          </p:nvSpPr>
          <p:spPr bwMode="auto">
            <a:xfrm>
              <a:off x="1302588" y="682401"/>
              <a:ext cx="1804702" cy="478971"/>
            </a:xfrm>
            <a:prstGeom prst="rect">
              <a:avLst/>
            </a:prstGeom>
            <a:solidFill>
              <a:srgbClr val="EC008D"/>
            </a:solidFill>
            <a:ln w="9525" algn="ctr">
              <a:solidFill>
                <a:srgbClr val="EC008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pl-PL" altLang="pl-PL"/>
            </a:p>
          </p:txBody>
        </p:sp>
        <p:sp>
          <p:nvSpPr>
            <p:cNvPr id="6165" name="Prostokąt 77"/>
            <p:cNvSpPr>
              <a:spLocks noChangeArrowheads="1"/>
            </p:cNvSpPr>
            <p:nvPr/>
          </p:nvSpPr>
          <p:spPr bwMode="auto">
            <a:xfrm>
              <a:off x="3079711" y="608458"/>
              <a:ext cx="501433" cy="478971"/>
            </a:xfrm>
            <a:prstGeom prst="rect">
              <a:avLst/>
            </a:prstGeom>
            <a:solidFill>
              <a:srgbClr val="EC008D"/>
            </a:solidFill>
            <a:ln w="9525" algn="ctr">
              <a:solidFill>
                <a:srgbClr val="EC008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pl-PL" altLang="pl-PL"/>
            </a:p>
          </p:txBody>
        </p:sp>
      </p:grpSp>
      <p:sp>
        <p:nvSpPr>
          <p:cNvPr id="65" name="Prostokąt 2"/>
          <p:cNvSpPr>
            <a:spLocks noChangeArrowheads="1"/>
          </p:cNvSpPr>
          <p:nvPr/>
        </p:nvSpPr>
        <p:spPr bwMode="auto">
          <a:xfrm>
            <a:off x="4998607" y="3023498"/>
            <a:ext cx="4073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l-PL" altLang="pl-PL" sz="1800" dirty="0" smtClean="0">
                <a:solidFill>
                  <a:srgbClr val="707173"/>
                </a:solidFill>
                <a:latin typeface="Calibri" panose="020F0502020204030204" pitchFamily="34" charset="0"/>
              </a:rPr>
              <a:t>Zorientowanie na aktualną bazę kliencką</a:t>
            </a:r>
            <a:endParaRPr lang="pl-PL" altLang="pl-PL" sz="1800" b="1" dirty="0">
              <a:solidFill>
                <a:srgbClr val="707173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Prostokąt 2"/>
          <p:cNvSpPr>
            <a:spLocks noChangeArrowheads="1"/>
          </p:cNvSpPr>
          <p:nvPr/>
        </p:nvSpPr>
        <p:spPr bwMode="auto">
          <a:xfrm>
            <a:off x="5024646" y="3929232"/>
            <a:ext cx="3599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800" dirty="0" smtClean="0">
                <a:solidFill>
                  <a:srgbClr val="707173"/>
                </a:solidFill>
                <a:latin typeface="Calibri" panose="020F0502020204030204" pitchFamily="34" charset="0"/>
              </a:rPr>
              <a:t>Komunikacja korzyści wynikających </a:t>
            </a:r>
          </a:p>
          <a:p>
            <a:r>
              <a:rPr lang="pl-PL" altLang="pl-PL" sz="1800" dirty="0" smtClean="0">
                <a:solidFill>
                  <a:srgbClr val="707173"/>
                </a:solidFill>
                <a:latin typeface="Calibri" panose="020F0502020204030204" pitchFamily="34" charset="0"/>
              </a:rPr>
              <a:t>z oferty gazowej</a:t>
            </a:r>
            <a:endParaRPr lang="pl-PL" altLang="pl-PL" sz="1800" b="1" dirty="0">
              <a:solidFill>
                <a:srgbClr val="707173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Prostokąt 2"/>
          <p:cNvSpPr>
            <a:spLocks noChangeArrowheads="1"/>
          </p:cNvSpPr>
          <p:nvPr/>
        </p:nvSpPr>
        <p:spPr bwMode="auto">
          <a:xfrm>
            <a:off x="832921" y="5249988"/>
            <a:ext cx="8417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24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Już ponad 3 </a:t>
            </a:r>
            <a:r>
              <a:rPr lang="pl-PL" altLang="pl-PL" sz="2400" dirty="0" err="1" smtClean="0">
                <a:solidFill>
                  <a:srgbClr val="E2007A"/>
                </a:solidFill>
                <a:latin typeface="Calibri" panose="020F0502020204030204" pitchFamily="34" charset="0"/>
              </a:rPr>
              <a:t>TWh</a:t>
            </a:r>
            <a:r>
              <a:rPr lang="pl-PL" altLang="pl-PL" sz="24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 gazu </a:t>
            </a:r>
            <a:r>
              <a:rPr lang="pl-PL" altLang="pl-PL" sz="24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dostarczonego </a:t>
            </a:r>
            <a:r>
              <a:rPr lang="pl-PL" altLang="pl-PL" sz="24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do przeszło 1 tys. klientów </a:t>
            </a:r>
          </a:p>
          <a:p>
            <a:r>
              <a:rPr lang="pl-PL" altLang="pl-PL" sz="24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jest udziałem Grupy TAURON</a:t>
            </a:r>
          </a:p>
        </p:txBody>
      </p:sp>
      <p:sp>
        <p:nvSpPr>
          <p:cNvPr id="68" name="pole tekstowe 73"/>
          <p:cNvSpPr txBox="1">
            <a:spLocks noChangeArrowheads="1"/>
          </p:cNvSpPr>
          <p:nvPr/>
        </p:nvSpPr>
        <p:spPr bwMode="auto">
          <a:xfrm>
            <a:off x="898525" y="17463"/>
            <a:ext cx="167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Kampania</a:t>
            </a:r>
            <a:endParaRPr lang="pl-PL" altLang="pl-PL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pole tekstowe 80"/>
          <p:cNvSpPr txBox="1">
            <a:spLocks noChangeArrowheads="1"/>
          </p:cNvSpPr>
          <p:nvPr/>
        </p:nvSpPr>
        <p:spPr bwMode="auto">
          <a:xfrm>
            <a:off x="1303338" y="598488"/>
            <a:ext cx="240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produktowa</a:t>
            </a:r>
            <a:endParaRPr lang="pl-PL" altLang="pl-PL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9"/>
          <a:stretch>
            <a:fillRect/>
          </a:stretch>
        </p:blipFill>
        <p:spPr bwMode="auto">
          <a:xfrm>
            <a:off x="46038" y="17463"/>
            <a:ext cx="37877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Prostokąt 65"/>
          <p:cNvSpPr>
            <a:spLocks noChangeArrowheads="1"/>
          </p:cNvSpPr>
          <p:nvPr/>
        </p:nvSpPr>
        <p:spPr bwMode="auto">
          <a:xfrm>
            <a:off x="3327400" y="1557338"/>
            <a:ext cx="385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eaLnBrk="0" hangingPunct="0"/>
            <a:r>
              <a:rPr lang="pl-PL" altLang="pl-PL" sz="1800" b="0">
                <a:solidFill>
                  <a:srgbClr val="707173"/>
                </a:solidFill>
                <a:latin typeface="Calibri" panose="020F0502020204030204" pitchFamily="34" charset="0"/>
              </a:rPr>
              <a:t>   </a:t>
            </a:r>
          </a:p>
          <a:p>
            <a:pPr defTabSz="449263" eaLnBrk="0" hangingPunct="0"/>
            <a:r>
              <a:rPr lang="pl-PL" altLang="pl-PL" sz="1400" b="0">
                <a:solidFill>
                  <a:srgbClr val="707173"/>
                </a:solidFill>
                <a:latin typeface="Calibri" panose="020F0502020204030204" pitchFamily="34" charset="0"/>
              </a:rPr>
              <a:t>     </a:t>
            </a:r>
          </a:p>
          <a:p>
            <a:pPr defTabSz="449263" eaLnBrk="0" hangingPunct="0"/>
            <a:r>
              <a:rPr lang="pl-PL" altLang="pl-PL" sz="1400" b="0">
                <a:solidFill>
                  <a:srgbClr val="707173"/>
                </a:solidFill>
                <a:latin typeface="Calibri" panose="020F0502020204030204" pitchFamily="34" charset="0"/>
              </a:rPr>
              <a:t>     </a:t>
            </a:r>
          </a:p>
        </p:txBody>
      </p:sp>
      <p:grpSp>
        <p:nvGrpSpPr>
          <p:cNvPr id="20486" name="Grupa 91"/>
          <p:cNvGrpSpPr>
            <a:grpSpLocks/>
          </p:cNvGrpSpPr>
          <p:nvPr/>
        </p:nvGrpSpPr>
        <p:grpSpPr bwMode="auto">
          <a:xfrm>
            <a:off x="2562225" y="2808288"/>
            <a:ext cx="5014913" cy="528637"/>
            <a:chOff x="1332929" y="1567543"/>
            <a:chExt cx="5013612" cy="529408"/>
          </a:xfrm>
        </p:grpSpPr>
        <p:grpSp>
          <p:nvGrpSpPr>
            <p:cNvPr id="20487" name="Grupa 92"/>
            <p:cNvGrpSpPr>
              <a:grpSpLocks/>
            </p:cNvGrpSpPr>
            <p:nvPr/>
          </p:nvGrpSpPr>
          <p:grpSpPr bwMode="auto">
            <a:xfrm>
              <a:off x="1332929" y="1576251"/>
              <a:ext cx="4100349" cy="520700"/>
              <a:chOff x="4528646" y="1935104"/>
              <a:chExt cx="4100349" cy="520700"/>
            </a:xfrm>
          </p:grpSpPr>
          <p:sp>
            <p:nvSpPr>
              <p:cNvPr id="20489" name="Rectangle 8"/>
              <p:cNvSpPr>
                <a:spLocks noChangeArrowheads="1"/>
              </p:cNvSpPr>
              <p:nvPr/>
            </p:nvSpPr>
            <p:spPr bwMode="auto">
              <a:xfrm>
                <a:off x="4710184" y="1935104"/>
                <a:ext cx="3918811" cy="520700"/>
              </a:xfrm>
              <a:prstGeom prst="rect">
                <a:avLst/>
              </a:prstGeom>
              <a:noFill/>
              <a:ln w="12700">
                <a:solidFill>
                  <a:srgbClr val="E2007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eaLnBrk="0" hangingPunct="0"/>
                <a:endParaRPr lang="pl-PL" altLang="pl-PL" sz="1800" b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490" name="Grupa 95"/>
              <p:cNvGrpSpPr>
                <a:grpSpLocks/>
              </p:cNvGrpSpPr>
              <p:nvPr/>
            </p:nvGrpSpPr>
            <p:grpSpPr bwMode="auto">
              <a:xfrm>
                <a:off x="4528646" y="2009336"/>
                <a:ext cx="374650" cy="381000"/>
                <a:chOff x="4531263" y="1977504"/>
                <a:chExt cx="374650" cy="381000"/>
              </a:xfrm>
            </p:grpSpPr>
            <p:sp>
              <p:nvSpPr>
                <p:cNvPr id="20491" name="Freeform 79"/>
                <p:cNvSpPr>
                  <a:spLocks noChangeArrowheads="1"/>
                </p:cNvSpPr>
                <p:nvPr/>
              </p:nvSpPr>
              <p:spPr bwMode="auto">
                <a:xfrm>
                  <a:off x="4531263" y="1977504"/>
                  <a:ext cx="374650" cy="381000"/>
                </a:xfrm>
                <a:custGeom>
                  <a:avLst/>
                  <a:gdLst>
                    <a:gd name="T0" fmla="*/ 2147483646 w 4386"/>
                    <a:gd name="T1" fmla="*/ 0 h 4386"/>
                    <a:gd name="T2" fmla="*/ 2147483646 w 4386"/>
                    <a:gd name="T3" fmla="*/ 0 h 4386"/>
                    <a:gd name="T4" fmla="*/ 0 w 4386"/>
                    <a:gd name="T5" fmla="*/ 2147483646 h 4386"/>
                    <a:gd name="T6" fmla="*/ 2147483646 w 4386"/>
                    <a:gd name="T7" fmla="*/ 2147483646 h 4386"/>
                    <a:gd name="T8" fmla="*/ 2147483646 w 4386"/>
                    <a:gd name="T9" fmla="*/ 2147483646 h 4386"/>
                    <a:gd name="T10" fmla="*/ 2147483646 w 4386"/>
                    <a:gd name="T11" fmla="*/ 0 h 43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86" h="4386">
                      <a:moveTo>
                        <a:pt x="2192" y="0"/>
                      </a:moveTo>
                      <a:lnTo>
                        <a:pt x="2192" y="0"/>
                      </a:lnTo>
                      <a:cubicBezTo>
                        <a:pt x="980" y="0"/>
                        <a:pt x="0" y="980"/>
                        <a:pt x="0" y="2192"/>
                      </a:cubicBezTo>
                      <a:cubicBezTo>
                        <a:pt x="0" y="3404"/>
                        <a:pt x="980" y="4385"/>
                        <a:pt x="2192" y="4385"/>
                      </a:cubicBezTo>
                      <a:cubicBezTo>
                        <a:pt x="3404" y="4385"/>
                        <a:pt x="4385" y="3404"/>
                        <a:pt x="4385" y="2192"/>
                      </a:cubicBezTo>
                      <a:cubicBezTo>
                        <a:pt x="4385" y="980"/>
                        <a:pt x="3404" y="0"/>
                        <a:pt x="2192" y="0"/>
                      </a:cubicBezTo>
                    </a:path>
                  </a:pathLst>
                </a:custGeom>
                <a:solidFill>
                  <a:srgbClr val="E2007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49263" eaLnBrk="0" hangingPunct="0"/>
                  <a:endParaRPr lang="pl-PL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2" name="Freeform 80"/>
                <p:cNvSpPr>
                  <a:spLocks noChangeArrowheads="1"/>
                </p:cNvSpPr>
                <p:nvPr/>
              </p:nvSpPr>
              <p:spPr bwMode="auto">
                <a:xfrm>
                  <a:off x="4591346" y="2066437"/>
                  <a:ext cx="255587" cy="190500"/>
                </a:xfrm>
                <a:custGeom>
                  <a:avLst/>
                  <a:gdLst>
                    <a:gd name="T0" fmla="*/ 2147483646 w 2998"/>
                    <a:gd name="T1" fmla="*/ 2147483646 h 2207"/>
                    <a:gd name="T2" fmla="*/ 2147483646 w 2998"/>
                    <a:gd name="T3" fmla="*/ 2147483646 h 2207"/>
                    <a:gd name="T4" fmla="*/ 2147483646 w 2998"/>
                    <a:gd name="T5" fmla="*/ 2147483646 h 2207"/>
                    <a:gd name="T6" fmla="*/ 2147483646 w 2998"/>
                    <a:gd name="T7" fmla="*/ 2147483646 h 2207"/>
                    <a:gd name="T8" fmla="*/ 2147483646 w 2998"/>
                    <a:gd name="T9" fmla="*/ 2147483646 h 2207"/>
                    <a:gd name="T10" fmla="*/ 2147483646 w 2998"/>
                    <a:gd name="T11" fmla="*/ 2147483646 h 2207"/>
                    <a:gd name="T12" fmla="*/ 2147483646 w 2998"/>
                    <a:gd name="T13" fmla="*/ 2147483646 h 2207"/>
                    <a:gd name="T14" fmla="*/ 2147483646 w 2998"/>
                    <a:gd name="T15" fmla="*/ 2147483646 h 2207"/>
                    <a:gd name="T16" fmla="*/ 2147483646 w 2998"/>
                    <a:gd name="T17" fmla="*/ 2147483646 h 2207"/>
                    <a:gd name="T18" fmla="*/ 2147483646 w 2998"/>
                    <a:gd name="T19" fmla="*/ 2147483646 h 2207"/>
                    <a:gd name="T20" fmla="*/ 2147483646 w 2998"/>
                    <a:gd name="T21" fmla="*/ 2147483646 h 2207"/>
                    <a:gd name="T22" fmla="*/ 2147483646 w 2998"/>
                    <a:gd name="T23" fmla="*/ 0 h 2207"/>
                    <a:gd name="T24" fmla="*/ 2147483646 w 2998"/>
                    <a:gd name="T25" fmla="*/ 2147483646 h 2207"/>
                    <a:gd name="T26" fmla="*/ 2147483646 w 2998"/>
                    <a:gd name="T27" fmla="*/ 2147483646 h 2207"/>
                    <a:gd name="T28" fmla="*/ 2147483646 w 2998"/>
                    <a:gd name="T29" fmla="*/ 2147483646 h 2207"/>
                    <a:gd name="T30" fmla="*/ 2147483646 w 2998"/>
                    <a:gd name="T31" fmla="*/ 2147483646 h 22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998" h="2207">
                      <a:moveTo>
                        <a:pt x="337" y="707"/>
                      </a:moveTo>
                      <a:lnTo>
                        <a:pt x="337" y="707"/>
                      </a:lnTo>
                      <a:cubicBezTo>
                        <a:pt x="272" y="707"/>
                        <a:pt x="209" y="727"/>
                        <a:pt x="155" y="768"/>
                      </a:cubicBezTo>
                      <a:cubicBezTo>
                        <a:pt x="25" y="868"/>
                        <a:pt x="0" y="1057"/>
                        <a:pt x="99" y="1187"/>
                      </a:cubicBezTo>
                      <a:cubicBezTo>
                        <a:pt x="790" y="2090"/>
                        <a:pt x="790" y="2090"/>
                        <a:pt x="790" y="2090"/>
                      </a:cubicBezTo>
                      <a:cubicBezTo>
                        <a:pt x="849" y="2164"/>
                        <a:pt x="934" y="2206"/>
                        <a:pt x="1028" y="2206"/>
                      </a:cubicBezTo>
                      <a:cubicBezTo>
                        <a:pt x="1044" y="2206"/>
                        <a:pt x="1062" y="2206"/>
                        <a:pt x="1078" y="2204"/>
                      </a:cubicBezTo>
                      <a:cubicBezTo>
                        <a:pt x="1140" y="2195"/>
                        <a:pt x="1197" y="2166"/>
                        <a:pt x="1242" y="2123"/>
                      </a:cubicBezTo>
                      <a:cubicBezTo>
                        <a:pt x="2902" y="516"/>
                        <a:pt x="2902" y="516"/>
                        <a:pt x="2902" y="516"/>
                      </a:cubicBezTo>
                      <a:cubicBezTo>
                        <a:pt x="2961" y="460"/>
                        <a:pt x="2992" y="386"/>
                        <a:pt x="2994" y="305"/>
                      </a:cubicBezTo>
                      <a:cubicBezTo>
                        <a:pt x="2997" y="225"/>
                        <a:pt x="2965" y="150"/>
                        <a:pt x="2911" y="92"/>
                      </a:cubicBezTo>
                      <a:cubicBezTo>
                        <a:pt x="2853" y="34"/>
                        <a:pt x="2777" y="0"/>
                        <a:pt x="2696" y="0"/>
                      </a:cubicBezTo>
                      <a:cubicBezTo>
                        <a:pt x="2617" y="0"/>
                        <a:pt x="2543" y="32"/>
                        <a:pt x="2487" y="85"/>
                      </a:cubicBezTo>
                      <a:cubicBezTo>
                        <a:pt x="1064" y="1461"/>
                        <a:pt x="1064" y="1461"/>
                        <a:pt x="1064" y="1461"/>
                      </a:cubicBezTo>
                      <a:cubicBezTo>
                        <a:pt x="575" y="824"/>
                        <a:pt x="575" y="824"/>
                        <a:pt x="575" y="824"/>
                      </a:cubicBezTo>
                      <a:cubicBezTo>
                        <a:pt x="519" y="749"/>
                        <a:pt x="431" y="707"/>
                        <a:pt x="337" y="70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449263" eaLnBrk="0" hangingPunct="0"/>
                  <a:endParaRPr lang="pl-PL" sz="1800" b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4" name="pole tekstowe 93"/>
            <p:cNvSpPr txBox="1"/>
            <p:nvPr/>
          </p:nvSpPr>
          <p:spPr>
            <a:xfrm>
              <a:off x="2101080" y="1567543"/>
              <a:ext cx="4245461" cy="461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49263" eaLnBrk="0" hangingPunct="0">
                <a:defRPr/>
              </a:pPr>
              <a:r>
                <a:rPr lang="pl-PL" sz="2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 pitchFamily="34" charset="0"/>
                </a:rPr>
                <a:t>Dziękuję za uwagę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8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590550" y="2838450"/>
            <a:ext cx="2381249" cy="3171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AD00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57225" y="3601067"/>
            <a:ext cx="1990724" cy="2371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AD00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31527" y="4371975"/>
            <a:ext cx="1640198" cy="1562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AD00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itchFamily="34" charset="0"/>
            </a:endParaRPr>
          </a:p>
        </p:txBody>
      </p:sp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3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Symbol zastępczy numeru slajdu 27"/>
          <p:cNvSpPr txBox="1">
            <a:spLocks/>
          </p:cNvSpPr>
          <p:nvPr/>
        </p:nvSpPr>
        <p:spPr>
          <a:xfrm>
            <a:off x="6625605" y="6359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D004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endParaRPr lang="pl-PL" sz="12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75750" y="1871662"/>
            <a:ext cx="1480169" cy="371475"/>
          </a:xfrm>
          <a:prstGeom prst="rect">
            <a:avLst/>
          </a:prstGeom>
          <a:solidFill>
            <a:srgbClr val="AD0040"/>
          </a:solidFill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Calibri" pitchFamily="34" charset="0"/>
              </a:rPr>
              <a:t>Prąd i Gaz</a:t>
            </a:r>
            <a:endParaRPr lang="pl-PL" sz="1200" dirty="0"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98" y="1862136"/>
            <a:ext cx="254318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53" y="1866314"/>
            <a:ext cx="268160" cy="3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816627" y="5413116"/>
            <a:ext cx="1485663" cy="338435"/>
          </a:xfrm>
          <a:prstGeom prst="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Kanał Sprzedaży</a:t>
            </a:r>
            <a:endParaRPr lang="pl-PL" sz="1200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16627" y="4975352"/>
            <a:ext cx="1485663" cy="338435"/>
          </a:xfrm>
          <a:prstGeom prst="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Obsługa</a:t>
            </a:r>
            <a:endParaRPr lang="pl-PL" sz="1200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16627" y="4513687"/>
            <a:ext cx="1485663" cy="338435"/>
          </a:xfrm>
          <a:prstGeom prst="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Marka</a:t>
            </a:r>
            <a:endParaRPr lang="pl-PL" sz="1200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83327" y="3660902"/>
            <a:ext cx="1485663" cy="338435"/>
          </a:xfrm>
          <a:prstGeom prst="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Oferta</a:t>
            </a:r>
            <a:endParaRPr lang="pl-PL" sz="1200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416702" y="2891669"/>
            <a:ext cx="1485663" cy="338435"/>
          </a:xfrm>
          <a:prstGeom prst="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Produkt</a:t>
            </a:r>
            <a:endParaRPr lang="pl-PL" sz="1200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2828926" y="1704973"/>
            <a:ext cx="5924550" cy="685801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Dual </a:t>
            </a:r>
            <a:r>
              <a:rPr lang="pl-PL" sz="1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fuel</a:t>
            </a:r>
            <a:r>
              <a:rPr lang="pl-PL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to </a:t>
            </a:r>
            <a:r>
              <a:rPr lang="pl-PL" sz="14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łączona sprzedaż </a:t>
            </a:r>
            <a:r>
              <a:rPr lang="pl-PL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(przez jeden podmiot) energii elektrycznej i gazu o różnym (dowolnym) stopniu integracji obsługowej i produktowej</a:t>
            </a:r>
            <a:endParaRPr lang="pl-PL" sz="14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Objaśnienie prostokątne 16"/>
          <p:cNvSpPr/>
          <p:nvPr/>
        </p:nvSpPr>
        <p:spPr>
          <a:xfrm>
            <a:off x="3714750" y="2762250"/>
            <a:ext cx="4886325" cy="633411"/>
          </a:xfrm>
          <a:prstGeom prst="wedgeRectCallout">
            <a:avLst>
              <a:gd name="adj1" fmla="val -63423"/>
              <a:gd name="adj2" fmla="val -1028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 smtClean="0">
                <a:solidFill>
                  <a:schemeClr val="tx1"/>
                </a:solidFill>
                <a:latin typeface="Calibri" pitchFamily="34" charset="0"/>
              </a:rPr>
              <a:t>DUAL FUEL PREMIUM (BUNDLE) </a:t>
            </a:r>
            <a:r>
              <a:rPr lang="pl-PL" sz="1100" b="0" dirty="0" smtClean="0">
                <a:solidFill>
                  <a:schemeClr val="tx1"/>
                </a:solidFill>
                <a:latin typeface="Calibri" pitchFamily="34" charset="0"/>
              </a:rPr>
              <a:t>– jedna umowa, jeden produkt, połączone korzyści. Produktu Premium nie można rozdzielić na 2 osobne usługi z zachowaniem korzyści każdego z produktów.</a:t>
            </a:r>
            <a:endParaRPr lang="pl-PL" sz="11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978551" y="4018387"/>
            <a:ext cx="1485664" cy="257826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Aft>
                <a:spcPts val="600"/>
              </a:spcAft>
            </a:pPr>
            <a:r>
              <a:rPr lang="pl-PL" sz="2400" dirty="0" smtClean="0">
                <a:solidFill>
                  <a:schemeClr val="tx1"/>
                </a:solidFill>
                <a:latin typeface="Calibri" pitchFamily="34" charset="0"/>
              </a:rPr>
              <a:t>+</a:t>
            </a:r>
            <a:endParaRPr lang="pl-P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378601" y="3247991"/>
            <a:ext cx="1485664" cy="257826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Aft>
                <a:spcPts val="600"/>
              </a:spcAft>
            </a:pPr>
            <a:r>
              <a:rPr lang="pl-PL" sz="2400" dirty="0" smtClean="0">
                <a:solidFill>
                  <a:schemeClr val="tx1"/>
                </a:solidFill>
                <a:latin typeface="Calibri" pitchFamily="34" charset="0"/>
              </a:rPr>
              <a:t>+</a:t>
            </a:r>
            <a:endParaRPr lang="pl-P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Objaśnienie prostokątne 14"/>
          <p:cNvSpPr/>
          <p:nvPr/>
        </p:nvSpPr>
        <p:spPr>
          <a:xfrm>
            <a:off x="3276600" y="4606704"/>
            <a:ext cx="4895850" cy="1241646"/>
          </a:xfrm>
          <a:prstGeom prst="wedgeRectCallout">
            <a:avLst>
              <a:gd name="adj1" fmla="val -67845"/>
              <a:gd name="adj2" fmla="val -8233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 smtClean="0">
                <a:solidFill>
                  <a:schemeClr val="tx1"/>
                </a:solidFill>
                <a:latin typeface="Calibri" pitchFamily="34" charset="0"/>
              </a:rPr>
              <a:t>DUAL FUEL PODSTAWOWY </a:t>
            </a:r>
            <a:r>
              <a:rPr lang="pl-PL" sz="1100" b="0" dirty="0" smtClean="0">
                <a:solidFill>
                  <a:schemeClr val="tx1"/>
                </a:solidFill>
                <a:latin typeface="Calibri" pitchFamily="34" charset="0"/>
              </a:rPr>
              <a:t>obejmujący sprzedaż osobno energii elektrycznej i gazu przez </a:t>
            </a:r>
            <a:r>
              <a:rPr lang="pl-PL" sz="1100" b="0" u="sng" dirty="0" smtClean="0">
                <a:solidFill>
                  <a:schemeClr val="tx1"/>
                </a:solidFill>
                <a:latin typeface="Calibri" pitchFamily="34" charset="0"/>
              </a:rPr>
              <a:t>te same kanały sprzedaży i pod wspólną marką</a:t>
            </a:r>
            <a:r>
              <a:rPr lang="pl-PL" sz="1100" b="0" dirty="0" smtClean="0">
                <a:solidFill>
                  <a:schemeClr val="tx1"/>
                </a:solidFill>
                <a:latin typeface="Calibri" pitchFamily="34" charset="0"/>
              </a:rPr>
              <a:t>. Wartością dodaną dla klienta jest </a:t>
            </a:r>
            <a:r>
              <a:rPr lang="pl-PL" sz="1100" b="0" u="sng" dirty="0" smtClean="0">
                <a:solidFill>
                  <a:schemeClr val="tx1"/>
                </a:solidFill>
                <a:latin typeface="Calibri" pitchFamily="34" charset="0"/>
              </a:rPr>
              <a:t>wspólna obsługa klienta i wspólne procesy posprzedażowe </a:t>
            </a:r>
            <a:r>
              <a:rPr lang="pl-PL" sz="1100" b="0" dirty="0" smtClean="0">
                <a:solidFill>
                  <a:schemeClr val="tx1"/>
                </a:solidFill>
                <a:latin typeface="Calibri" pitchFamily="34" charset="0"/>
              </a:rPr>
              <a:t>oraz możliwość dokonania </a:t>
            </a:r>
            <a:r>
              <a:rPr lang="pl-PL" sz="1100" b="0" u="sng" dirty="0" smtClean="0">
                <a:solidFill>
                  <a:schemeClr val="tx1"/>
                </a:solidFill>
                <a:latin typeface="Calibri" pitchFamily="34" charset="0"/>
              </a:rPr>
              <a:t>jednej płatności </a:t>
            </a:r>
            <a:r>
              <a:rPr lang="pl-PL" sz="1100" b="0" dirty="0" smtClean="0">
                <a:solidFill>
                  <a:schemeClr val="tx1"/>
                </a:solidFill>
                <a:latin typeface="Calibri" pitchFamily="34" charset="0"/>
              </a:rPr>
              <a:t>za oba media. </a:t>
            </a:r>
            <a:r>
              <a:rPr lang="pl-PL" sz="1100" b="0" u="sng" dirty="0" smtClean="0">
                <a:solidFill>
                  <a:schemeClr val="tx1"/>
                </a:solidFill>
                <a:latin typeface="Calibri" pitchFamily="34" charset="0"/>
              </a:rPr>
              <a:t>Rachunek może być wspólny </a:t>
            </a:r>
            <a:r>
              <a:rPr lang="pl-PL" sz="1100" b="0" dirty="0" smtClean="0">
                <a:solidFill>
                  <a:schemeClr val="tx1"/>
                </a:solidFill>
                <a:latin typeface="Calibri" pitchFamily="34" charset="0"/>
              </a:rPr>
              <a:t>na oba media </a:t>
            </a:r>
            <a:r>
              <a:rPr lang="pl-PL" sz="1100" b="0" u="sng" dirty="0" smtClean="0">
                <a:solidFill>
                  <a:schemeClr val="tx1"/>
                </a:solidFill>
                <a:latin typeface="Calibri" pitchFamily="34" charset="0"/>
              </a:rPr>
              <a:t>albo też osobny </a:t>
            </a:r>
            <a:r>
              <a:rPr lang="pl-PL" sz="1100" b="0" dirty="0" smtClean="0">
                <a:solidFill>
                  <a:schemeClr val="tx1"/>
                </a:solidFill>
                <a:latin typeface="Calibri" pitchFamily="34" charset="0"/>
              </a:rPr>
              <a:t>(z opcją wspólnej wysyłki przez spółkę obsługowa – „jedna koperta”</a:t>
            </a:r>
            <a:endParaRPr lang="pl-PL" sz="11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Objaśnienie prostokątne 15"/>
          <p:cNvSpPr/>
          <p:nvPr/>
        </p:nvSpPr>
        <p:spPr>
          <a:xfrm>
            <a:off x="3476625" y="3537076"/>
            <a:ext cx="4930155" cy="976611"/>
          </a:xfrm>
          <a:prstGeom prst="wedgeRectCallout">
            <a:avLst>
              <a:gd name="adj1" fmla="val -66066"/>
              <a:gd name="adj2" fmla="val -13609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 smtClean="0">
                <a:solidFill>
                  <a:schemeClr val="tx1"/>
                </a:solidFill>
                <a:latin typeface="Calibri" pitchFamily="34" charset="0"/>
              </a:rPr>
              <a:t>DUAL FUEL ROZSZERZONY </a:t>
            </a:r>
            <a:r>
              <a:rPr lang="pl-PL" sz="1100" b="0" dirty="0" smtClean="0">
                <a:solidFill>
                  <a:schemeClr val="tx1"/>
                </a:solidFill>
                <a:latin typeface="Calibri" pitchFamily="34" charset="0"/>
              </a:rPr>
              <a:t>– polega na ofertowaniu do klienta obu mediów łącznie, ale jako 2 oddzielne produkty. Tu klient otrzymuje gratyfikację w formie rabatu, nagrody/dyskonta za zmianę sprzedawcy (gazu/energii).</a:t>
            </a:r>
            <a:endParaRPr lang="pl-PL" sz="11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ytuł 1"/>
          <p:cNvSpPr>
            <a:spLocks/>
          </p:cNvSpPr>
          <p:nvPr/>
        </p:nvSpPr>
        <p:spPr bwMode="auto">
          <a:xfrm>
            <a:off x="189909" y="457922"/>
            <a:ext cx="657343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Sprzedaż gazu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Definicja DUAL FUEL</a:t>
            </a:r>
          </a:p>
        </p:txBody>
      </p:sp>
    </p:spTree>
    <p:extLst>
      <p:ext uri="{BB962C8B-B14F-4D97-AF65-F5344CB8AC3E}">
        <p14:creationId xmlns:p14="http://schemas.microsoft.com/office/powerpoint/2010/main" val="24312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27C2-2234-41D4-9087-0478DCD204CF}" type="slidenum">
              <a:rPr lang="pl-PL" sz="1000" smtClean="0"/>
              <a:pPr/>
              <a:t>4</a:t>
            </a:fld>
            <a:endParaRPr lang="pl-PL" sz="1000" dirty="0"/>
          </a:p>
        </p:txBody>
      </p:sp>
      <p:sp>
        <p:nvSpPr>
          <p:cNvPr id="4" name="AutoShape 4" descr="data:image/jpeg;base64,/9j/4AAQSkZJRgABAQAAAQABAAD/2wCEAAkGBhISEBUUEhIVFRUWGRUXFRgYFxQYFRUYGBQVGBQVFRQXHSYeFxkjGRYVIC8gIycpLCwsFR4xNTAqNSYrLCkBCQoKDgwOGA8PGSodHh8pLCkpLywpNSwqKSksKS0sKSkpKSwvLCktLSwpLCwsLCwsKS8pKSksLCkpLykqLCksLP/AABEIAOEA4QMBIgACEQEDEQH/xAAcAAACAgMBAQAAAAAAAAAAAAAABQYHAgMECAH/xABMEAABAgMEBQYKBwcDAwUBAAABAgMABBEFEiExBkFRYXETIjJSgaEHFCNCcpGSscHRFlNiY4Ki0hUXM0Oy4fAkk8JUc/EmNERFgyX/xAAYAQEAAwEAAAAAAAAAAAAAAAAAAQIDBP/EACgRAQACAQIFBAIDAQAAAAAAAAABAhEDEgQhMUFREyIysWFxIzOhQv/aAAwDAQACEQMRAD8AtWCCCAIIIIAggggCCCCAIIIjFueEiQlagu8oseY1zzXYVdEeuAk8EU9avhsfVUS7CGxqUslavUKJHfEYm9OLSmMDMukHzW+YPU2B3wHodawMyBxw98crlsMJ6T7Q4uIHxjziqzppzFSXFV66v1GPqdG3uqkfiT8IvGnee0o3R5ei0W5LHKYZPB1v5x1NzCVdFSTwIPujzWdGnuqn2hGH7EmEYhBHokfAxPpXjtJur5emjBHnCW0itCX6L8wgbCpZT6lVESGy/DJOt4OpbeG8XFe0jDujOYwld0EQaxvC/JPUDt+XV9rnI9tOXaBE1lppDiQttaVpOSkkKSeBGEBsggggCCCCAIIIIAggggCCCCAIIIIAggggCCCNM5OIabU46sIQkVUpRoAOMBuiI6V+EuVk6oB5Z4eYgiiT94vJPAVO4RBdNPCq5MValCpprIrydc4dRJ2DE7soi9maNrcIK6pBySOmqu7V74vSk3nEImYjq6rd03np9RSpZCDk03UIp9qmKvxGOaT0XWql83fsjFXDZ74s/R3wYkIvvkSzQxINOUI2qJwT+LHdHe/pbISIuyLAdcGbqq0/3DzlfhoN8a406dfdP+K5tbpyRWxfBY8uhTL0HWeNO26cfyw/d0LlJYf6u0GmvsIu3uwE1/LCiety1J6vPWlB81vybdN6s1dpMKDowhB8s+2k6wmq1dtIevaPjiEbI780getewmsvGpg7gUg9puRxOac2YOhZbivSeI9xMK/EpNOp5w/hSPnGQal/NlFHitfwEZzqXnvK22vh1K07kT/9T6phf6Y1nSyzlZyMw36EwlXctMaSwzrk1D8S/lGsysoc23UcCD74RqXjvJtr4daZ+zl9F+YZ3PMhSe1TKj/TGt7RZt7FosTG9lY5T/bN1z8pjR+wWVfw3wNy0lPflGl/Rp1GNy8OsnnDuxjSNe3S3NX047ciqd0TIJuKIIzSsEEduY7RHHI2jNyLl5pa2juNUK4joq7YkzVoPAXVq5RIyDnOpwUecnsMfVFKxQpwOaTiP7xeK6ep09sozavXmkei/hjbcoidSG1ZcqmvJn005o4io4RY7LyVpCkKCkqFUkEEEbQRmI89Wjo0Di1geqcvwnVwMfdGNNJqznKJqW689ldbp2lPUVvHbWML6dqTzaVtFuj0PBCfRnSpieavsqxFL6DS+g7FDZsIwPdDiM0iCCCAIIIIAggggCCCCAIII1zMyhtCluKCUIBUpRyAGZMBotW1WpZlTryglCRUn3ADWo6hFEaX6Zv2k8EgFLQPkmh/UvaqnYNW05abaYOWjMBKAoMpNGW9Z1X1DrHuGG2r3QbQdby7qc8C65SoQOqnadg155Rrp6e7nPKI6q2tt/bi0R0IcdcCUJvuZlR6DQ2k/HM6otJqWlLKTly0yRuqK7Pq0+snfHTOTrUkzyErQEdNZoaHIknzln1DLdEctaZlJAB2fWVOL5yGU85xX23McE8e/KJvq8tteUIiveerTO+N2gbzqrrQxx5rKeA847zXsjQ3LMNm6y2ZhzrKBu1+yjX/AJjEks2z3J9CHV3mmTihBSUGmqiDkKaznqh+xZbTIutpA27TxVrjJdCfo7NP/wAZy4nqj9Iw9ZMdLGiEujpC8ftH/iKRLFsExqMmBBBK3INI6LaRwSBGZTsENvFhqFY++JHqwCRba9RHqJ+MaHJZw5paVxSf7xI/ED1Y+eJboCIP2M2rpyoG9tXwwjkTYQSfIPqQeq5ze/L1iJ0JMR8csxKhRQB4wECm5MjCZZpXJxGvtGCv8wjjf0eNLzZ5RO7pDimJ+qx1JB5M1Sc0KoUn14QvNjpvVaPIudQnmK3AnLgcIJQQyf8A5hXatjJcFFih81Q/zEbosd2zUuEpUnk3hmDglR+B/wAxhZMWTmhY7NY3g/GN9PWxG2/OGdqd46qnlpmYkJhK21FC05KHRWNYI85J1gxeehemrVoNVFEPIA5RuuX2k7UHbqyO+vbcsKgurFUnoqGo/BQ2RDmH35GZS42q6tJqlQyUNYI1g5ERGrpbfdXnCa2zynq9LQQl0S0obn5cOowUMHEVxQumW8HMHWO2HUYLiCCCAIIIIAggggCKe8LemfKOGTZV5Ns+WI89YyRwTr38In2n2k/iMmpaT5VfMa9IjFXBIqeNBrikLAkC64XF1ISa44lSzj27fVFqVm84hEziMn+hOibjriUpHlF5k5No1k/HsEWvbdrMWXK8k2aU6ahitSlagB0nFahqHdjZUomzJIuOUD7gvKJ8wAVodyRidpPCIQLYShBtaaF4BSk2awv+Y55004Ngzrqptu101bx8K9I/1Wsd56t9qW0ZFKHX0Bc85Qysp0kyoVgl54DpvHUNRwFMTDPRDwfELM9aiuVmVG+EroQ2dRWMlLGpPRTkMcjwf6JLCjaVoEqmXeegKzbBGCynUsigA81NBnlJJycLh2AZD574yXOmJwrSSMASeJ3mBSwI1MpokJGYGPx747GJSmJzgNCGlK3COhuSAzjpAj7EDBLQGqMrsfYID5SC7H2CA1qZB1RpVK7I6oIBepJGcaZmVSsY56jrENFJrHM4xTKARTTFaIey8xwZp+ad2rVHG+0SeTd6X8teYUNWOsH/ADGJC60FChGEK3pYU5Jw804tr6h+W0dsBHJuVBBQ4MNY9xB27DEJ0gsKtW1cUK+PwIiyJhhRqhYo6j8w464TT8kHUFJzzSdit+45Hs2Rvo6mPbbpKl655x1VjonpG5Z03eIN2tx5HWTXVvGYPzj0LKzSHEJcQoKQsBSSMiCKgxQOk1lkgrAopGCxroNu8HuiYeBvSqt6ScOVVsV2ZuN/8h+KKaunsthatt0ZWnBBBGaRBBBAEEEKdLLZ8VknnvOSkhHpq5qPzEHsgKd8J1vGbny2g1QyeSQNRVXyiu1WHBIiYeDHRpJcCl05KXAWonJTmYrwoVdgitdHJa86VnG5jXao6/eYuG2rQFl2OkYcq6LxG1SskncMAdyFR0V9mnNu88lJ91seCnSSdNqWiJQKusIHKza60CGUc64TqJwrvUNhjTo5JC2LRM0tFJGUutyzdKJN2nJpu7KALVxQmEhacl7KbaTVU5a6wpXW5C9RCTsC1KB4LVsi0pCzESMm3LN+amhPWUcXFnion/BHO0bLTnb6qA80d52xxytVvJQnVio7ANXE4RpmHrqcMzgBvh3ozZtxJUekr/zEqm0vLhIjoj4SIwLwiEtkEaTMboVWuiYW4yWrgSkq5S9WtCW7t31L7oB3BSIPatjWg40hKHUpUKXqKu/yQk0IT16mPkjo7NpryjgV5RxX8RR5qnHlJGI6q0Ybt0BOYxKxtitLS0Hm1lZSpHObWkVcUMS2+kasMXE9+yHjGjzwVUlPSSekcg9fOrqwEvLg2x85YbYjWidjOyza0ukElRIooqw5R1WsbFph5AdPLCPnKjbHPBEj6+BnWOJ4IcTS8N2IwO2OwiElpSl01GR7jAYzDClo++Zy+2gat9NW4womkg0WMlZ7jrje1LgTDb95QKAUkBRCVAjC8NdKn1xFtJrUmJOeU1VK2JhJcYvJ6KvObvJocFdxTEDDSORycAwPNXxpge0Ydm+K4K1yc2lbZoptQW2dorUA7s0ntiaS2nzDqVNTCFNFVUk9NAOo1GIooDVEf0nlKthetJoeB/vT1x1f2aX5r9M/jf8Aa+bKtJEww28jouJChuqMQd4NR2R1RW/gWtq/Luy6ji0q+j0F1qOxYPtxZEcrQQQQQBFZ+G21KMsMA9NSnFcEC6nvUfZizIovwvTvKWmUD+WhtA4kFZ/rEB1+DixuVcYQRg4u+v0U4keynvjfpzPG1bbblGzVtLgZFMsD5dfYAr1GG2iDwlWJuZ/6aWIR6ahRHenviL+DA8k5NzisfFZZ1aSdbrlUo7TRfrjo1+UxXxCmn3lNNHGxPW7MTAHkJJIYYHmgiraaep1X4hEpnn76ydQwHAQk8FshyFkBw9N9S3SdZqbiO5Ne2GD7l1JOzLjqjCF5Eixyr32U4duv/N0SpAoKCFWj8rdbrrMNoDVMzSW03lmgwGROZoMBjnHJ+32Osr2HP0x80g/gfjb/AKxEXtKbUgtXSOcshVaVKQ2tRu111CctVY0rWJhle+2cJT+32Osr2HP0wft9jrK9hz9MQewp99a6OqSoKbbcATdFwrKuYLvSTQCijntjo0ktNTDF5HTWtDaScbpcVdvU10zprpFvTjGVPUnOEw/b7HWV7Dn6YP2+x1lew5+mKvVpDMyvLJeWHylpDqDdSjFS7iUkJ1Vxr2R12ZPzTc0hp94PJdQtYNxKCi4Ujzc63uykRshbfKxf28x1lew5+mD9vsdZXsOfpiC6R24uXdZCaFJTMLWKdINtgpAOrE6o5bHVOulD6pgckoXy1yaBQKTW5fzwrnmaQ2RnCPUnGVift9jrK9hz9MH7fY6yvYc/TFd6PTM3MFEwXwGl87kbiKJBwADnSO2sYWy9Oyyi8ZgLa5RADXJoTg4sJCb4xwvZ66Q2RjKd85wsf9vsdZXsOfpjvQsEAjIgEcDlETQuorEolf4aPRT7hEXptTS+5tjVMshSSDG2CM2iMLRQkHgYQ+ECzi/ZpWn+LKKDqTrujBwcLtFfgiV2szRddvvEcsskFRQrFLiVIUNoIoe4wS8/WwkFYWMnAFdp6X+b4kcmrl5YA+ckpPEYV9xhFacoW0qaV0mHVtngFEfCGWiblUOJ6pChwOB90dHDT78eWepHLPhu8GFpli02gTQOXmVfi6P50pi/o80TjhYnL6cChaXE+sLHfHpVp0KSFDJQBHAio7jHPaMTMNM5jLKCCCIAY886Tu8rbDx2zBT2IVdHcmPQ6c484LVetJZ2vOn8y4tSM2iPyiekphbMxydhzFP58wy12ITyp93fCeyTyWj88sZvTDDPEIAWR3mOnTJ2llyyetMvq9lptP8AyjVd/wDT8un6y0DXsbI+EX1pzqSinxhbrUryMjLsjzW2k+y2K98L5kVup2qHdjDq3MCkbL3wEKEirqBxPujNZJpVuiAI2xglYpGV8bYBfpB/A/G3/WIjFoWcHVIJJFy/gNd9BQcdVATEmt9XkPxt/wBYhJejfT6ObV6wV2NYhZJKllZohANAmiEAhCaDZeOOuNGk86UiXCCOe+hKsiCkJWpQx9Huh3ehdMWDLraU0pAuKJUQKjnE3irDGpOMXnpyZxPPMo1b9rOB59KVCifEkJwSaFa6rxIxqDDbxxRn0Ngi4GLxGHSU7QGueSY65XRuXQypkIHJqBBGOvPHOM7HsBiWBDSaAmus95iMStMxhyWhNK/aDLWBRyLi1AgZlxKQancD64S2lINyMwhUtVN9uZU4LxIIQ3VOBJyUa9kSifsVl5RU4mpUgtnEiqCa3cDtjmsvReXlyotIoVZ4k8M4TBE4RWSkUteJPoJDzy0h0gnnAtKWuqchUgZAQy0lslpt1p9v+K4+0lRvEgg1v80kgVCdkb7H0dS0/e8XQgKTzyFKJCj0kipyrU1jfYmibDSysNBCsQKFRFK1GZNIrELTPPKQt5DhEiW+UMAjO6kDtAiPXokKmwtgJrjdTTiAIjV7J0e6H6QaVOS6kttgKWUhalLKiEhWKUpSCATShJO2gjs0f0jU+grPNW2pIWkFRQoKBKVAEmlbqgRuBEcc/YYnHCOc242LpVQLStIccQKpqCCCg4gnCmysNLH0dDCOTTeN5QU4tVBeIFAAkE0ABNBU4qMYtzi2EVQDsI74SqVQpOwjvwh/aNOSV2e8RHpjons94gKq8IctctGcAyWGnh+JCSe+sLNDFf6hSes2seoVESDwqJpPg9aWR3KcHwiO6Ef++aG28PWkxfTnF4LfGWnSdvywPWSO4kfKL90SmeUkJZe1lruQB8IofSkc9v0T7xF1+DpdbLlfQp6lqHwi2vGNSUU+MJHBBBGKz6nOPOCk3bTWNjzo/MuPR0eetJ2uSth4bJgq7FqCh3Ki1JxaJ/KJ6SYaaH/QSm56aHrRLmNrZ/8A4MqrqWia9qCfjGnSoVkEfYmO5xmnvagsslzR6cSM2Jlh7gFpCK9xjTXjF5Rp/GF1270k/i94iM2jaAZIUpClahQ0pr1xIZx8OMMuDJSUq9pAVC5VjeMkICgk9KpFchl390Vpt3Ru6K6m6Kzt6kn01+6c9pMH01+6c9pMPP3br+uR7B+ca3fB/dpemG01NBUUqaE0FTiaAnsjr28P5+3Fv4nx9E/01+6d9pMffpt9077SYafQdNAfG2aKBUk4UKUiqlA3sQBmYya0CClFKZlpSgASAKkAiqSQFYAjKG3h/P2b+J8fRT9NvunfaTB9NvunfaTDv926/rkewfnB+7df1yPYPzht4fz9m/ifH0SfTb7p32kwfTb7p32kw7/duv65HsH5wfu3X9cj2D84beH8/Zv4nx9En02+6d9pMH02+6d9pMO/3br+uR7B+cH7t1/XI9g/OG3h/P2b+J8fRJ9NvunfaTB9NvunfaTDv926/rkewfnB+7df1yPYPzht4fz9m/ifH0SfTb7p32kx8+mv3TntJh5+7df1yPYPzjB7wfFAqqYQANZSfnDbw/n7N/E+Poha0rQkkpYcBVmbycecpWOO1Sj2xvb0wKjRLLp4FMdrOi6Emq11TqwKb34a190MEJQgUbQBvIFfVkIyv6UfHm20/Wn5zhwotN1aTVpaQR5ykxtdPkzXd7xG9QqanGNM10abSB3/ANo53VCt/Cuv/Wt7pZHe44YRaBpraDW6+fUhUd/hOmb1oujqNst+pAUe9cafB21/qlr1Nsuq9YCR7zE0+UJt0celR57fA+8Rdfg7RSy5X/t19a1H4xR2k7nlQNiB3kn5Rf8AopLcnIyyOqy1/QD8Yvr/ANkq0+MGkEEEYrCKM8L0kW7SKx/MQ2scU1Qf6BF5xWnhtsu8ww+B0FFtXBYqn8yT7UBFbSVykm4BrDbg4pP6Vqg8GY5Yzsmf/kyqwgfeNc5v3n1Rz2C6Fy4B1VQeGruMKtHrTMjPtO/Uui9vRW6560Ex1cRGYrfyz0+Warn0Gn/GLGYPnNJ5NQ1gtkpofwXYbWW9deQd9D24fGI5omBKWpOyX8p8iZl9hCwSQnsqPwQ7cQUqI1gxzQ0TmEOlNjuPhvkgm8L4vKUAEpUmhqkpVerQZFJBoQc4bSEzyjaVbRjxGB74W25pD4u6wjk73LFYrepdu3dVDWt7dlEBHM6LTBQbrbCb4VeAKTyQq5VpoqboCq/W8AAFA1BBpDfRmzn2lOl9Dd5dxRUhQukhtKVJSi4ClNU1FVHshbaXhB5JtC+Qrfu4cpSlWkuZ3celTsjbI6dcpXyFKLcR069BTya9HXyX5t2ISyEGldovNpQllYQoh1ZUUhQo00pd2h6yroJzpWlDiEs74TOTKh4tW62pz+JSt0PGnQ+6z+1ujotC1WpoBDrKqBaaXXVJPOWplQqkA3SkqBGsKpvgMJbSp/k3nSUkKZfeaQUgBotOlpKVEYqB5qjXWFUwy0PaSzLRcvOBYlVJS5zEgzAccuprToFKadHMjsjCx7Tl3OUPixAfLja0l1SkhPLltYQmlEBSlqWQKYmFLekMuFpHiq1FC6EqmFq5Qrb5a89VPlCFE0rlq2QEkYtiZLXJl0cqp5hsOhCeal1lDyuZ0SU1WkV+zWuNeCW0tmnA2q+hPLKSwAEDya6MXnhU1OLjlEnDBG+v2YmmGpdTQZcpyhN7l18qFNrW2hSXSLwISykDYMMdauRtiVcKqSikeQQoAProiiFFJbF3muf6VoX8+aNhqFg2BOLdl0qcIKgXEKIFAotuLbvU1Vu1pvhjHBYaUBhIQkpSm8kAkqPNWoElRxJJBJJ1mMbStO5zUUv5knJA2n5QG2etIN4DnLOSR71HUIi1o2zjUm+rV1U+iPie+NVoTmBAJx6RPSVtr8oSLSVlPOWkhQVzfOp5p3RKHSu0FE1NT2xm1Of58tscpbNaUxOr5RiWilSiVL512iT0U0FOZxiQ4bcBFRGCk3nEJ31Pu+ccck9zqbRX4HvHfC3Sq2/F5Z5wHnqCmmuJF0kcL1YhKqdIbQ5eafd1OOrUPRvEJ/KBEl0Fl7spNO9a40n3q/qHqiEq7hFjra8Vs5hs4Kuqec4kVAPrA/DG2hGbq6k4hDJtovztxOa3ENjtIR749KIbCQAMgABwGA7ooXwXWaX7TbURUNXnlcRgn86h6ovuMrTmZlbGIwIIIIqCFWlNjeNSbzOtaTc3LHOQfaAhrBAeb9G5godU2rC9q2KTq9VfVBpPKUWFjJWB4gfEe6HfhQsIyk/yqBRDx5VB1BdfKJ9rncFxreQmZl8POFR9lQ1evCOvT/k05p3jnDK3ttFjuy7RVMWfLTSD/qLOUGHdpYUQWVnaEqCR2LixVTKX20PoyWMR1VDMHgaj1RSGhOkIkpuroqw4FMzKDrbVgo02pOPYRrizbDe8SmVybqrzK6LZcrgpCv4ToPDmq3prlSOVrKa6OztFFs5KxTx1jtHuhhalhNvraWu9Vq8U0NBzrta4Y9ERGnEFCqZEHD4GJVZVoB1FfOHSHx4GAVTmg0s6hKFFyiaUooVwbSgVw6qRGcroZLt1ulzFS14q1rLhOrKrqu6H8EQIvM+DyVWTeLvOQUGixkQ4Dqz8qruhg3ouyDUX8welrC741bTDiCARSWhzDQF0rwJUKqriXOUOrrd0cf7upStau1vBXTGYb5MaurEpggEkxokwsEErxKlYK1qUtR1bVq7o5JXwfyrdbpdxQG8VjohLidmdHFd0SaNM3MhtBUch3nUBAcUw8GEBtvFRvEVxpVRUpR3AkxHX364A1Fak61HaY2zkwSTXpK6W4akDcI5IlDjn9Xq9YIEcBAIUDUBQKSRmKilRvhrMs3kkQmfWtP8ALKjtBArvyiR8YbbbQhm+ecHAnUo1HOu0qE01VMZSkqG2whJKgCo1NBnTIahh74+S7rijQNEbSVDCufm+6Nky+U81LZO0kgCuw4ZQGsPUcoM6ADiok+6hivtPrWDswEJNUMgpGwqrz1evD8MSq1LQMsypwnyrlQ3tr57lNwy33YrCadqqKpgz0RsbxmbbQRVAN9z0UkVHaaDth74QLWvqIB6Ruj0EZ+tUNNGrP8SkS4rB6YpTalFObwoCVHeobIhfJLnZxLbeJWoNo3CvSO7NRjoj2acz3lT5W/Sz/AvYnJyzkwoYvKup9BFce1ZV7MWLHNZtnoYZbabFEtpSlPADM7zn2x0xzriCCCAIIIICP6c6Miek1NinKJ57R+2BlwUKjtGyKQsCdLbhaXUVNKHApWMCDsrSnER6Pio/C5oZcUZ1lPNURy4HmqyDvA4A76HXF6Xmlt0ImMxiUQ0ks3+aken8FfD1RLdC7TRPS7ck8oJfaJMm4cjUc6WUeqoDDgNaRWP2NaQeRdXioCiq+cMq/OFk3JGXcqCeTURdUDQoINRiMiDQg7o31qRP8lekqUn/AJlc1j2iVjkXqh1HNFczTzFbxqOv3spaZU2u8nAjMbRrBiBWda6rQAAWlFpNpFL2DU+2kYV1JeA1j3dGUaPW4JpBCgUPtm662rBaFZUWPcrI8Y5miwZGfS6mqc9Y1g/5rjpiEsvqbVVJoR/lCNcSKz7cQugVzVdx4H4QDSCCCIBBBBAER+2J2qz1UYDev+whvaEzybZIzyTxOAiJzKsbvV7z5x9cTA1Ex8ggiUCMkS17VhG9iUqLysE+/wDtHx+ZGScBtgNbgAwEKLRm0JSpSjRtPTO3YlO0kxtm50XVG9dbTipZ2bBx74rbSvSblDQYIT/DR/yV9r3ZcYSXaS2ut9wrOAySNSEjJI952kxt0F0a8Ze5RweRaNVVyWoYhPDWd3GOGw7FdnHQhOvFatSE7eOwa4m2kFpsycuJdnBKBQ7VK6tdZJxUY006bpzPRW1sEunWkV9RSk5ig3I1nio90STwOaK3UqnHBiqqGa9XJa+0i6NwVtiE6I6NuWlOUVW4CFPLHmprglO80oO06o9BS8ultCUISEpSAlIGQAFAB2RGpffP4TWMQ2QQQRmkQQQQBBBBAEYPsJWlSFpCkqBSoEVBBFCCNlIzggKE040Ocs2YDjVSwo1aXndOtpe+mW0b6x9kp1uZbIUBWnPT8Ru3xeNo2c2+0pp1AWhYooHuI2EHEHVFGaYaFP2a6HEEqZJ5jmyvmODIHuPcNtLVmk/hW1d37LZuTUyQCpQSDVp0VvNK1VIxpw4jZEps7ShE0tAm3PFZ5sAMzqaXHU6kTKeipJ25HdkU9m2sh8XVABVMUnJW2m3hHDalhKCfJc5IxCTipO24dYOyNL6OY3afOFa37WW3K6RUWli0ECWfODbgNZaY2Fp04JJ6qv7Q1fYUg0UO3VFJWJpo8wgsOoTMSxwUw7iB6Cjig926Jto7pEkgJkJoU/6KdJoPsy8xmNwqRujmaYWBJ2u43gDUbDiOw5iG8vpI2ekCnvHdj3RBvpOwk3Zpt2SX96LzBP2X0VR66Q1bQVJvIKXEHJTagoHtFRATNq0GlZLSe0V9RjeFA64gRcpmCOIMfBMJ6wgJJbkzzwNSBePpHBPxiPxh42mlLwxzx2RgZtO2vAGCG6NjS0jEip1DV27eEcodUeignecBCe0NJGGyUrfClfVsDlF8DdwT+IiAezdo1PONTqSPlq7YS2vbLbI8srEiqWU4uK2EjzU/aNBsrEXtbTRxIoi7KpOuocmVcB0W+874hM3bJN7k6i8aqUolTiztUs41gnCQaTaXrc5poAOi2nop3qOs/wCYQosDR96ddw6I6Sz0U/PhDLRrQF1+jj9Wmc8cFrG6vRG8xJbX0lYlGg1LgISMBdzV6H6jGlNObc55Qra2OUNk7OsWewWmTQjpr84q+Kzs1RApeWftCZS20mqldEeahPnKUdQ1k/2j7KSkzaMwG2k3ich5jadalK1DadfdF46HaHM2ezdRznFU5RwjFR2DYgah2mJ1NSJjbXp9la45z1dGi2jTUjLpZbxObi6YuL1qO7UBqEN4IIxWEEEEAQQQQBBBBAEEEEARrmZZDiFIcSFoUKKSoVBGwgxsggKd0z8E7jJL0kFLbzLWJcb9DWtP5hviKWfpGU814E6r3nD0hr98ejYi+lXg7lZ2qiOSe+sQBU+mnJfcd8Xpe1JzCJiLdVXTEgzMJvYH7ac+3bwMJJ3Rp1AqkconaM+0Q2tvQOfkFFYSVoH8xqqhT7aM09opvjjkdLFJ6Y/EjA9qY6N+nqfKMSz22r05tdm6ZTsuLiXSpGRbdF9FNl1eIHAiGMtpfLFV5cmWV63JR1bKuNwEA9pjrRakq+KOJbXx8mv5d0Yu6Kya+i460d4C0+sY90Vnh561nKfUjvyMpbTlFOZacyndMMNvD2rte+Owabr1T8ir0pdxB7lxGFaAV/hzbKvSvJPfGP7t5rUtg8HP7RlOleOy+6qTr04c/wCrkBwZeJ9RcjhmNO1a5/sZlUJPYpYVChPgzm9a2B/+h+CY3t+DRQ/izbKeFVHvIiPTt4N0eXFaGlSHOl4xMf8AedNz/bTze6Fb2kDqhdRdbTqS2m735xL2NDLPb/iPuPHYnmj8o/5R2i3JKUHkGG2z1lUv/FR9caRoW78ld8InZGgk3MG8Ucmk5rcqCd4T0j3RLZCw5GQ5x8u8PONKJO4dFHHEwhtbwgrXUJqR7CfUMT2wqkLLnbQVdabUsa6c1pPpKPNHeYn+On5k91vwb6Q6eKcqlBBG7oD4rPdHLovoPNWiu+aoarznVDA7m0+ceGAieaLeCBlmi5tQeXncFQ0k79a+2g3GLDQgAAAAAYAAUAGoADKM76k36rRWILNHtG2JJrk2E01qUcVrO1atfDIaoaQQRmkQQQQBBBBAEEEEAQQQQBBBBAEEEEAQQQQBEetzQGRmqlxkJWfPb5i+JpgrtBiQwQFS2r4EViplphKhqS6kpPtoqO6I3M6BWrL5MuEbWlBY9STXui/oImJx0Hm96cnWsHEOJ/7jRHvAjWNJnRmEeyfnHpWsaVybZzbQeKUn3iLxq3jvKu2vh5xOk7uxHqPzgTbMys0QKn7KKn3GPRgkGhk02PwI+UbkpplhwwifVv5k218PPUvozakxkxMEHrAtp/NSH1meBebXi840yNYBLi/Umie+LogjOZmeq3RDLF8E0ixQrSp9Q1uHmdjacPXWJiyylCQlKQlIwAAAA4AYCMoIgEEEEAQQQQBBBBAEEEEAQQQQBBBBAEEEEAQQQQBBBBAEEEEAQQQQBBBBAEEEEAQQQQBBBBAEEEEAQQQQBBBBAEEEEAQQQQH/2Q=="/>
          <p:cNvSpPr>
            <a:spLocks noChangeAspect="1" noChangeArrowheads="1"/>
          </p:cNvSpPr>
          <p:nvPr/>
        </p:nvSpPr>
        <p:spPr bwMode="auto">
          <a:xfrm>
            <a:off x="63500" y="-658813"/>
            <a:ext cx="1362075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2" descr="data:image/jpeg;base64,/9j/4AAQSkZJRgABAQAAAQABAAD/2wCEAAkGBhQSEBQUExMUFRUWGBUWFxgYFBUYGBUYGBgXFxUXGBcXHCYeFxojHRcWHy8gIycpLCwsFR4xNTAqNSYrLCkBCQoKDgwOGg8PGiwkHyQpLCwsLCwsLCksLCwsKSwqLCwsKSwsLCksLCwsLCwsLCksLCwsKSwsLCosLCwsLCwsLP/AABEIALcBEwMBIgACEQEDEQH/xAAcAAACAgMBAQAAAAAAAAAAAAAABQQGAgMHAQj/xAA7EAABAwIEAwYEBAUEAwEAAAABAAIRAyEEBRIxQVFhBhMicYGRMqGx0QdCwfAUI1Ji4RVykvEzgqIW/8QAGQEAAgMBAAAAAAAAAAAAAAAAAAMCBAUB/8QAKhEAAgICAgEEAgEEAwAAAAAAAAECEQMhEjEEIkFRYROBMgUjM7EUQqH/2gAMAwEAAhEDEQA/AO2IQhAAhCEACEIQAIQhAAhCEACEIQAIQhAAhCEACEIQB4/ZQqtKL8VOK1vbZRkrQCpmaAEtPuovaLDh9IESTI2WzNMLbwgLLBYgmgWxLhIWeuU1LFl/TA87PgGSOEBSMxaNzuNlDyPElrHA/FJWWY1XOZ4hHVWoyvCpfRH6GmBxYIAm6mKuZE9pBM3CsTDZTwzc4KTOnqEITToIQhAAhCEAeLxZLxAHiEL1AHqEIQAIQhAAhCEACEIQAIQhAAhCEACEIQAIQhAAouYZpSoN1VqjKY/uMT5Dc+i2YzFCnTc87NEri/ajO+9rEmIeIHhl8TMgm8ukAEmwB8l1KzqR0er+JOBEfzpkTZjug5czHmtuA7cYasSGvcI/qaQL2FxIHkbrkFDGyQ4BgDSwgaY0hx1ESBznw7eHaTK31c3p09L9ALgTEAtsTJgjzAO9j6rrSO8Tt5pMeOB8jKiiiKbzGzvquO4P8Q6lKrAO5BiSTvB339RzXSsk7TU8ZTLmO8bQNTfPYjmErLCo8l7ESfTw9y4cStmPJ0Xhb8FRMSVscA5psoYrcPujjQsyz42gNtF1YglOTzLgREWTZR8dNQ2dBCJQrAAhCEACEIQALxeryUACEShAHqEIQAIQhAAhCEACEIQAIQglAHjilGb5z3UAXc4wANymOIqwCSYCo+JzBv8AEGqWueBZu0R0B3UHJIbDG5Fqp5xDBqgGL8QpGHzRromBOxBsfsqTi8ybU0uYfimOExuDycP3ZbcFidIH9J36H9FOO1ZGUaZe61drRLiAEvrdoqTeJPkCUlqY3U2CdhueX3SqrVMk3awfmNp8pUbOqA9zvMmYiiWMcL7g2B6GQuV5/wBkKtN2sgukatWoEyDcEcP+laK+YtMhrjq5gm3qRCXYjMXXa5xcwggklsjyXWTSrRSaFd4md4nYbzqF/fyICiZrmD9IH9znwOJOqfIX26wnNV57wtaBJm/D057pjgexjat6jpJ6R7clB5FEmsbkcyxVRxMmY4EdNh57+6svYDtV/CYphdq0kjWd/CT4vkVcKn4Zt1S2oQDuCJ9Vsb+H1CmLElxsCbfJSWSyLwNHW8urtfTlrg9pu0jYjgsmxpM2S3svVilpvA2JMmBYSfRUvtx+IjGh9Kg4k8XiQ13Rp/MJ4ohuKa6K3bLphc/oU3HW8NE7mAJ85WTu3WEBINU23OkwPM8FwWti3a9Tnu12Jm4O1jva2y05tmtR4DN28Y2nomqKRLifSGWZ9QxE9zVa8jcA3HobpgF8uYTODSLXGo5un4dMh3uLrq/Yn8VRWdTpViHa5DamxngH8L3E24LjS9gpnTEIla61WAlykoq2cPK1cBRf9UbMEqPiHSor8oa/cn3VFZs2SfoWgehxXxgA3S8ZmZgCVop0u78LjI5rexrQZCaoZZz5N0vg5Z5/GuG8oWRKE/8AF9kbHCELxzwEwmeyhL6rnaxBsVMoWsTJUYuwNiEIUgBCEIAFoxGJaxupxgLZVdsOaquc4w1KxExTp/8A07ikZsv419j8OL8j+jzMs1NWws0/Tr5/TzUB7BCxfmVJroJjz29+Hqs6lQFV4SvbZf4pKkhZ3HgqRuxwePaD9FJoXkcHt1DoRH79Fg34nAfmaR9lllTw6nTd/afmQF2GVxlQrLjvZhgMxguad2gkdQJt6fQqq5n2mqVnkCWgerjygCzR800q1Q2rq4aHE+Qmfoqm3HtkhkjpBb85upxlbYtxom93Udxd+vmVpr4UjeT53UjDhzrA+wj3KdZf2b13d8/3YJv5EiPBsrlJoA/27b+ZCeZRmstkMqEcw2QtOJyzS6pAsIjzF/ovMpyFznB5e9zRMU5IZtF9JBnjKW6kx8FKJasLmbXNkH3SbOe0NNrgJ1ODh4W7zOx5KTg8BoOmSTBBJM+XsquzK20azakNhtRrnapcZBg7+Z912NkslpOkPu2fap2HwZbTgd7LTz0jePuqF2V7N1MZV1F2ls/E4kzxtzU/8U9JxtKmwnQabDEyAS54MfvirJ2ZpimxobaF3/DFQKvi41lXL2NlLsCxr5edR+qku7I0QfhCcfxBi8/8gPohtSeXt+qOaL6x0uhJmPZOlUYQWDbdcvr4V2FruZcQbeXBdxiy5/8AiNlI8NWNzB/fupwmkxGfHyjfwX/8K+1Lq9B9Ko/U6ndszq0GOPEAmFbsRW48FyP8GHRXqD+ql9HM+/yXWe7MxwKreTGWSfBPRndC7EY645KY3ECN1AzDJyXWMDdJq2vXoBlV1kljk4LbIP5HNbGSYgkKZltEm0EBLy3uqRJMkXUvL81L2SB++KteNj/HSbdnG7HjaDY2QkwxdTy9UK8HIfudCh45uppvCk1HjZRXVgfDxSp01RM0ZZXlxa7cKeTDwoNHD6auqOEFT6bw5xjgjGtbOG1CFjUqgC6mdMkJTi81N4S1mbHWJO6i5pDY4pMe418CeQKSYvLAad93STFt/omD8Tq8PP6H/pKs8zhtNtzz9gquTjdss4lLpFCx/ZF7ahNJzx0Li4HzvdWGlgu6oDVOqNvpC04LNX1KocZbTG/hlx5W4BMszxzHTBECbTcxcwFFKEtlnjJOiiVe1T6VQOeH6QeDBsDcFWPJXhxLQbAuLeoJDm+kOC2UMDSqjUIIP7uvcBhu7qBrRZsR0FxHpdLyRSpoGm0xYaDhcgQCWHmJda3EEEpPV7P1mjWyk11+ET53VwzGgA5390kDyvP0UvC4tgZpNzyifdMiknTFvasR5bgQ1wBB1A6XCZE2MtMbKw940AhoJPQEqNg8S17xHW1pHpwSnP8ALxhqVXEse9r/AIh4yQ4u8IbB4S6Y6DZT4rtHLfTFGNzQvLjwLnAeQkfopmAzjuaTQ86S7Ynb35quZa0mlpPCSOs/spvh8c17RTfFrXSE2hsWhgcXu9tRu+q4mLc+VlWjmDataatXTTcZkNJkjawEgTxT3F5aG0XeIhsXGoxH2VGov1vfIiDA/wBv5U1OhHmT4QpPbMO2tcOxFAscHgHTqEifEDEOANpVtwGYljIY0Od1cAFTMwoeOn/bUa477EgfWFahkRqCfEW8mu0+qlOXOiPhR44/SOMHnbpDahYHG0AyD5FNMdXLGyamjlYfqq3gezoFVhIIEiJcXHfclWfOMtFZsHcbdFFQZeT1sh5VnJc6DUFQf7dJWvt3h+8wNQj8ul3sRPyJWWCyFjSf5TQ5xkuBdMppm2GBwtUO20On2UkmtsjJaoTfg5l5Y81HiO+Y5tPn4CCfeD/xXVK3hFlRezFE0u6adqbbHzaJHoXEeitv+oEi90STcZTXfsZ+fEoNV8bNGKrucSAkWID21DG6Z5jiuLDdLq2YFsam3KyMfKTc/gqyromsqtdRDXmXHfzUvL6rWeCCOVt1UqmMPfBwG3BWN3aEAB2ke62sWaLinLQodNp22+SElb2sBH5fdCtc18nbRZsaOPJaMC9ryXDcWTB7Ad0trBtG+0lJr1X7DCdXcA0k8AouAq+Gefi+wUfMsVYRs60+YWqlV0Uw3kI+SlewStjCpi1GxeIkQNxf/CWPxcnoL+y1069iTuXfT/K7KmqHRjTsxruSXMKxAMbp3WMied0kzKnZUJydF/FVmGU5+amhwkaTpOqRqB2jruFh2ooOc4Abh1p2uDE+sqJ2XrQ54IEtcdJv6G/G4T9zW1SB+ZsH22/VIlukN62VvIM479ndk0mV2ktdSeDTJjix0kOHzCn08M5gJfRe0bzLXAeq059kDah+AGd+B9xdLaHYik8DvA5wH5S95B8wnpRs5tK00bstx47w927Ux1wRtPHyTyi8Nc3UbusBxPFLYp4cEnS0CwECw4NAUDLM47zEOrv8NGkBHNzifCzzJufIJULb30cySqJMzHNQzGODjYaWN6kAF3zt6rB2Xv7zvGFwLrmDY9Y2+S5/nOcOqVSRYkuMk7SSSbcSeAurL2W/EEtYKdak9xbYOZpg+YcRBT/ti4utFpZWdq/8eogHxkBhHIG5n0SPP83biAyjqmnSOqo4bOc0EBo5xe/PyWOZvrYo63ONGmNmBxPq4NHiPuEkqHxaAZ4TESOP/aXa7OylfsSqFUgVNI20x0HEBLsdXJNk+ZQEHu78/wC7gYSHNGuJ0tYZ9oPWdvNMS1oqSywTqTNWE1va4uc4idLQXEiB08z8lDxINN5jcC/VvA+mye4DBaKYaLxueZNyfeVAzyj4QR8YNoG/MLqi+jJnm5zbFnfB1VmqIcCDfbiPmFcsBmuhqqlHIi8DWI46fv8AZNsCxsmmTdsDyIG3sp5MU8cVJmt/T8tXEcYbPAx2p8kk7i4aPJWCnmTKghsmRuDABVFpVzSqEVBUcwxpNJjXEXvqa43teyf0+0mGpj+XSxdR/LTTYDtAmbnfYJcXI0ua90NqWYFlTS+4Pwu59D1TSs8OaRvtbzVbZSrv/mVRoa5w00zDnMbb43gDUZvYWT5zo+XyUHJ3xZN+pEnDVw+48to2n9U4wLZcAf3CSZEyWTzk+5lOqFldxrk0jOzyq2b8wyxp8TRcbj7KBisv7xsgbbJoyqlmKr1GF+kS0XHkRK55KWCNxjd/BnLYixOWvZ4nJZWqFwhpTr+OOIdoNlhXwvdM0aQTO44rPwY55I8pnJaehfSyh8C7V4t41dUK5UV7EOJ1APCh5lge8G6yrVg03UhpDgnupaHiChXj+W4atJgemyzzNsRaPtP791sqURTrzpJBvtN15mFTUHHkq7lUdjsMbkJIiZ538m3+dvdbm0/hB4CT5m62YOmHMB3kmfJsTPrHstjRMu57JsNqxktOiNiMQA9tPiWucPQgR6yfZQ8VTkKLndUiu0jcUx83u+yk4etraDx2I6/5VLJL1tFqEfSmVY1+4xX9tUR/7N29x9FYcHVDQXkwVA7RZR3lMxYi4PIi4KRUc5JZpdYixHIjdVsia2WFssjs+k3BW3/V7Q1t+arVKtPNT8PUU45JtVYOKPcxwhrWIkfTmkWZZZVaGNbemw644uO5ceflyVww8AXW+thw5qsY18iZ7ONOcA1zp5xtBjhciRJ6+SuXZbI2uDSQvM+7KtJa4eE69LgNnTcOjmRIPurVlOE0tEKxPGtL6FKT2ybisAxtB9rBrj7ArmGUZe+oS0HgZN/2brqOOYXUntmNTSJ5SFVKmUgYkhtgGAiOcBvvYFJnCnorZszjr6YyynKO6GgnUTF/OduXwqRmOSseJdY/1Df15hR6eKrtc1ppd8eL2uDSGiY1A2kydiFhX7TMfSDqbHFznupgOBADm/FJ4gdFYxq6ikYWXJzdsr2Np1g5tOn3YH5nQ4ho9YknkpWEyriZceZ3P2HQJgKBmDc7uPMqbhqF9rR+/wBVrwwRxq/c7jWiCMGGNLjs0Ek+QVAy6u4l9Q7ueX+hiB7ALo3aQRhiwb1Dp9N3fb1VGq4XQ6OBCzfNnb4m74WPXId4N3eNBCd5RQIdJj0AVRwdd1I2uOIVgwWcAmwPWyzk6NaLpUy01yCB5qBiatj18LfM7fde0MSHDUT/AI6LHKW/xFYPH/jYSGng52ziOg2911Lm7Rz+KbZYcvoaWAKe0LXTC3LS8eO+Rj+TP2PWFL8bmoa54ibxboIKnOqaWudEwCY5ngFWMA/U4CZkmfPcqHlTeoxeyqiBjMee9GgQTZOP4GpAc4k24pdjsKWYkOFwB9Vtbnz3jSYAn3hV16U1LsErZHrYt+oxPyQt7qzV4oc5FjidGzHD62EceCg5bjC0BlSx+qbPdCV5hRDnjgrElT5IWMGFrjPFVjM8aA14nclMKr+5pVHl08AuY5p2iIeQTYlVfJm9RXZf8WGnJnQezT9WHPR7h8mn9VnW3IUXsG4uwWs/nqPI8gGt+oKn4pvFWcSqCQrI/Wyq9oTFdnVn0cfutWCrOa8QC6bEC5Pl5LPtcwgUnjg5zT/7CR9EZLhK1RhLHimw2LibmNwBEmPZUs8X+QvYpL8ex1Ww5jafZc9zbAhuKPAGDy6K/YeiKTY1Oe47ucfkBwC0Y7LaNcRUbPIixHkRdM4WtkVKmUxtG+9lPoYRO29lsOP6/V7lsbkNIbav+bvuorGiTyIhss25W6jW6qU3K6Q/L7kn6lb6eHYNgPZNSSFuQqxlHvAIBPiafRoP1kplhKUN2UprQtzGhPuxLZDxlqbjya4+wKpGTYo1ao1CSSAb8/turL22zMUMM68OqHu2+oJP/wAg/JVPsmYLnHeNLehO59APmlvbKPlySjb+P9lxq1obpbYCwA4ngPdQMRlunumNEsaSwniHmDq/5SPVTMtoy4ud+QSB1PE9Y4cJTDCUxAneSfUp8XxdowuLkLKOEuXEXmAPuhxhx4m3tcD9VPqXeYERAB5k8R5XUfGUocI2i3p/2VqqXJWaEY12RMywmujq/pdJ8jb6wq5j8uDhbcXCtuAqAlzHbPEfYpS5pkt0u1SQRpO49FleVjblaNzwci4OL9iqd3G4XrK+gSCJCeZlg9IAcwhzphseLhw4C/FVzFdnq1RwAhknY3PWwVFwae0X+Sq0zfTzCpjKjaFMaGn/AMjhy4xyJXT8uwLaVNrGiA0AD0SDsz2dZhxDb8ydyeas7SnY4vorZZ62b2WC2BaA9bmFaajxVIxpS5O2Iu12eHDtY0bv1E9ALD6n2SHI8a2S5xg+qkfiLh/HSfPDRHqTPzUGpl7qdNp0+EjdZ2WP91yOM3YrEPdVF5DoW2the6aDuk+FrPc8hnD5Jti2vewAm4SpS5afYyC2LKuNcXFeLFzTPwleqVIadvqCyg4+iXM8O4TBLs1xPdUnGCd+BMczAufJWuPLQvoqna/MdDAze0nzK5tjXF54D5pvn2YVK7iXEMZ1IL3dTpsP9s2Sfv2CwGre5/dk5eDG+Uts7/zJVxjpHackwYo4OhT/AKabJ6kjU4+5KwxBUk1ppMI2LGH3aCl9aqldDFsWZxge8pOZxN2n+4XH76qu9nM3a2p3b2uc/VDGTADrhwO3ztZWx1RVrtN2VbiPHTd3dXn+V0bagLg9Qq+bHy2i1iyUqYzq1iTy6LF9aBJKS4HD4plKKvdamQ1rmknWALl0wdXXittJ2sHUZO8A7Rt5qpclp9llRT2jf/8ApaUx3jfdef8A6SjMd60nkDM+yVZd2Sbqca0uB1QGyIJNjM34/wCUzweQ06Y8LQOu5PqVJQmQcoolDMQVmMzbzWJwAXgwYCl+OXyQ5o3jMwpOFdUdsLHnZLWuGqAJPL9T9k/y27bqePG29sjKdK6Offitgnl+HLnRTh1+TwRMDckgj2SDIc20vLTadvLYT129lcfxXcO5otiXd4SPLSZHrb2VBpUJuP8ApWJQVUUckeemdLyrGDTc/Fv1Tdj1znKsc5rvEZ6q54THy0JSnviyeDwoQXPt/wChhjK2mDef37KHia73tIaIPAnn5LJ2pxW+nTiFajnlFcUNlgjJ2xUcDWdxY0+p+yZ4NtcCHVifJrR87n5qWxq2iAlvK+2ySxRXsQ2ZeJJi5uTxJ6nikTnfz3k7MHsAJKfY3OKbARqE8lU6OJLhXZY62vk8RqBtHHkkzbq//R+KS5cb2WbL8TqYCFLFWxVXyzNhTbpIvIHQeqeUMc0+8DqlRzJNfI2eO7+BoyopVJQqJUg1NLS7kLefD5rW5enl9GK4+txXyUDtlXccU7UbAgsHDTsPotlDtUXs7tzbAQsO2rge6/qId7SI+cpRgqIluvbj5LMc6dp9nckOEnEe5bDS47ArDE4vR8NyVoqYxprBtMS2Fsr4aSVGVchkOiE6tUJmyFrc4goU6OneHvABJIAAJJOwA3JXK+1vat1aoO6dNP8AIQZa/k4Fvvuup1qYc1wcJaQQRzBEEey5z2gyum4FgADI0wLWFgPZWlnWGSclZFYXlTSZzjMMxFRxDzJH59ySOLtpaOHFQ+9LXAOgEGenQ8iCteY5Y+jVIFzcsPl9HLGvmTDTDdPju6HAb7g/28Yb7q68iatdFZQp0+zsnZHOu/wLAT46P8t4m9h4D5FsexUmrVVI/Bd76v8AGuiKZ7kNJG7gH7O423H9yutbCOmyoTdMu49ow1LxAwzl73cG5uoDA0LEYcclsXsrqSCzDuUaFtDlloU3EjZp0qndse2lLCjQHB1Q2DQZ08y7kAL9bK2ZnW7um4zEA+nVfOme1e8xDyCSASJ5mbn3S+NvYOXFHYsjzyBDm6p/MDc+cqw0u0PBjD5uj6Bcs7FZsSwNdu3w+n5T7fRdDw5Bas6WTJjbimXoxhkSZB7XUDWoEkyWkOHpY/Iqq4RsfE0+YurtjxNN4/tP0VMoY1s6dTgerSfmFZ8eSlFpsr+TGpJoZUaDHbH3splB5Y7STbgVDpYgbamHoSJ+amTP5UzJh5bQvFm4PZZsNipAmxW2piAq7SxZAhSKNWTdEcU5aboZPyIL+Ksc/wAbyWqs4usZjoYWuk1SWNVuHjxjvspTzyl9ENuWs/oHqtjcC0flA8gpzaaz7tMcbFJifEZQx4gtBBXuHydzKtPSfA1p34dABuTz6JyGLJrEuWGEux2PPOHTMqLYWGOxH5Bwuf0C8xmK7tkj4jZvnxPp9kuwjCDeTKT5GXiuCLHjYrf5GIe19HxUj0cI9Qk+ExPjEhOu11QCo2eDLDzcfslmCpt0zF1QT+Svnf8AcY5o4dsSBHVbKb6YMOMlYMaTS3SKtSe51tuanBX2MvQ2rVmhx8PyXqiFwFiQhO4x+Tls7NmFbTTcekLn+YVpJVs7UYvS0N53VMrpfkO5UWvHjUbKf2obYGP8WsfeEn7GdjX43ENNTUyiPG88XBviIE843KsvaB4DD5fWysXYKjpwr3cXQwet3fIR6pmCbS4oMuKLbmy05HTZSZoaxrA4kw1oa1pOwAFgFvxDYcZ81jQp2/e4XlVxDnblvh9PJWZFdGqq8BQHWdPNbsdXBd4dhA5X4rXrBsUXZ2qI7X+L3WT6y9qNaPzCRtf6pfinRdrhbcTMqLTXRJKyc3EBYYnNG02y4/56AcSltao42AcDyESEl7QY4YWma1SHVTalT6nifqmKLYNJK2Qe33aU6O6bIe4Sf7AbAu/uPAcN+S52zAqUTUq1nPfqc5xlx0m5kwfnboApYiQCb8oj5G/JWoY9GfkyWzzC4Y0R3o2Alw6Dc+Y391ecgzdr2iDKrmGjTB2Nj+v1Wjs9g6tKppHiaDAPRZnm4Eqki/4WVt8ToWIMg+SU4bKmht/lYeruKm4vEllKSLxYdSlmGqF/xGfp7Krh0mXs0OTQvzo4djmNkanHS2ATJPDVsldSi+i+WkjyJAU7txl80GPbuyowhMaFNuIpBw3haXjx5xoy/IXCRpwmaugFw1DmLEfdN8FjGu2cJ5Gyr7KJpu2txCZUcG14lpTlCnQhyvZZ6BPFMKOyrWFw1VnwmR1TGi+tzaPT/KnUl7EbQ7aFnCg4au8fEQegEfNbtRO6FFsLSN5qclspCVqpU5K31aoY0ng0T5kbIdROxuRXcxzHvMSWj4afg9d3/O3omlEWVKy0FleoDxeXf8jq+pKumGd4Vk5J8nZtxhwikV7tTh2uqgu/oH1KV6DohoUntLTc7FwDsxg+p/VS6jgKcDcbqtxuXZmTjymzTl9SKZ1n98FFr1nAOjZY0A5wMmy0Y6p/LIBuFYjE7dKhS7Emd0LJjGRf6lCtcUQs6n2kxxe9s/0i3mk1WqhCoz3NmnBVFFTzyvrfoHC5/RdC7KZWaWFZq3N44CeCEK7giqsXmbqh+0aT0P1XtQTPWPl/0hCcyqLXULpfiMuIMscW9N2n0+y8Qo8UTUmanh0Q5jXesKB/qopuE0rDjqBgdLBCFCbcdodDZhj88aKT3UTB4ki/zXOM8x9Ss+TOpgPEHe0ifVeIVnE+aTZWz+lOiEMFWEEySbnxA/XzWdDU06X3Pnz5cEIV6G3RmzVKxm1w024bjkJAke+3tyVl7P0PAHdShCp+eqxfsu/0/wDy/oa5rhJpNP8AVf04JTgaJ1EdYQhZMEbfZ72ppRg6hj4dJ9nBI+zWN7uoGn4HbdCUIV7xtL9mZ5a9X6LhjcsDxI3Sb+GdTdI9kIWm4pozLploy7HMqtHhg8Qp4wwQhQilVkmZimFm1qEIk6BIkjwjqUlzrMIeyiNyO8d5SQ0e4J9AhCqz/jZc8dJ5EIcVR/mNdtIj52Viy58t9EIWS1s2JdFG7SYp38dVgxBaPZrQnD6enDgn4ihCk10ZH/aQhr4ogaZWVSkRHVCFY6RxGDsIAUIQuWdo/9k=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8" y="1339514"/>
            <a:ext cx="476608" cy="2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5" y="3311074"/>
            <a:ext cx="4320780" cy="296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pole tekstowe 21"/>
          <p:cNvSpPr txBox="1"/>
          <p:nvPr/>
        </p:nvSpPr>
        <p:spPr>
          <a:xfrm>
            <a:off x="203596" y="2686050"/>
            <a:ext cx="4320780" cy="93464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>
              <a:defRPr sz="1200">
                <a:solidFill>
                  <a:srgbClr val="AD004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pl-PL" sz="800" dirty="0"/>
          </a:p>
          <a:p>
            <a:r>
              <a:rPr lang="pl-PL" sz="800" dirty="0"/>
              <a:t>Zauważalny jest  trend malejący co do stopy zmiany dostawców, z potencjalnie 2 powodów: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800" dirty="0"/>
              <a:t>Pierwsza zmiana dostawcy wiąże się z największą oszczędnością (np. przez Dual </a:t>
            </a:r>
            <a:r>
              <a:rPr lang="pl-PL" sz="800" dirty="0" err="1"/>
              <a:t>Fuel</a:t>
            </a:r>
            <a:r>
              <a:rPr lang="pl-PL" sz="800" dirty="0"/>
              <a:t>), </a:t>
            </a:r>
            <a:r>
              <a:rPr lang="pl-PL" sz="800" dirty="0" smtClean="0"/>
              <a:t>albo</a:t>
            </a:r>
            <a:endParaRPr lang="pl-PL" sz="800" dirty="0"/>
          </a:p>
          <a:p>
            <a:pPr marL="171450" indent="-171450">
              <a:buFont typeface="Arial" pitchFamily="34" charset="0"/>
              <a:buChar char="•"/>
            </a:pPr>
            <a:r>
              <a:rPr lang="pl-PL" sz="800" dirty="0"/>
              <a:t>Pierwsza zmiana dostawcy wiązała się ze złym doświadczeniem lub wzrostem kosztów „odstraszając” od kolejnej zmiany </a:t>
            </a:r>
          </a:p>
          <a:p>
            <a:endParaRPr lang="pl-PL" sz="9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03595" y="1781175"/>
            <a:ext cx="8794711" cy="828675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>
              <a:defRPr sz="1200">
                <a:solidFill>
                  <a:srgbClr val="AD004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l-PL" dirty="0"/>
              <a:t>Ogółem w Wlk. Brytanii, </a:t>
            </a:r>
            <a:r>
              <a:rPr lang="pl-PL" dirty="0" smtClean="0"/>
              <a:t>od liberalizacji rynku gazu w 1996r. </a:t>
            </a:r>
            <a:r>
              <a:rPr lang="pl-PL" dirty="0" smtClean="0">
                <a:solidFill>
                  <a:schemeClr val="tx1"/>
                </a:solidFill>
              </a:rPr>
              <a:t>41</a:t>
            </a:r>
            <a:r>
              <a:rPr lang="pl-PL" dirty="0">
                <a:solidFill>
                  <a:schemeClr val="tx1"/>
                </a:solidFill>
              </a:rPr>
              <a:t>% </a:t>
            </a:r>
            <a:r>
              <a:rPr lang="pl-PL" dirty="0" smtClean="0">
                <a:solidFill>
                  <a:schemeClr val="tx1"/>
                </a:solidFill>
              </a:rPr>
              <a:t>konsumentów </a:t>
            </a:r>
            <a:r>
              <a:rPr lang="pl-PL" dirty="0">
                <a:solidFill>
                  <a:schemeClr val="tx1"/>
                </a:solidFill>
              </a:rPr>
              <a:t>gazu </a:t>
            </a:r>
            <a:r>
              <a:rPr lang="pl-PL" dirty="0" smtClean="0">
                <a:solidFill>
                  <a:schemeClr val="tx1"/>
                </a:solidFill>
              </a:rPr>
              <a:t>przyznaje</a:t>
            </a:r>
            <a:r>
              <a:rPr lang="pl-PL" dirty="0">
                <a:solidFill>
                  <a:schemeClr val="tx1"/>
                </a:solidFill>
              </a:rPr>
              <a:t>, że zmieniło przynajmniej raz w życiu </a:t>
            </a:r>
            <a:r>
              <a:rPr lang="pl-PL" dirty="0" smtClean="0">
                <a:solidFill>
                  <a:schemeClr val="tx1"/>
                </a:solidFill>
              </a:rPr>
              <a:t>dostawcę gazu</a:t>
            </a:r>
            <a:r>
              <a:rPr lang="pl-PL" dirty="0" smtClean="0"/>
              <a:t>. </a:t>
            </a:r>
            <a:r>
              <a:rPr lang="pl-PL" dirty="0" smtClean="0">
                <a:cs typeface="Arial" pitchFamily="34" charset="0"/>
              </a:rPr>
              <a:t>Analizy OFGEM wskazują na bardzo silną </a:t>
            </a:r>
            <a:r>
              <a:rPr lang="pl-PL" dirty="0" err="1" smtClean="0">
                <a:cs typeface="Arial" pitchFamily="34" charset="0"/>
              </a:rPr>
              <a:t>lojalizację</a:t>
            </a:r>
            <a:r>
              <a:rPr lang="pl-PL" dirty="0" smtClean="0">
                <a:cs typeface="Arial" pitchFamily="34" charset="0"/>
              </a:rPr>
              <a:t> w produkcie prąd + gaz - Dual </a:t>
            </a:r>
            <a:r>
              <a:rPr lang="pl-PL" dirty="0" err="1" smtClean="0">
                <a:cs typeface="Arial" pitchFamily="34" charset="0"/>
              </a:rPr>
              <a:t>fuel</a:t>
            </a:r>
            <a:r>
              <a:rPr lang="pl-PL" dirty="0" smtClean="0">
                <a:cs typeface="Arial" pitchFamily="34" charset="0"/>
              </a:rPr>
              <a:t> – klienci </a:t>
            </a:r>
            <a:r>
              <a:rPr lang="pl-PL" dirty="0" err="1" smtClean="0">
                <a:cs typeface="Arial" pitchFamily="34" charset="0"/>
              </a:rPr>
              <a:t>zmigrowani</a:t>
            </a:r>
            <a:r>
              <a:rPr lang="pl-PL" dirty="0" smtClean="0">
                <a:cs typeface="Arial" pitchFamily="34" charset="0"/>
              </a:rPr>
              <a:t> raz do tego produktu </a:t>
            </a:r>
            <a:r>
              <a:rPr lang="pl-PL" u="sng" dirty="0" smtClean="0">
                <a:solidFill>
                  <a:schemeClr val="tx1"/>
                </a:solidFill>
                <a:cs typeface="Arial" pitchFamily="34" charset="0"/>
              </a:rPr>
              <a:t>najrzadziej zmieniają sprzedawcę</a:t>
            </a:r>
            <a:r>
              <a:rPr lang="pl-PL" u="sng" dirty="0" smtClean="0">
                <a:cs typeface="Arial" pitchFamily="34" charset="0"/>
              </a:rPr>
              <a:t>. </a:t>
            </a:r>
            <a:endParaRPr lang="pl-PL" u="sng" dirty="0"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78594" y="6312068"/>
            <a:ext cx="4293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prstClr val="black"/>
                </a:solidFill>
              </a:rPr>
              <a:t>Źródło</a:t>
            </a:r>
            <a:r>
              <a:rPr lang="pl-PL" sz="800" dirty="0">
                <a:solidFill>
                  <a:prstClr val="black"/>
                </a:solidFill>
              </a:rPr>
              <a:t>: </a:t>
            </a:r>
            <a:r>
              <a:rPr lang="pl-PL" sz="800" dirty="0" smtClean="0">
                <a:solidFill>
                  <a:prstClr val="black"/>
                </a:solidFill>
              </a:rPr>
              <a:t>2011, </a:t>
            </a:r>
            <a:r>
              <a:rPr lang="pl-PL" sz="800" dirty="0" err="1" smtClean="0">
                <a:solidFill>
                  <a:prstClr val="black"/>
                </a:solidFill>
              </a:rPr>
              <a:t>Ofgem</a:t>
            </a:r>
            <a:r>
              <a:rPr lang="pl-PL" sz="800" dirty="0" smtClean="0">
                <a:solidFill>
                  <a:prstClr val="black"/>
                </a:solidFill>
              </a:rPr>
              <a:t>,</a:t>
            </a:r>
            <a:r>
              <a:rPr lang="pl-PL" sz="800" dirty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The </a:t>
            </a:r>
            <a:r>
              <a:rPr lang="en-US" sz="800" dirty="0">
                <a:solidFill>
                  <a:prstClr val="black"/>
                </a:solidFill>
              </a:rPr>
              <a:t>Retail Market Review - Findings and initial </a:t>
            </a:r>
            <a:r>
              <a:rPr lang="en-US" sz="800" dirty="0" smtClean="0">
                <a:solidFill>
                  <a:prstClr val="black"/>
                </a:solidFill>
              </a:rPr>
              <a:t>proposals</a:t>
            </a:r>
            <a:r>
              <a:rPr lang="pl-PL" sz="800" dirty="0" smtClean="0">
                <a:solidFill>
                  <a:prstClr val="black"/>
                </a:solidFill>
              </a:rPr>
              <a:t>; </a:t>
            </a:r>
            <a:r>
              <a:rPr lang="pl-PL" sz="800" kern="0" dirty="0" err="1">
                <a:solidFill>
                  <a:prstClr val="black"/>
                </a:solidFill>
              </a:rPr>
              <a:t>Ofgem</a:t>
            </a:r>
            <a:r>
              <a:rPr lang="pl-PL" sz="800" kern="0" dirty="0">
                <a:solidFill>
                  <a:prstClr val="black"/>
                </a:solidFill>
              </a:rPr>
              <a:t>, </a:t>
            </a:r>
            <a:r>
              <a:rPr lang="en-US" sz="800" dirty="0">
                <a:solidFill>
                  <a:prstClr val="black"/>
                </a:solidFill>
              </a:rPr>
              <a:t>Domestic </a:t>
            </a:r>
            <a:r>
              <a:rPr lang="pl-PL" sz="800" dirty="0" err="1">
                <a:solidFill>
                  <a:prstClr val="black"/>
                </a:solidFill>
              </a:rPr>
              <a:t>competitive</a:t>
            </a:r>
            <a:r>
              <a:rPr lang="pl-PL" sz="800" dirty="0">
                <a:solidFill>
                  <a:prstClr val="black"/>
                </a:solidFill>
              </a:rPr>
              <a:t> market </a:t>
            </a:r>
            <a:r>
              <a:rPr lang="pl-PL" sz="800" dirty="0" err="1">
                <a:solidFill>
                  <a:prstClr val="black"/>
                </a:solidFill>
              </a:rPr>
              <a:t>review</a:t>
            </a:r>
            <a:r>
              <a:rPr lang="pl-PL" sz="800" dirty="0">
                <a:solidFill>
                  <a:prstClr val="black"/>
                </a:solidFill>
              </a:rPr>
              <a:t>, </a:t>
            </a:r>
            <a:r>
              <a:rPr lang="pl-PL" sz="800" dirty="0" err="1">
                <a:solidFill>
                  <a:prstClr val="black"/>
                </a:solidFill>
              </a:rPr>
              <a:t>April</a:t>
            </a:r>
            <a:r>
              <a:rPr lang="pl-PL" sz="800" dirty="0">
                <a:solidFill>
                  <a:prstClr val="black"/>
                </a:solidFill>
              </a:rPr>
              <a:t> </a:t>
            </a:r>
            <a:r>
              <a:rPr lang="pl-PL" sz="800" dirty="0" smtClean="0">
                <a:solidFill>
                  <a:prstClr val="black"/>
                </a:solidFill>
              </a:rPr>
              <a:t>2004; </a:t>
            </a:r>
            <a:r>
              <a:rPr lang="pl-PL" sz="800" kern="0" dirty="0" err="1">
                <a:solidFill>
                  <a:prstClr val="black"/>
                </a:solidFill>
              </a:rPr>
              <a:t>July</a:t>
            </a:r>
            <a:r>
              <a:rPr lang="pl-PL" sz="800" kern="0" dirty="0">
                <a:solidFill>
                  <a:prstClr val="black"/>
                </a:solidFill>
              </a:rPr>
              <a:t> 2007: </a:t>
            </a:r>
            <a:r>
              <a:rPr lang="pl-PL" sz="800" kern="0" dirty="0" err="1">
                <a:solidFill>
                  <a:prstClr val="black"/>
                </a:solidFill>
              </a:rPr>
              <a:t>Ofgem</a:t>
            </a:r>
            <a:r>
              <a:rPr lang="pl-PL" sz="800" kern="0" dirty="0">
                <a:solidFill>
                  <a:prstClr val="black"/>
                </a:solidFill>
              </a:rPr>
              <a:t>,  </a:t>
            </a:r>
            <a:r>
              <a:rPr lang="pl-PL" sz="800" kern="0" dirty="0" err="1">
                <a:solidFill>
                  <a:prstClr val="black"/>
                </a:solidFill>
              </a:rPr>
              <a:t>Domestic</a:t>
            </a:r>
            <a:r>
              <a:rPr lang="pl-PL" sz="800" kern="0" dirty="0">
                <a:solidFill>
                  <a:prstClr val="black"/>
                </a:solidFill>
              </a:rPr>
              <a:t> Retail Market Report-</a:t>
            </a:r>
            <a:r>
              <a:rPr lang="pl-PL" sz="800" kern="0" dirty="0" err="1">
                <a:solidFill>
                  <a:prstClr val="black"/>
                </a:solidFill>
              </a:rPr>
              <a:t>June</a:t>
            </a:r>
            <a:r>
              <a:rPr lang="pl-PL" sz="800" kern="0" dirty="0">
                <a:solidFill>
                  <a:prstClr val="black"/>
                </a:solidFill>
              </a:rPr>
              <a:t> 2007:  </a:t>
            </a:r>
            <a:r>
              <a:rPr lang="pl-PL" sz="800" dirty="0" err="1">
                <a:solidFill>
                  <a:prstClr val="black"/>
                </a:solidFill>
              </a:rPr>
              <a:t>June</a:t>
            </a:r>
            <a:r>
              <a:rPr lang="pl-PL" sz="800" dirty="0">
                <a:solidFill>
                  <a:prstClr val="black"/>
                </a:solidFill>
              </a:rPr>
              <a:t> 2003:</a:t>
            </a:r>
            <a:r>
              <a:rPr lang="pl-PL" sz="800" kern="0" dirty="0">
                <a:solidFill>
                  <a:prstClr val="black"/>
                </a:solidFill>
              </a:rPr>
              <a:t> </a:t>
            </a:r>
            <a:r>
              <a:rPr lang="pl-PL" sz="800" kern="0" dirty="0" err="1">
                <a:solidFill>
                  <a:prstClr val="black"/>
                </a:solidFill>
              </a:rPr>
              <a:t>Ofgem</a:t>
            </a:r>
            <a:r>
              <a:rPr lang="pl-PL" sz="800" kern="0" dirty="0">
                <a:solidFill>
                  <a:prstClr val="black"/>
                </a:solidFill>
              </a:rPr>
              <a:t>, </a:t>
            </a:r>
            <a:r>
              <a:rPr lang="en-US" sz="800" dirty="0">
                <a:solidFill>
                  <a:prstClr val="black"/>
                </a:solidFill>
              </a:rPr>
              <a:t>Domestic gas and electricity supply</a:t>
            </a:r>
            <a:r>
              <a:rPr lang="pl-PL" sz="800" dirty="0">
                <a:solidFill>
                  <a:prstClr val="black"/>
                </a:solidFill>
              </a:rPr>
              <a:t> </a:t>
            </a:r>
            <a:r>
              <a:rPr lang="pl-PL" sz="800" dirty="0" err="1">
                <a:solidFill>
                  <a:prstClr val="black"/>
                </a:solidFill>
              </a:rPr>
              <a:t>competition</a:t>
            </a:r>
            <a:r>
              <a:rPr lang="pl-PL" sz="800" dirty="0">
                <a:solidFill>
                  <a:prstClr val="black"/>
                </a:solidFill>
              </a:rPr>
              <a:t>, </a:t>
            </a:r>
            <a:r>
              <a:rPr lang="pl-PL" sz="800" dirty="0" err="1">
                <a:solidFill>
                  <a:prstClr val="black"/>
                </a:solidFill>
              </a:rPr>
              <a:t>Recent</a:t>
            </a:r>
            <a:r>
              <a:rPr lang="pl-PL" sz="800" dirty="0">
                <a:solidFill>
                  <a:prstClr val="black"/>
                </a:solidFill>
              </a:rPr>
              <a:t> </a:t>
            </a:r>
            <a:r>
              <a:rPr lang="pl-PL" sz="800" dirty="0" err="1">
                <a:solidFill>
                  <a:prstClr val="black"/>
                </a:solidFill>
              </a:rPr>
              <a:t>developments</a:t>
            </a:r>
            <a:r>
              <a:rPr lang="pl-PL" sz="800" dirty="0">
                <a:solidFill>
                  <a:prstClr val="black"/>
                </a:solidFill>
              </a:rPr>
              <a:t>;</a:t>
            </a:r>
            <a:endParaRPr lang="pl-PL" sz="800" kern="0" dirty="0">
              <a:solidFill>
                <a:prstClr val="black"/>
              </a:solidFill>
            </a:endParaRPr>
          </a:p>
        </p:txBody>
      </p:sp>
      <p:sp>
        <p:nvSpPr>
          <p:cNvPr id="25" name="Tytuł 1"/>
          <p:cNvSpPr>
            <a:spLocks/>
          </p:cNvSpPr>
          <p:nvPr/>
        </p:nvSpPr>
        <p:spPr bwMode="auto">
          <a:xfrm>
            <a:off x="203595" y="282987"/>
            <a:ext cx="81348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Wlk. Brytania- zmiana dostawcy, sukces 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endParaRPr lang="pl-PL" sz="2600" dirty="0">
              <a:solidFill>
                <a:srgbClr val="E2007A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117121" y="6378249"/>
            <a:ext cx="5302604" cy="452412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Wysoka stopa zmiany dostawcy – Dual </a:t>
            </a:r>
            <a:r>
              <a:rPr lang="pl-PL" sz="1200" dirty="0" err="1" smtClean="0">
                <a:solidFill>
                  <a:schemeClr val="tx1"/>
                </a:solidFill>
                <a:cs typeface="Arial" pitchFamily="34" charset="0"/>
              </a:rPr>
              <a:t>fuel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motorem liberalizacji i źródłem sukcesu rynkowego firmy gazowej</a:t>
            </a:r>
            <a:endParaRPr lang="pl-PL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832065" y="1228725"/>
            <a:ext cx="2720760" cy="419935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Rynek </a:t>
            </a:r>
            <a:r>
              <a:rPr lang="pl-PL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brytyjski to … największy rynek gazu w Europie</a:t>
            </a:r>
            <a:endParaRPr lang="pl-PL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8" name="Picture 2" descr="http://www.eprg.group.cam.ac.uk/wp-content/uploads/2008/11/ofgemcolou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12" y="929681"/>
            <a:ext cx="833494" cy="3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rostokąt zaokrąglony 28"/>
          <p:cNvSpPr/>
          <p:nvPr/>
        </p:nvSpPr>
        <p:spPr>
          <a:xfrm>
            <a:off x="5419725" y="2765227"/>
            <a:ext cx="3578580" cy="397669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British </a:t>
            </a:r>
            <a:r>
              <a:rPr lang="pl-PL" sz="11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Gas</a:t>
            </a:r>
            <a:r>
              <a:rPr lang="pl-PL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- historia sukcesu Dual </a:t>
            </a:r>
            <a:r>
              <a:rPr lang="pl-PL" sz="11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Fuel</a:t>
            </a:r>
            <a:endParaRPr lang="pl-PL" sz="1100" u="sng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3" name="Obraz 32" descr="British Gas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84277"/>
            <a:ext cx="531048" cy="30033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pole tekstowe 33"/>
          <p:cNvSpPr txBox="1"/>
          <p:nvPr/>
        </p:nvSpPr>
        <p:spPr>
          <a:xfrm>
            <a:off x="4705349" y="3238500"/>
            <a:ext cx="4292956" cy="2970984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>
              <a:defRPr sz="1200">
                <a:solidFill>
                  <a:srgbClr val="AD004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0" kern="0" dirty="0" smtClean="0">
                <a:solidFill>
                  <a:sysClr val="windowText" lastClr="000000"/>
                </a:solidFill>
              </a:rPr>
              <a:t>Gazowy potentat odniósł </a:t>
            </a:r>
            <a:r>
              <a:rPr lang="pl-PL" sz="1100" kern="0" dirty="0" smtClean="0">
                <a:solidFill>
                  <a:sysClr val="windowText" lastClr="000000"/>
                </a:solidFill>
              </a:rPr>
              <a:t>spektakularny </a:t>
            </a:r>
            <a:r>
              <a:rPr lang="pl-PL" sz="1100" kern="0" dirty="0">
                <a:solidFill>
                  <a:sysClr val="windowText" lastClr="000000"/>
                </a:solidFill>
              </a:rPr>
              <a:t>sukces na rynku energii elektrycznej </a:t>
            </a:r>
            <a:r>
              <a:rPr lang="pl-PL" sz="1100" b="0" kern="0" dirty="0">
                <a:solidFill>
                  <a:sysClr val="windowText" lastClr="000000"/>
                </a:solidFill>
              </a:rPr>
              <a:t>stając się w 4 lata od liberalizacji (w 1999r.)  </a:t>
            </a:r>
            <a:r>
              <a:rPr lang="pl-PL" sz="1100" kern="0" dirty="0"/>
              <a:t>jednym z </a:t>
            </a:r>
            <a:r>
              <a:rPr lang="pl-PL" sz="1100" kern="0" dirty="0" smtClean="0"/>
              <a:t>głównych dostawców </a:t>
            </a:r>
            <a:r>
              <a:rPr lang="pl-PL" sz="1100" kern="0" dirty="0" err="1" smtClean="0"/>
              <a:t>e.e</a:t>
            </a:r>
            <a:r>
              <a:rPr lang="pl-PL" sz="1100" kern="0" dirty="0" smtClean="0"/>
              <a:t>. w </a:t>
            </a:r>
            <a:r>
              <a:rPr lang="pl-PL" sz="1100" kern="0" dirty="0"/>
              <a:t>Wlk. </a:t>
            </a:r>
            <a:r>
              <a:rPr lang="pl-PL" sz="1100" kern="0" dirty="0" smtClean="0"/>
              <a:t>Brytanii</a:t>
            </a:r>
            <a:endParaRPr lang="pl-PL" sz="1100" b="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0" kern="0" dirty="0">
                <a:solidFill>
                  <a:sysClr val="windowText" lastClr="000000"/>
                </a:solidFill>
              </a:rPr>
              <a:t>Sukces ten przypisuje się w głównej mierze produktowi </a:t>
            </a:r>
            <a:r>
              <a:rPr lang="pl-PL" sz="1100" kern="0" dirty="0">
                <a:solidFill>
                  <a:sysClr val="windowText" lastClr="000000"/>
                </a:solidFill>
              </a:rPr>
              <a:t>Dual </a:t>
            </a:r>
            <a:r>
              <a:rPr lang="pl-PL" sz="1100" kern="0" dirty="0" err="1">
                <a:solidFill>
                  <a:sysClr val="windowText" lastClr="000000"/>
                </a:solidFill>
              </a:rPr>
              <a:t>Fuel</a:t>
            </a:r>
            <a:r>
              <a:rPr lang="pl-PL" sz="1100" b="0" kern="0" dirty="0">
                <a:solidFill>
                  <a:sysClr val="windowText" lastClr="000000"/>
                </a:solidFill>
              </a:rPr>
              <a:t>, </a:t>
            </a:r>
            <a:endParaRPr lang="pl-PL" sz="1100" b="0" kern="0" dirty="0" smtClean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kern="0" dirty="0" smtClean="0"/>
              <a:t>W </a:t>
            </a:r>
            <a:r>
              <a:rPr lang="pl-PL" sz="1100" kern="0" dirty="0"/>
              <a:t>2002r. </a:t>
            </a:r>
            <a:r>
              <a:rPr lang="pl-PL" sz="1100" kern="0" dirty="0" smtClean="0"/>
              <a:t>w Wlk. </a:t>
            </a:r>
            <a:r>
              <a:rPr lang="pl-PL" sz="1100" kern="0" dirty="0"/>
              <a:t>Brytanii, 46% odbiorców produktu Dual </a:t>
            </a:r>
            <a:r>
              <a:rPr lang="pl-PL" sz="1100" kern="0" dirty="0" err="1"/>
              <a:t>Fuel</a:t>
            </a:r>
            <a:r>
              <a:rPr lang="pl-PL" sz="1100" kern="0" dirty="0"/>
              <a:t> należało do British </a:t>
            </a:r>
            <a:r>
              <a:rPr lang="pl-PL" sz="1100" kern="0" dirty="0" err="1" smtClean="0"/>
              <a:t>Gas</a:t>
            </a:r>
            <a:endParaRPr lang="pl-PL" sz="1100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0" kern="0" dirty="0">
                <a:solidFill>
                  <a:prstClr val="black"/>
                </a:solidFill>
              </a:rPr>
              <a:t>Liberalizacja rynku gazu w Wlk. Brytanii oznaczała znaczną utratę udziałów w </a:t>
            </a:r>
            <a:r>
              <a:rPr lang="pl-PL" sz="1100" kern="0" dirty="0" smtClean="0">
                <a:solidFill>
                  <a:prstClr val="black"/>
                </a:solidFill>
              </a:rPr>
              <a:t>rynku gazu </a:t>
            </a:r>
            <a:r>
              <a:rPr lang="pl-PL" sz="1100" b="0" kern="0" dirty="0" smtClean="0">
                <a:solidFill>
                  <a:prstClr val="black"/>
                </a:solidFill>
              </a:rPr>
              <a:t>przez </a:t>
            </a:r>
            <a:r>
              <a:rPr lang="pl-PL" sz="1100" b="0" kern="0" dirty="0">
                <a:solidFill>
                  <a:prstClr val="black"/>
                </a:solidFill>
              </a:rPr>
              <a:t>British </a:t>
            </a:r>
            <a:r>
              <a:rPr lang="pl-PL" sz="1100" b="0" kern="0" dirty="0" err="1">
                <a:solidFill>
                  <a:prstClr val="black"/>
                </a:solidFill>
              </a:rPr>
              <a:t>Gas</a:t>
            </a:r>
            <a:r>
              <a:rPr lang="pl-PL" sz="1100" b="0" kern="0" dirty="0">
                <a:solidFill>
                  <a:prstClr val="black"/>
                </a:solidFill>
              </a:rPr>
              <a:t> </a:t>
            </a:r>
            <a:r>
              <a:rPr lang="pl-PL" sz="1100" b="0" kern="0" dirty="0" smtClean="0">
                <a:solidFill>
                  <a:prstClr val="black"/>
                </a:solidFill>
              </a:rPr>
              <a:t>- </a:t>
            </a:r>
            <a:r>
              <a:rPr lang="pl-PL" sz="1100" kern="0" dirty="0" smtClean="0">
                <a:solidFill>
                  <a:prstClr val="black"/>
                </a:solidFill>
              </a:rPr>
              <a:t>z </a:t>
            </a:r>
            <a:r>
              <a:rPr lang="pl-PL" sz="1100" kern="0" dirty="0">
                <a:solidFill>
                  <a:prstClr val="black"/>
                </a:solidFill>
              </a:rPr>
              <a:t>84% w 1999r. do 46% w 2007r.</a:t>
            </a:r>
            <a:r>
              <a:rPr lang="pl-PL" sz="1100" b="0" kern="0" dirty="0">
                <a:solidFill>
                  <a:prstClr val="black"/>
                </a:solidFill>
              </a:rPr>
              <a:t> </a:t>
            </a:r>
            <a:r>
              <a:rPr lang="pl-PL" sz="1100" b="0" kern="0" dirty="0" smtClean="0">
                <a:solidFill>
                  <a:prstClr val="black"/>
                </a:solidFill>
              </a:rPr>
              <a:t>… skompensowaną </a:t>
            </a:r>
            <a:r>
              <a:rPr lang="pl-PL" sz="1100" b="0" kern="0" dirty="0">
                <a:solidFill>
                  <a:prstClr val="black"/>
                </a:solidFill>
              </a:rPr>
              <a:t>przez spektakularny, organiczny wzrost udziałów na </a:t>
            </a:r>
            <a:r>
              <a:rPr lang="pl-PL" sz="1100" kern="0" dirty="0">
                <a:solidFill>
                  <a:prstClr val="black"/>
                </a:solidFill>
              </a:rPr>
              <a:t>rynku energii elektrycznej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kern="0" dirty="0">
                <a:solidFill>
                  <a:prstClr val="black"/>
                </a:solidFill>
              </a:rPr>
              <a:t>z 0% w 1999r.  do 21% w </a:t>
            </a:r>
            <a:r>
              <a:rPr lang="pl-PL" sz="1100" kern="0" dirty="0" smtClean="0">
                <a:solidFill>
                  <a:prstClr val="black"/>
                </a:solidFill>
              </a:rPr>
              <a:t>2007r.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100" kern="0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>
                <a:solidFill>
                  <a:schemeClr val="tx1"/>
                </a:solidFill>
              </a:rPr>
              <a:t>Umowy typu Dual </a:t>
            </a:r>
            <a:r>
              <a:rPr lang="pl-PL" sz="1100" dirty="0" err="1">
                <a:solidFill>
                  <a:schemeClr val="tx1"/>
                </a:solidFill>
              </a:rPr>
              <a:t>Fuel</a:t>
            </a:r>
            <a:r>
              <a:rPr lang="pl-PL" sz="1100" dirty="0">
                <a:solidFill>
                  <a:schemeClr val="tx1"/>
                </a:solidFill>
              </a:rPr>
              <a:t> stanowią </a:t>
            </a:r>
            <a:r>
              <a:rPr lang="pl-PL" sz="1100" u="sng" dirty="0">
                <a:solidFill>
                  <a:schemeClr val="tx1"/>
                </a:solidFill>
              </a:rPr>
              <a:t>33% ogółu umów</a:t>
            </a:r>
            <a:r>
              <a:rPr lang="pl-PL" sz="1100" dirty="0">
                <a:solidFill>
                  <a:schemeClr val="tx1"/>
                </a:solidFill>
              </a:rPr>
              <a:t>.</a:t>
            </a:r>
            <a:endParaRPr lang="pl-PL" sz="1100" kern="0" dirty="0">
              <a:solidFill>
                <a:prstClr val="black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3848100" y="1362075"/>
            <a:ext cx="5302604" cy="452412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Wysoka stopa zmiany dostawcy – Dual </a:t>
            </a:r>
            <a:r>
              <a:rPr lang="pl-PL" sz="1200" dirty="0" err="1" smtClean="0">
                <a:solidFill>
                  <a:schemeClr val="tx1"/>
                </a:solidFill>
                <a:cs typeface="Arial" pitchFamily="34" charset="0"/>
              </a:rPr>
              <a:t>fuel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 motorem liberalizacji i źródłem sukcesu rynkowego firmy gazowej</a:t>
            </a:r>
            <a:endParaRPr lang="pl-PL" sz="12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27C2-2234-41D4-9087-0478DCD204CF}" type="slidenum">
              <a:rPr lang="pl-PL" sz="1000" smtClean="0"/>
              <a:pPr/>
              <a:t>5</a:t>
            </a:fld>
            <a:endParaRPr lang="pl-PL" sz="1000" dirty="0"/>
          </a:p>
        </p:txBody>
      </p:sp>
      <p:sp>
        <p:nvSpPr>
          <p:cNvPr id="4" name="AutoShape 4" descr="data:image/jpeg;base64,/9j/4AAQSkZJRgABAQAAAQABAAD/2wCEAAkGBhISEBUUEhIVFRUWGRUXFRgYFxQYFRUYGBQVGBQVFRQXHSYeFxkjGRYVIC8gIycpLCwsFR4xNTAqNSYrLCkBCQoKDgwOGA8PGSodHh8pLCkpLywpNSwqKSksKS0sKSkpKSwvLCktLSwpLCwsLCwsKS8pKSksLCkpLykqLCksLP/AABEIAOEA4QMBIgACEQEDEQH/xAAcAAACAgMBAQAAAAAAAAAAAAAABQYHAgMECAH/xABMEAABAgMEBQYKBwcDAwUBAAABAgMABBEFEiExBkFRYXETIjJSgaEHFCNCcpGSscHRFlNiY4Ki0hUXM0Oy4fAkk8JUc/EmNERFgyX/xAAYAQEAAwEAAAAAAAAAAAAAAAAAAQIDBP/EACgRAQACAQIFBAIDAQAAAAAAAAABAhEDEgQhMUFREyIysWFxIzOhQv/aAAwDAQACEQMRAD8AtWCCCAIIIIAggggCCCCAIIIjFueEiQlagu8oseY1zzXYVdEeuAk8EU9avhsfVUS7CGxqUslavUKJHfEYm9OLSmMDMukHzW+YPU2B3wHodawMyBxw98crlsMJ6T7Q4uIHxjziqzppzFSXFV66v1GPqdG3uqkfiT8IvGnee0o3R5ei0W5LHKYZPB1v5x1NzCVdFSTwIPujzWdGnuqn2hGH7EmEYhBHokfAxPpXjtJur5emjBHnCW0itCX6L8wgbCpZT6lVESGy/DJOt4OpbeG8XFe0jDujOYwld0EQaxvC/JPUDt+XV9rnI9tOXaBE1lppDiQttaVpOSkkKSeBGEBsggggCCCCAIIIIAggggCCCCAIIIIAggggCCCNM5OIabU46sIQkVUpRoAOMBuiI6V+EuVk6oB5Z4eYgiiT94vJPAVO4RBdNPCq5MValCpprIrydc4dRJ2DE7soi9maNrcIK6pBySOmqu7V74vSk3nEImYjq6rd03np9RSpZCDk03UIp9qmKvxGOaT0XWql83fsjFXDZ74s/R3wYkIvvkSzQxINOUI2qJwT+LHdHe/pbISIuyLAdcGbqq0/3DzlfhoN8a406dfdP+K5tbpyRWxfBY8uhTL0HWeNO26cfyw/d0LlJYf6u0GmvsIu3uwE1/LCiety1J6vPWlB81vybdN6s1dpMKDowhB8s+2k6wmq1dtIevaPjiEbI780getewmsvGpg7gUg9puRxOac2YOhZbivSeI9xMK/EpNOp5w/hSPnGQal/NlFHitfwEZzqXnvK22vh1K07kT/9T6phf6Y1nSyzlZyMw36EwlXctMaSwzrk1D8S/lGsysoc23UcCD74RqXjvJtr4daZ+zl9F+YZ3PMhSe1TKj/TGt7RZt7FosTG9lY5T/bN1z8pjR+wWVfw3wNy0lPflGl/Rp1GNy8OsnnDuxjSNe3S3NX047ciqd0TIJuKIIzSsEEduY7RHHI2jNyLl5pa2juNUK4joq7YkzVoPAXVq5RIyDnOpwUecnsMfVFKxQpwOaTiP7xeK6ep09sozavXmkei/hjbcoidSG1ZcqmvJn005o4io4RY7LyVpCkKCkqFUkEEEbQRmI89Wjo0Di1geqcvwnVwMfdGNNJqznKJqW689ldbp2lPUVvHbWML6dqTzaVtFuj0PBCfRnSpieavsqxFL6DS+g7FDZsIwPdDiM0iCCCAIIIIAggggCCCCAIII1zMyhtCluKCUIBUpRyAGZMBotW1WpZlTryglCRUn3ADWo6hFEaX6Zv2k8EgFLQPkmh/UvaqnYNW05abaYOWjMBKAoMpNGW9Z1X1DrHuGG2r3QbQdby7qc8C65SoQOqnadg155Rrp6e7nPKI6q2tt/bi0R0IcdcCUJvuZlR6DQ2k/HM6otJqWlLKTly0yRuqK7Pq0+snfHTOTrUkzyErQEdNZoaHIknzln1DLdEctaZlJAB2fWVOL5yGU85xX23McE8e/KJvq8tteUIiveerTO+N2gbzqrrQxx5rKeA847zXsjQ3LMNm6y2ZhzrKBu1+yjX/AJjEks2z3J9CHV3mmTihBSUGmqiDkKaznqh+xZbTIutpA27TxVrjJdCfo7NP/wAZy4nqj9Iw9ZMdLGiEujpC8ftH/iKRLFsExqMmBBBK3INI6LaRwSBGZTsENvFhqFY++JHqwCRba9RHqJ+MaHJZw5paVxSf7xI/ED1Y+eJboCIP2M2rpyoG9tXwwjkTYQSfIPqQeq5ze/L1iJ0JMR8csxKhRQB4wECm5MjCZZpXJxGvtGCv8wjjf0eNLzZ5RO7pDimJ+qx1JB5M1Sc0KoUn14QvNjpvVaPIudQnmK3AnLgcIJQQyf8A5hXatjJcFFih81Q/zEbosd2zUuEpUnk3hmDglR+B/wAxhZMWTmhY7NY3g/GN9PWxG2/OGdqd46qnlpmYkJhK21FC05KHRWNYI85J1gxeehemrVoNVFEPIA5RuuX2k7UHbqyO+vbcsKgurFUnoqGo/BQ2RDmH35GZS42q6tJqlQyUNYI1g5ERGrpbfdXnCa2zynq9LQQl0S0obn5cOowUMHEVxQumW8HMHWO2HUYLiCCCAIIIIAggggCKe8LemfKOGTZV5Ns+WI89YyRwTr38In2n2k/iMmpaT5VfMa9IjFXBIqeNBrikLAkC64XF1ISa44lSzj27fVFqVm84hEziMn+hOibjriUpHlF5k5No1k/HsEWvbdrMWXK8k2aU6ahitSlagB0nFahqHdjZUomzJIuOUD7gvKJ8wAVodyRidpPCIQLYShBtaaF4BSk2awv+Y55004Ngzrqptu101bx8K9I/1Wsd56t9qW0ZFKHX0Bc85Qysp0kyoVgl54DpvHUNRwFMTDPRDwfELM9aiuVmVG+EroQ2dRWMlLGpPRTkMcjwf6JLCjaVoEqmXeegKzbBGCynUsigA81NBnlJJycLh2AZD574yXOmJwrSSMASeJ3mBSwI1MpokJGYGPx747GJSmJzgNCGlK3COhuSAzjpAj7EDBLQGqMrsfYID5SC7H2CA1qZB1RpVK7I6oIBepJGcaZmVSsY56jrENFJrHM4xTKARTTFaIey8xwZp+ad2rVHG+0SeTd6X8teYUNWOsH/ADGJC60FChGEK3pYU5Jw804tr6h+W0dsBHJuVBBQ4MNY9xB27DEJ0gsKtW1cUK+PwIiyJhhRqhYo6j8w464TT8kHUFJzzSdit+45Hs2Rvo6mPbbpKl655x1VjonpG5Z03eIN2tx5HWTXVvGYPzj0LKzSHEJcQoKQsBSSMiCKgxQOk1lkgrAopGCxroNu8HuiYeBvSqt6ScOVVsV2ZuN/8h+KKaunsthatt0ZWnBBBGaRBBBAEEEKdLLZ8VknnvOSkhHpq5qPzEHsgKd8J1vGbny2g1QyeSQNRVXyiu1WHBIiYeDHRpJcCl05KXAWonJTmYrwoVdgitdHJa86VnG5jXao6/eYuG2rQFl2OkYcq6LxG1SskncMAdyFR0V9mnNu88lJ91seCnSSdNqWiJQKusIHKza60CGUc64TqJwrvUNhjTo5JC2LRM0tFJGUutyzdKJN2nJpu7KALVxQmEhacl7KbaTVU5a6wpXW5C9RCTsC1KB4LVsi0pCzESMm3LN+amhPWUcXFnion/BHO0bLTnb6qA80d52xxytVvJQnVio7ANXE4RpmHrqcMzgBvh3ozZtxJUekr/zEqm0vLhIjoj4SIwLwiEtkEaTMboVWuiYW4yWrgSkq5S9WtCW7t31L7oB3BSIPatjWg40hKHUpUKXqKu/yQk0IT16mPkjo7NpryjgV5RxX8RR5qnHlJGI6q0Ybt0BOYxKxtitLS0Hm1lZSpHObWkVcUMS2+kasMXE9+yHjGjzwVUlPSSekcg9fOrqwEvLg2x85YbYjWidjOyza0ukElRIooqw5R1WsbFph5AdPLCPnKjbHPBEj6+BnWOJ4IcTS8N2IwO2OwiElpSl01GR7jAYzDClo++Zy+2gat9NW4womkg0WMlZ7jrje1LgTDb95QKAUkBRCVAjC8NdKn1xFtJrUmJOeU1VK2JhJcYvJ6KvObvJocFdxTEDDSORycAwPNXxpge0Ydm+K4K1yc2lbZoptQW2dorUA7s0ntiaS2nzDqVNTCFNFVUk9NAOo1GIooDVEf0nlKthetJoeB/vT1x1f2aX5r9M/jf8Aa+bKtJEww28jouJChuqMQd4NR2R1RW/gWtq/Luy6ji0q+j0F1qOxYPtxZEcrQQQQQBFZ+G21KMsMA9NSnFcEC6nvUfZizIovwvTvKWmUD+WhtA4kFZ/rEB1+DixuVcYQRg4u+v0U4keynvjfpzPG1bbblGzVtLgZFMsD5dfYAr1GG2iDwlWJuZ/6aWIR6ahRHenviL+DA8k5NzisfFZZ1aSdbrlUo7TRfrjo1+UxXxCmn3lNNHGxPW7MTAHkJJIYYHmgiraaep1X4hEpnn76ydQwHAQk8FshyFkBw9N9S3SdZqbiO5Ne2GD7l1JOzLjqjCF5Eixyr32U4duv/N0SpAoKCFWj8rdbrrMNoDVMzSW03lmgwGROZoMBjnHJ+32Osr2HP0x80g/gfjb/AKxEXtKbUgtXSOcshVaVKQ2tRu111CctVY0rWJhle+2cJT+32Osr2HP0wft9jrK9hz9MQewp99a6OqSoKbbcATdFwrKuYLvSTQCijntjo0ktNTDF5HTWtDaScbpcVdvU10zprpFvTjGVPUnOEw/b7HWV7Dn6YP2+x1lew5+mKvVpDMyvLJeWHylpDqDdSjFS7iUkJ1Vxr2R12ZPzTc0hp94PJdQtYNxKCi4Ujzc63uykRshbfKxf28x1lew5+mD9vsdZXsOfpiC6R24uXdZCaFJTMLWKdINtgpAOrE6o5bHVOulD6pgckoXy1yaBQKTW5fzwrnmaQ2RnCPUnGVift9jrK9hz9MH7fY6yvYc/TFd6PTM3MFEwXwGl87kbiKJBwADnSO2sYWy9Oyyi8ZgLa5RADXJoTg4sJCb4xwvZ66Q2RjKd85wsf9vsdZXsOfpjvQsEAjIgEcDlETQuorEolf4aPRT7hEXptTS+5tjVMshSSDG2CM2iMLRQkHgYQ+ECzi/ZpWn+LKKDqTrujBwcLtFfgiV2szRddvvEcsskFRQrFLiVIUNoIoe4wS8/WwkFYWMnAFdp6X+b4kcmrl5YA+ckpPEYV9xhFacoW0qaV0mHVtngFEfCGWiblUOJ6pChwOB90dHDT78eWepHLPhu8GFpli02gTQOXmVfi6P50pi/o80TjhYnL6cChaXE+sLHfHpVp0KSFDJQBHAio7jHPaMTMNM5jLKCCCIAY886Tu8rbDx2zBT2IVdHcmPQ6c484LVetJZ2vOn8y4tSM2iPyiekphbMxydhzFP58wy12ITyp93fCeyTyWj88sZvTDDPEIAWR3mOnTJ2llyyetMvq9lptP8AyjVd/wDT8un6y0DXsbI+EX1pzqSinxhbrUryMjLsjzW2k+y2K98L5kVup2qHdjDq3MCkbL3wEKEirqBxPujNZJpVuiAI2xglYpGV8bYBfpB/A/G3/WIjFoWcHVIJJFy/gNd9BQcdVATEmt9XkPxt/wBYhJejfT6ObV6wV2NYhZJKllZohANAmiEAhCaDZeOOuNGk86UiXCCOe+hKsiCkJWpQx9Huh3ehdMWDLraU0pAuKJUQKjnE3irDGpOMXnpyZxPPMo1b9rOB59KVCifEkJwSaFa6rxIxqDDbxxRn0Ngi4GLxGHSU7QGueSY65XRuXQypkIHJqBBGOvPHOM7HsBiWBDSaAmus95iMStMxhyWhNK/aDLWBRyLi1AgZlxKQancD64S2lINyMwhUtVN9uZU4LxIIQ3VOBJyUa9kSifsVl5RU4mpUgtnEiqCa3cDtjmsvReXlyotIoVZ4k8M4TBE4RWSkUteJPoJDzy0h0gnnAtKWuqchUgZAQy0lslpt1p9v+K4+0lRvEgg1v80kgVCdkb7H0dS0/e8XQgKTzyFKJCj0kipyrU1jfYmibDSysNBCsQKFRFK1GZNIrELTPPKQt5DhEiW+UMAjO6kDtAiPXokKmwtgJrjdTTiAIjV7J0e6H6QaVOS6kttgKWUhalLKiEhWKUpSCATShJO2gjs0f0jU+grPNW2pIWkFRQoKBKVAEmlbqgRuBEcc/YYnHCOc242LpVQLStIccQKpqCCCg4gnCmysNLH0dDCOTTeN5QU4tVBeIFAAkE0ABNBU4qMYtzi2EVQDsI74SqVQpOwjvwh/aNOSV2e8RHpjons94gKq8IctctGcAyWGnh+JCSe+sLNDFf6hSes2seoVESDwqJpPg9aWR3KcHwiO6Ef++aG28PWkxfTnF4LfGWnSdvywPWSO4kfKL90SmeUkJZe1lruQB8IofSkc9v0T7xF1+DpdbLlfQp6lqHwi2vGNSUU+MJHBBBGKz6nOPOCk3bTWNjzo/MuPR0eetJ2uSth4bJgq7FqCh3Ki1JxaJ/KJ6SYaaH/QSm56aHrRLmNrZ/8A4MqrqWia9qCfjGnSoVkEfYmO5xmnvagsslzR6cSM2Jlh7gFpCK9xjTXjF5Rp/GF1270k/i94iM2jaAZIUpClahQ0pr1xIZx8OMMuDJSUq9pAVC5VjeMkICgk9KpFchl390Vpt3Ru6K6m6Kzt6kn01+6c9pMH01+6c9pMPP3br+uR7B+ca3fB/dpemG01NBUUqaE0FTiaAnsjr28P5+3Fv4nx9E/01+6d9pMffpt9077SYafQdNAfG2aKBUk4UKUiqlA3sQBmYya0CClFKZlpSgASAKkAiqSQFYAjKG3h/P2b+J8fRT9NvunfaTB9NvunfaTDv926/rkewfnB+7df1yPYPzht4fz9m/ifH0SfTb7p32kwfTb7p32kw7/duv65HsH5wfu3X9cj2D84beH8/Zv4nx9En02+6d9pMH02+6d9pMO/3br+uR7B+cH7t1/XI9g/OG3h/P2b+J8fRJ9NvunfaTB9NvunfaTDv926/rkewfnB+7df1yPYPzht4fz9m/ifH0SfTb7p32kx8+mv3TntJh5+7df1yPYPzjB7wfFAqqYQANZSfnDbw/n7N/E+Poha0rQkkpYcBVmbycecpWOO1Sj2xvb0wKjRLLp4FMdrOi6Emq11TqwKb34a190MEJQgUbQBvIFfVkIyv6UfHm20/Wn5zhwotN1aTVpaQR5ykxtdPkzXd7xG9QqanGNM10abSB3/ANo53VCt/Cuv/Wt7pZHe44YRaBpraDW6+fUhUd/hOmb1oujqNst+pAUe9cafB21/qlr1Nsuq9YCR7zE0+UJt0celR57fA+8Rdfg7RSy5X/t19a1H4xR2k7nlQNiB3kn5Rf8AopLcnIyyOqy1/QD8Yvr/ANkq0+MGkEEEYrCKM8L0kW7SKx/MQ2scU1Qf6BF5xWnhtsu8ww+B0FFtXBYqn8yT7UBFbSVykm4BrDbg4pP6Vqg8GY5Yzsmf/kyqwgfeNc5v3n1Rz2C6Fy4B1VQeGruMKtHrTMjPtO/Uui9vRW6560Ex1cRGYrfyz0+Warn0Gn/GLGYPnNJ5NQ1gtkpofwXYbWW9deQd9D24fGI5omBKWpOyX8p8iZl9hCwSQnsqPwQ7cQUqI1gxzQ0TmEOlNjuPhvkgm8L4vKUAEpUmhqkpVerQZFJBoQc4bSEzyjaVbRjxGB74W25pD4u6wjk73LFYrepdu3dVDWt7dlEBHM6LTBQbrbCb4VeAKTyQq5VpoqboCq/W8AAFA1BBpDfRmzn2lOl9Dd5dxRUhQukhtKVJSi4ClNU1FVHshbaXhB5JtC+Qrfu4cpSlWkuZ3celTsjbI6dcpXyFKLcR069BTya9HXyX5t2ISyEGldovNpQllYQoh1ZUUhQo00pd2h6yroJzpWlDiEs74TOTKh4tW62pz+JSt0PGnQ+6z+1ujotC1WpoBDrKqBaaXXVJPOWplQqkA3SkqBGsKpvgMJbSp/k3nSUkKZfeaQUgBotOlpKVEYqB5qjXWFUwy0PaSzLRcvOBYlVJS5zEgzAccuprToFKadHMjsjCx7Tl3OUPixAfLja0l1SkhPLltYQmlEBSlqWQKYmFLekMuFpHiq1FC6EqmFq5Qrb5a89VPlCFE0rlq2QEkYtiZLXJl0cqp5hsOhCeal1lDyuZ0SU1WkV+zWuNeCW0tmnA2q+hPLKSwAEDya6MXnhU1OLjlEnDBG+v2YmmGpdTQZcpyhN7l18qFNrW2hSXSLwISykDYMMdauRtiVcKqSikeQQoAProiiFFJbF3muf6VoX8+aNhqFg2BOLdl0qcIKgXEKIFAotuLbvU1Vu1pvhjHBYaUBhIQkpSm8kAkqPNWoElRxJJBJJ1mMbStO5zUUv5knJA2n5QG2etIN4DnLOSR71HUIi1o2zjUm+rV1U+iPie+NVoTmBAJx6RPSVtr8oSLSVlPOWkhQVzfOp5p3RKHSu0FE1NT2xm1Of58tscpbNaUxOr5RiWilSiVL512iT0U0FOZxiQ4bcBFRGCk3nEJ31Pu+ccck9zqbRX4HvHfC3Sq2/F5Z5wHnqCmmuJF0kcL1YhKqdIbQ5eafd1OOrUPRvEJ/KBEl0Fl7spNO9a40n3q/qHqiEq7hFjra8Vs5hs4Kuqec4kVAPrA/DG2hGbq6k4hDJtovztxOa3ENjtIR749KIbCQAMgABwGA7ooXwXWaX7TbURUNXnlcRgn86h6ovuMrTmZlbGIwIIIIqCFWlNjeNSbzOtaTc3LHOQfaAhrBAeb9G5godU2rC9q2KTq9VfVBpPKUWFjJWB4gfEe6HfhQsIyk/yqBRDx5VB1BdfKJ9rncFxreQmZl8POFR9lQ1evCOvT/k05p3jnDK3ttFjuy7RVMWfLTSD/qLOUGHdpYUQWVnaEqCR2LixVTKX20PoyWMR1VDMHgaj1RSGhOkIkpuroqw4FMzKDrbVgo02pOPYRrizbDe8SmVybqrzK6LZcrgpCv4ToPDmq3prlSOVrKa6OztFFs5KxTx1jtHuhhalhNvraWu9Vq8U0NBzrta4Y9ERGnEFCqZEHD4GJVZVoB1FfOHSHx4GAVTmg0s6hKFFyiaUooVwbSgVw6qRGcroZLt1ulzFS14q1rLhOrKrqu6H8EQIvM+DyVWTeLvOQUGixkQ4Dqz8qruhg3ouyDUX8welrC741bTDiCARSWhzDQF0rwJUKqriXOUOrrd0cf7upStau1vBXTGYb5MaurEpggEkxokwsEErxKlYK1qUtR1bVq7o5JXwfyrdbpdxQG8VjohLidmdHFd0SaNM3MhtBUch3nUBAcUw8GEBtvFRvEVxpVRUpR3AkxHX364A1Fak61HaY2zkwSTXpK6W4akDcI5IlDjn9Xq9YIEcBAIUDUBQKSRmKilRvhrMs3kkQmfWtP8ALKjtBArvyiR8YbbbQhm+ecHAnUo1HOu0qE01VMZSkqG2whJKgCo1NBnTIahh74+S7rijQNEbSVDCufm+6Nky+U81LZO0kgCuw4ZQGsPUcoM6ADiok+6hivtPrWDswEJNUMgpGwqrz1evD8MSq1LQMsypwnyrlQ3tr57lNwy33YrCadqqKpgz0RsbxmbbQRVAN9z0UkVHaaDth74QLWvqIB6Ruj0EZ+tUNNGrP8SkS4rB6YpTalFObwoCVHeobIhfJLnZxLbeJWoNo3CvSO7NRjoj2acz3lT5W/Sz/AvYnJyzkwoYvKup9BFce1ZV7MWLHNZtnoYZbabFEtpSlPADM7zn2x0xzriCCCAIIIICP6c6Miek1NinKJ57R+2BlwUKjtGyKQsCdLbhaXUVNKHApWMCDsrSnER6Pio/C5oZcUZ1lPNURy4HmqyDvA4A76HXF6Xmlt0ImMxiUQ0ks3+aken8FfD1RLdC7TRPS7ck8oJfaJMm4cjUc6WUeqoDDgNaRWP2NaQeRdXioCiq+cMq/OFk3JGXcqCeTURdUDQoINRiMiDQg7o31qRP8lekqUn/AJlc1j2iVjkXqh1HNFczTzFbxqOv3spaZU2u8nAjMbRrBiBWda6rQAAWlFpNpFL2DU+2kYV1JeA1j3dGUaPW4JpBCgUPtm662rBaFZUWPcrI8Y5miwZGfS6mqc9Y1g/5rjpiEsvqbVVJoR/lCNcSKz7cQugVzVdx4H4QDSCCCIBBBBAER+2J2qz1UYDev+whvaEzybZIzyTxOAiJzKsbvV7z5x9cTA1Ex8ggiUCMkS17VhG9iUqLysE+/wDtHx+ZGScBtgNbgAwEKLRm0JSpSjRtPTO3YlO0kxtm50XVG9dbTipZ2bBx74rbSvSblDQYIT/DR/yV9r3ZcYSXaS2ut9wrOAySNSEjJI952kxt0F0a8Ze5RweRaNVVyWoYhPDWd3GOGw7FdnHQhOvFatSE7eOwa4m2kFpsycuJdnBKBQ7VK6tdZJxUY006bpzPRW1sEunWkV9RSk5ig3I1nio90STwOaK3UqnHBiqqGa9XJa+0i6NwVtiE6I6NuWlOUVW4CFPLHmprglO80oO06o9BS8ultCUISEpSAlIGQAFAB2RGpffP4TWMQ2QQQRmkQQQQBBBBAEYPsJWlSFpCkqBSoEVBBFCCNlIzggKE040Ocs2YDjVSwo1aXndOtpe+mW0b6x9kp1uZbIUBWnPT8Ru3xeNo2c2+0pp1AWhYooHuI2EHEHVFGaYaFP2a6HEEqZJ5jmyvmODIHuPcNtLVmk/hW1d37LZuTUyQCpQSDVp0VvNK1VIxpw4jZEps7ShE0tAm3PFZ5sAMzqaXHU6kTKeipJ25HdkU9m2sh8XVABVMUnJW2m3hHDalhKCfJc5IxCTipO24dYOyNL6OY3afOFa37WW3K6RUWli0ECWfODbgNZaY2Fp04JJ6qv7Q1fYUg0UO3VFJWJpo8wgsOoTMSxwUw7iB6Cjig926Jto7pEkgJkJoU/6KdJoPsy8xmNwqRujmaYWBJ2u43gDUbDiOw5iG8vpI2ekCnvHdj3RBvpOwk3Zpt2SX96LzBP2X0VR66Q1bQVJvIKXEHJTagoHtFRATNq0GlZLSe0V9RjeFA64gRcpmCOIMfBMJ6wgJJbkzzwNSBePpHBPxiPxh42mlLwxzx2RgZtO2vAGCG6NjS0jEip1DV27eEcodUeignecBCe0NJGGyUrfClfVsDlF8DdwT+IiAezdo1PONTqSPlq7YS2vbLbI8srEiqWU4uK2EjzU/aNBsrEXtbTRxIoi7KpOuocmVcB0W+874hM3bJN7k6i8aqUolTiztUs41gnCQaTaXrc5poAOi2nop3qOs/wCYQosDR96ddw6I6Sz0U/PhDLRrQF1+jj9Wmc8cFrG6vRG8xJbX0lYlGg1LgISMBdzV6H6jGlNObc55Qra2OUNk7OsWewWmTQjpr84q+Kzs1RApeWftCZS20mqldEeahPnKUdQ1k/2j7KSkzaMwG2k3ich5jadalK1DadfdF46HaHM2ezdRznFU5RwjFR2DYgah2mJ1NSJjbXp9la45z1dGi2jTUjLpZbxObi6YuL1qO7UBqEN4IIxWEEEEAQQQQBBBBAEEEEARrmZZDiFIcSFoUKKSoVBGwgxsggKd0z8E7jJL0kFLbzLWJcb9DWtP5hviKWfpGU814E6r3nD0hr98ejYi+lXg7lZ2qiOSe+sQBU+mnJfcd8Xpe1JzCJiLdVXTEgzMJvYH7ac+3bwMJJ3Rp1AqkconaM+0Q2tvQOfkFFYSVoH8xqqhT7aM09opvjjkdLFJ6Y/EjA9qY6N+nqfKMSz22r05tdm6ZTsuLiXSpGRbdF9FNl1eIHAiGMtpfLFV5cmWV63JR1bKuNwEA9pjrRakq+KOJbXx8mv5d0Yu6Kya+i460d4C0+sY90Vnh561nKfUjvyMpbTlFOZacyndMMNvD2rte+Owabr1T8ir0pdxB7lxGFaAV/hzbKvSvJPfGP7t5rUtg8HP7RlOleOy+6qTr04c/wCrkBwZeJ9RcjhmNO1a5/sZlUJPYpYVChPgzm9a2B/+h+CY3t+DRQ/izbKeFVHvIiPTt4N0eXFaGlSHOl4xMf8AedNz/bTze6Fb2kDqhdRdbTqS2m735xL2NDLPb/iPuPHYnmj8o/5R2i3JKUHkGG2z1lUv/FR9caRoW78ld8InZGgk3MG8Ucmk5rcqCd4T0j3RLZCw5GQ5x8u8PONKJO4dFHHEwhtbwgrXUJqR7CfUMT2wqkLLnbQVdabUsa6c1pPpKPNHeYn+On5k91vwb6Q6eKcqlBBG7oD4rPdHLovoPNWiu+aoarznVDA7m0+ceGAieaLeCBlmi5tQeXncFQ0k79a+2g3GLDQgAAAAAYAAUAGoADKM76k36rRWILNHtG2JJrk2E01qUcVrO1atfDIaoaQQRmkQQQQBBBBAEEEEAQQQQBBBBAEEEEAQQQQBEetzQGRmqlxkJWfPb5i+JpgrtBiQwQFS2r4EViplphKhqS6kpPtoqO6I3M6BWrL5MuEbWlBY9STXui/oImJx0Hm96cnWsHEOJ/7jRHvAjWNJnRmEeyfnHpWsaVybZzbQeKUn3iLxq3jvKu2vh5xOk7uxHqPzgTbMys0QKn7KKn3GPRgkGhk02PwI+UbkpplhwwifVv5k218PPUvozakxkxMEHrAtp/NSH1meBebXi840yNYBLi/Umie+LogjOZmeq3RDLF8E0ixQrSp9Q1uHmdjacPXWJiyylCQlKQlIwAAAA4AYCMoIgEEEEAQQQQBBBBAEEEEAQQQQBBBBAEEEEAQQQQBBBBAEEEEAQQQQBBBBAEEEEAQQQQBBBBAEEEEAQQQQBBBBAEEEEAQQQQH/2Q=="/>
          <p:cNvSpPr>
            <a:spLocks noChangeAspect="1" noChangeArrowheads="1"/>
          </p:cNvSpPr>
          <p:nvPr/>
        </p:nvSpPr>
        <p:spPr bwMode="auto">
          <a:xfrm>
            <a:off x="63500" y="-658813"/>
            <a:ext cx="1362075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2" descr="data:image/jpeg;base64,/9j/4AAQSkZJRgABAQAAAQABAAD/2wCEAAkGBhQSEBQUExMUFRUWGBUWFxgYFBUYGBUYGBgXFxUXGBcXHCYeFxojHRcWHy8gIycpLCwsFR4xNTAqNSYrLCkBCQoKDgwOGg8PGiwkHyQpLCwsLCwsLCksLCwsKSwqLCwsKSwsLCksLCwsLCwsLCksLCwsKSwsLCosLCwsLCwsLP/AABEIALcBEwMBIgACEQEDEQH/xAAcAAACAgMBAQAAAAAAAAAAAAAABQQGAgMHAQj/xAA7EAABAwIEAwYEBAUEAwEAAAABAAIRAyEEBRIxQVFhBhMicYGRMqGx0QdCwfAUI1Ji4RVykvEzgqIW/8QAGQEAAgMBAAAAAAAAAAAAAAAAAAMCBAUB/8QAKhEAAgICAgEEAgEEAwAAAAAAAAECEQMhEjEEIkFRYROBMgUjM7EUQqH/2gAMAwEAAhEDEQA/AO2IQhAAhCEACEIQAIQhAAhCEACEIQAIQhAAhCEACEIQB4/ZQqtKL8VOK1vbZRkrQCpmaAEtPuovaLDh9IESTI2WzNMLbwgLLBYgmgWxLhIWeuU1LFl/TA87PgGSOEBSMxaNzuNlDyPElrHA/FJWWY1XOZ4hHVWoyvCpfRH6GmBxYIAm6mKuZE9pBM3CsTDZTwzc4KTOnqEITToIQhAAhCEAeLxZLxAHiEL1AHqEIQAIQhAAhCEACEIQAIQhAAhCEACEIQAIQhAAouYZpSoN1VqjKY/uMT5Dc+i2YzFCnTc87NEri/ajO+9rEmIeIHhl8TMgm8ukAEmwB8l1KzqR0er+JOBEfzpkTZjug5czHmtuA7cYasSGvcI/qaQL2FxIHkbrkFDGyQ4BgDSwgaY0hx1ESBznw7eHaTK31c3p09L9ALgTEAtsTJgjzAO9j6rrSO8Tt5pMeOB8jKiiiKbzGzvquO4P8Q6lKrAO5BiSTvB339RzXSsk7TU8ZTLmO8bQNTfPYjmErLCo8l7ESfTw9y4cStmPJ0Xhb8FRMSVscA5psoYrcPujjQsyz42gNtF1YglOTzLgREWTZR8dNQ2dBCJQrAAhCEACEIQALxeryUACEShAHqEIQAIQhAAhCEACEIQAIQglAHjilGb5z3UAXc4wANymOIqwCSYCo+JzBv8AEGqWueBZu0R0B3UHJIbDG5Fqp5xDBqgGL8QpGHzRromBOxBsfsqTi8ybU0uYfimOExuDycP3ZbcFidIH9J36H9FOO1ZGUaZe61drRLiAEvrdoqTeJPkCUlqY3U2CdhueX3SqrVMk3awfmNp8pUbOqA9zvMmYiiWMcL7g2B6GQuV5/wBkKtN2sgukatWoEyDcEcP+laK+YtMhrjq5gm3qRCXYjMXXa5xcwggklsjyXWTSrRSaFd4md4nYbzqF/fyICiZrmD9IH9znwOJOqfIX26wnNV57wtaBJm/D057pjgexjat6jpJ6R7clB5FEmsbkcyxVRxMmY4EdNh57+6svYDtV/CYphdq0kjWd/CT4vkVcKn4Zt1S2oQDuCJ9Vsb+H1CmLElxsCbfJSWSyLwNHW8urtfTlrg9pu0jYjgsmxpM2S3svVilpvA2JMmBYSfRUvtx+IjGh9Kg4k8XiQ13Rp/MJ4ohuKa6K3bLphc/oU3HW8NE7mAJ85WTu3WEBINU23OkwPM8FwWti3a9Tnu12Jm4O1jva2y05tmtR4DN28Y2nomqKRLifSGWZ9QxE9zVa8jcA3HobpgF8uYTODSLXGo5un4dMh3uLrq/Yn8VRWdTpViHa5DamxngH8L3E24LjS9gpnTEIla61WAlykoq2cPK1cBRf9UbMEqPiHSor8oa/cn3VFZs2SfoWgehxXxgA3S8ZmZgCVop0u78LjI5rexrQZCaoZZz5N0vg5Z5/GuG8oWRKE/8AF9kbHCELxzwEwmeyhL6rnaxBsVMoWsTJUYuwNiEIUgBCEIAFoxGJaxupxgLZVdsOaquc4w1KxExTp/8A07ikZsv419j8OL8j+jzMs1NWws0/Tr5/TzUB7BCxfmVJroJjz29+Hqs6lQFV4SvbZf4pKkhZ3HgqRuxwePaD9FJoXkcHt1DoRH79Fg34nAfmaR9lllTw6nTd/afmQF2GVxlQrLjvZhgMxguad2gkdQJt6fQqq5n2mqVnkCWgerjygCzR800q1Q2rq4aHE+Qmfoqm3HtkhkjpBb85upxlbYtxom93Udxd+vmVpr4UjeT53UjDhzrA+wj3KdZf2b13d8/3YJv5EiPBsrlJoA/27b+ZCeZRmstkMqEcw2QtOJyzS6pAsIjzF/ovMpyFznB5e9zRMU5IZtF9JBnjKW6kx8FKJasLmbXNkH3SbOe0NNrgJ1ODh4W7zOx5KTg8BoOmSTBBJM+XsquzK20azakNhtRrnapcZBg7+Z912NkslpOkPu2fap2HwZbTgd7LTz0jePuqF2V7N1MZV1F2ls/E4kzxtzU/8U9JxtKmwnQabDEyAS54MfvirJ2ZpimxobaF3/DFQKvi41lXL2NlLsCxr5edR+qku7I0QfhCcfxBi8/8gPohtSeXt+qOaL6x0uhJmPZOlUYQWDbdcvr4V2FruZcQbeXBdxiy5/8AiNlI8NWNzB/fupwmkxGfHyjfwX/8K+1Lq9B9Ko/U6ndszq0GOPEAmFbsRW48FyP8GHRXqD+ql9HM+/yXWe7MxwKreTGWSfBPRndC7EY645KY3ECN1AzDJyXWMDdJq2vXoBlV1kljk4LbIP5HNbGSYgkKZltEm0EBLy3uqRJMkXUvL81L2SB++KteNj/HSbdnG7HjaDY2QkwxdTy9UK8HIfudCh45uppvCk1HjZRXVgfDxSp01RM0ZZXlxa7cKeTDwoNHD6auqOEFT6bw5xjgjGtbOG1CFjUqgC6mdMkJTi81N4S1mbHWJO6i5pDY4pMe418CeQKSYvLAad93STFt/omD8Tq8PP6H/pKs8zhtNtzz9gquTjdss4lLpFCx/ZF7ahNJzx0Li4HzvdWGlgu6oDVOqNvpC04LNX1KocZbTG/hlx5W4BMszxzHTBECbTcxcwFFKEtlnjJOiiVe1T6VQOeH6QeDBsDcFWPJXhxLQbAuLeoJDm+kOC2UMDSqjUIIP7uvcBhu7qBrRZsR0FxHpdLyRSpoGm0xYaDhcgQCWHmJda3EEEpPV7P1mjWyk11+ET53VwzGgA5390kDyvP0UvC4tgZpNzyifdMiknTFvasR5bgQ1wBB1A6XCZE2MtMbKw940AhoJPQEqNg8S17xHW1pHpwSnP8ALxhqVXEse9r/AIh4yQ4u8IbB4S6Y6DZT4rtHLfTFGNzQvLjwLnAeQkfopmAzjuaTQ86S7Ynb35quZa0mlpPCSOs/spvh8c17RTfFrXSE2hsWhgcXu9tRu+q4mLc+VlWjmDataatXTTcZkNJkjawEgTxT3F5aG0XeIhsXGoxH2VGov1vfIiDA/wBv5U1OhHmT4QpPbMO2tcOxFAscHgHTqEifEDEOANpVtwGYljIY0Od1cAFTMwoeOn/bUa477EgfWFahkRqCfEW8mu0+qlOXOiPhR44/SOMHnbpDahYHG0AyD5FNMdXLGyamjlYfqq3gezoFVhIIEiJcXHfclWfOMtFZsHcbdFFQZeT1sh5VnJc6DUFQf7dJWvt3h+8wNQj8ul3sRPyJWWCyFjSf5TQ5xkuBdMppm2GBwtUO20On2UkmtsjJaoTfg5l5Y81HiO+Y5tPn4CCfeD/xXVK3hFlRezFE0u6adqbbHzaJHoXEeitv+oEi90STcZTXfsZ+fEoNV8bNGKrucSAkWID21DG6Z5jiuLDdLq2YFsam3KyMfKTc/gqyromsqtdRDXmXHfzUvL6rWeCCOVt1UqmMPfBwG3BWN3aEAB2ke62sWaLinLQodNp22+SElb2sBH5fdCtc18nbRZsaOPJaMC9ryXDcWTB7Ad0trBtG+0lJr1X7DCdXcA0k8AouAq+Gefi+wUfMsVYRs60+YWqlV0Uw3kI+SlewStjCpi1GxeIkQNxf/CWPxcnoL+y1069iTuXfT/K7KmqHRjTsxruSXMKxAMbp3WMied0kzKnZUJydF/FVmGU5+amhwkaTpOqRqB2jruFh2ooOc4Abh1p2uDE+sqJ2XrQ54IEtcdJv6G/G4T9zW1SB+ZsH22/VIlukN62VvIM479ndk0mV2ktdSeDTJjix0kOHzCn08M5gJfRe0bzLXAeq059kDah+AGd+B9xdLaHYik8DvA5wH5S95B8wnpRs5tK00bstx47w927Ux1wRtPHyTyi8Nc3UbusBxPFLYp4cEnS0CwECw4NAUDLM47zEOrv8NGkBHNzifCzzJufIJULb30cySqJMzHNQzGODjYaWN6kAF3zt6rB2Xv7zvGFwLrmDY9Y2+S5/nOcOqVSRYkuMk7SSSbcSeAurL2W/EEtYKdak9xbYOZpg+YcRBT/ti4utFpZWdq/8eogHxkBhHIG5n0SPP83biAyjqmnSOqo4bOc0EBo5xe/PyWOZvrYo63ONGmNmBxPq4NHiPuEkqHxaAZ4TESOP/aXa7OylfsSqFUgVNI20x0HEBLsdXJNk+ZQEHu78/wC7gYSHNGuJ0tYZ9oPWdvNMS1oqSywTqTNWE1va4uc4idLQXEiB08z8lDxINN5jcC/VvA+mye4DBaKYaLxueZNyfeVAzyj4QR8YNoG/MLqi+jJnm5zbFnfB1VmqIcCDfbiPmFcsBmuhqqlHIi8DWI46fv8AZNsCxsmmTdsDyIG3sp5MU8cVJmt/T8tXEcYbPAx2p8kk7i4aPJWCnmTKghsmRuDABVFpVzSqEVBUcwxpNJjXEXvqa43teyf0+0mGpj+XSxdR/LTTYDtAmbnfYJcXI0ua90NqWYFlTS+4Pwu59D1TSs8OaRvtbzVbZSrv/mVRoa5w00zDnMbb43gDUZvYWT5zo+XyUHJ3xZN+pEnDVw+48to2n9U4wLZcAf3CSZEyWTzk+5lOqFldxrk0jOzyq2b8wyxp8TRcbj7KBisv7xsgbbJoyqlmKr1GF+kS0XHkRK55KWCNxjd/BnLYixOWvZ4nJZWqFwhpTr+OOIdoNlhXwvdM0aQTO44rPwY55I8pnJaehfSyh8C7V4t41dUK5UV7EOJ1APCh5lge8G6yrVg03UhpDgnupaHiChXj+W4atJgemyzzNsRaPtP791sqURTrzpJBvtN15mFTUHHkq7lUdjsMbkJIiZ538m3+dvdbm0/hB4CT5m62YOmHMB3kmfJsTPrHstjRMu57JsNqxktOiNiMQA9tPiWucPQgR6yfZQ8VTkKLndUiu0jcUx83u+yk4etraDx2I6/5VLJL1tFqEfSmVY1+4xX9tUR/7N29x9FYcHVDQXkwVA7RZR3lMxYi4PIi4KRUc5JZpdYixHIjdVsia2WFssjs+k3BW3/V7Q1t+arVKtPNT8PUU45JtVYOKPcxwhrWIkfTmkWZZZVaGNbemw644uO5ceflyVww8AXW+thw5qsY18iZ7ONOcA1zp5xtBjhciRJ6+SuXZbI2uDSQvM+7KtJa4eE69LgNnTcOjmRIPurVlOE0tEKxPGtL6FKT2ybisAxtB9rBrj7ArmGUZe+oS0HgZN/2brqOOYXUntmNTSJ5SFVKmUgYkhtgGAiOcBvvYFJnCnorZszjr6YyynKO6GgnUTF/OduXwqRmOSseJdY/1Df15hR6eKrtc1ppd8eL2uDSGiY1A2kydiFhX7TMfSDqbHFznupgOBADm/FJ4gdFYxq6ikYWXJzdsr2Np1g5tOn3YH5nQ4ho9YknkpWEyriZceZ3P2HQJgKBmDc7uPMqbhqF9rR+/wBVrwwRxq/c7jWiCMGGNLjs0Ek+QVAy6u4l9Q7ueX+hiB7ALo3aQRhiwb1Dp9N3fb1VGq4XQ6OBCzfNnb4m74WPXId4N3eNBCd5RQIdJj0AVRwdd1I2uOIVgwWcAmwPWyzk6NaLpUy01yCB5qBiatj18LfM7fde0MSHDUT/AI6LHKW/xFYPH/jYSGng52ziOg2911Lm7Rz+KbZYcvoaWAKe0LXTC3LS8eO+Rj+TP2PWFL8bmoa54ibxboIKnOqaWudEwCY5ngFWMA/U4CZkmfPcqHlTeoxeyqiBjMee9GgQTZOP4GpAc4k24pdjsKWYkOFwB9Vtbnz3jSYAn3hV16U1LsErZHrYt+oxPyQt7qzV4oc5FjidGzHD62EceCg5bjC0BlSx+qbPdCV5hRDnjgrElT5IWMGFrjPFVjM8aA14nclMKr+5pVHl08AuY5p2iIeQTYlVfJm9RXZf8WGnJnQezT9WHPR7h8mn9VnW3IUXsG4uwWs/nqPI8gGt+oKn4pvFWcSqCQrI/Wyq9oTFdnVn0cfutWCrOa8QC6bEC5Pl5LPtcwgUnjg5zT/7CR9EZLhK1RhLHimw2LibmNwBEmPZUs8X+QvYpL8ex1Ww5jafZc9zbAhuKPAGDy6K/YeiKTY1Oe47ucfkBwC0Y7LaNcRUbPIixHkRdM4WtkVKmUxtG+9lPoYRO29lsOP6/V7lsbkNIbav+bvuorGiTyIhss25W6jW6qU3K6Q/L7kn6lb6eHYNgPZNSSFuQqxlHvAIBPiafRoP1kplhKUN2UprQtzGhPuxLZDxlqbjya4+wKpGTYo1ao1CSSAb8/turL22zMUMM68OqHu2+oJP/wAg/JVPsmYLnHeNLehO59APmlvbKPlySjb+P9lxq1obpbYCwA4ngPdQMRlunumNEsaSwniHmDq/5SPVTMtoy4ud+QSB1PE9Y4cJTDCUxAneSfUp8XxdowuLkLKOEuXEXmAPuhxhx4m3tcD9VPqXeYERAB5k8R5XUfGUocI2i3p/2VqqXJWaEY12RMywmujq/pdJ8jb6wq5j8uDhbcXCtuAqAlzHbPEfYpS5pkt0u1SQRpO49FleVjblaNzwci4OL9iqd3G4XrK+gSCJCeZlg9IAcwhzphseLhw4C/FVzFdnq1RwAhknY3PWwVFwae0X+Sq0zfTzCpjKjaFMaGn/AMjhy4xyJXT8uwLaVNrGiA0AD0SDsz2dZhxDb8ydyeas7SnY4vorZZ62b2WC2BaA9bmFaajxVIxpS5O2Iu12eHDtY0bv1E9ALD6n2SHI8a2S5xg+qkfiLh/HSfPDRHqTPzUGpl7qdNp0+EjdZ2WP91yOM3YrEPdVF5DoW2the6aDuk+FrPc8hnD5Jti2vewAm4SpS5afYyC2LKuNcXFeLFzTPwleqVIadvqCyg4+iXM8O4TBLs1xPdUnGCd+BMczAufJWuPLQvoqna/MdDAze0nzK5tjXF54D5pvn2YVK7iXEMZ1IL3dTpsP9s2Sfv2CwGre5/dk5eDG+Uts7/zJVxjpHackwYo4OhT/AKabJ6kjU4+5KwxBUk1ppMI2LGH3aCl9aqldDFsWZxge8pOZxN2n+4XH76qu9nM3a2p3b2uc/VDGTADrhwO3ztZWx1RVrtN2VbiPHTd3dXn+V0bagLg9Qq+bHy2i1iyUqYzq1iTy6LF9aBJKS4HD4plKKvdamQ1rmknWALl0wdXXittJ2sHUZO8A7Rt5qpclp9llRT2jf/8ApaUx3jfdef8A6SjMd60nkDM+yVZd2Sbqca0uB1QGyIJNjM34/wCUzweQ06Y8LQOu5PqVJQmQcoolDMQVmMzbzWJwAXgwYCl+OXyQ5o3jMwpOFdUdsLHnZLWuGqAJPL9T9k/y27bqePG29sjKdK6Offitgnl+HLnRTh1+TwRMDckgj2SDIc20vLTadvLYT129lcfxXcO5otiXd4SPLSZHrb2VBpUJuP8ApWJQVUUckeemdLyrGDTc/Fv1Tdj1znKsc5rvEZ6q54THy0JSnviyeDwoQXPt/wChhjK2mDef37KHia73tIaIPAnn5LJ2pxW+nTiFajnlFcUNlgjJ2xUcDWdxY0+p+yZ4NtcCHVifJrR87n5qWxq2iAlvK+2ySxRXsQ2ZeJJi5uTxJ6nikTnfz3k7MHsAJKfY3OKbARqE8lU6OJLhXZY62vk8RqBtHHkkzbq//R+KS5cb2WbL8TqYCFLFWxVXyzNhTbpIvIHQeqeUMc0+8DqlRzJNfI2eO7+BoyopVJQqJUg1NLS7kLefD5rW5enl9GK4+txXyUDtlXccU7UbAgsHDTsPotlDtUXs7tzbAQsO2rge6/qId7SI+cpRgqIluvbj5LMc6dp9nckOEnEe5bDS47ArDE4vR8NyVoqYxprBtMS2Fsr4aSVGVchkOiE6tUJmyFrc4goU6OneHvABJIAAJJOwA3JXK+1vat1aoO6dNP8AIQZa/k4Fvvuup1qYc1wcJaQQRzBEEey5z2gyum4FgADI0wLWFgPZWlnWGSclZFYXlTSZzjMMxFRxDzJH59ySOLtpaOHFQ+9LXAOgEGenQ8iCteY5Y+jVIFzcsPl9HLGvmTDTDdPju6HAb7g/28Yb7q68iatdFZQp0+zsnZHOu/wLAT46P8t4m9h4D5FsexUmrVVI/Bd76v8AGuiKZ7kNJG7gH7O423H9yutbCOmyoTdMu49ow1LxAwzl73cG5uoDA0LEYcclsXsrqSCzDuUaFtDlloU3EjZp0qndse2lLCjQHB1Q2DQZ08y7kAL9bK2ZnW7um4zEA+nVfOme1e8xDyCSASJ5mbn3S+NvYOXFHYsjzyBDm6p/MDc+cqw0u0PBjD5uj6Bcs7FZsSwNdu3w+n5T7fRdDw5Bas6WTJjbimXoxhkSZB7XUDWoEkyWkOHpY/Iqq4RsfE0+YurtjxNN4/tP0VMoY1s6dTgerSfmFZ8eSlFpsr+TGpJoZUaDHbH3splB5Y7STbgVDpYgbamHoSJ+amTP5UzJh5bQvFm4PZZsNipAmxW2piAq7SxZAhSKNWTdEcU5aboZPyIL+Ksc/wAbyWqs4usZjoYWuk1SWNVuHjxjvspTzyl9ENuWs/oHqtjcC0flA8gpzaaz7tMcbFJifEZQx4gtBBXuHydzKtPSfA1p34dABuTz6JyGLJrEuWGEux2PPOHTMqLYWGOxH5Bwuf0C8xmK7tkj4jZvnxPp9kuwjCDeTKT5GXiuCLHjYrf5GIe19HxUj0cI9Qk+ExPjEhOu11QCo2eDLDzcfslmCpt0zF1QT+Svnf8AcY5o4dsSBHVbKb6YMOMlYMaTS3SKtSe51tuanBX2MvQ2rVmhx8PyXqiFwFiQhO4x+Tls7NmFbTTcekLn+YVpJVs7UYvS0N53VMrpfkO5UWvHjUbKf2obYGP8WsfeEn7GdjX43ENNTUyiPG88XBviIE843KsvaB4DD5fWysXYKjpwr3cXQwet3fIR6pmCbS4oMuKLbmy05HTZSZoaxrA4kw1oa1pOwAFgFvxDYcZ81jQp2/e4XlVxDnblvh9PJWZFdGqq8BQHWdPNbsdXBd4dhA5X4rXrBsUXZ2qI7X+L3WT6y9qNaPzCRtf6pfinRdrhbcTMqLTXRJKyc3EBYYnNG02y4/56AcSltao42AcDyESEl7QY4YWma1SHVTalT6nifqmKLYNJK2Qe33aU6O6bIe4Sf7AbAu/uPAcN+S52zAqUTUq1nPfqc5xlx0m5kwfnboApYiQCb8oj5G/JWoY9GfkyWzzC4Y0R3o2Alw6Dc+Y391ecgzdr2iDKrmGjTB2Nj+v1Wjs9g6tKppHiaDAPRZnm4Eqki/4WVt8ToWIMg+SU4bKmht/lYeruKm4vEllKSLxYdSlmGqF/xGfp7Krh0mXs0OTQvzo4djmNkanHS2ATJPDVsldSi+i+WkjyJAU7txl80GPbuyowhMaFNuIpBw3haXjx5xoy/IXCRpwmaugFw1DmLEfdN8FjGu2cJ5Gyr7KJpu2txCZUcG14lpTlCnQhyvZZ6BPFMKOyrWFw1VnwmR1TGi+tzaPT/KnUl7EbQ7aFnCg4au8fEQegEfNbtRO6FFsLSN5qclspCVqpU5K31aoY0ng0T5kbIdROxuRXcxzHvMSWj4afg9d3/O3omlEWVKy0FleoDxeXf8jq+pKumGd4Vk5J8nZtxhwikV7tTh2uqgu/oH1KV6DohoUntLTc7FwDsxg+p/VS6jgKcDcbqtxuXZmTjymzTl9SKZ1n98FFr1nAOjZY0A5wMmy0Y6p/LIBuFYjE7dKhS7Emd0LJjGRf6lCtcUQs6n2kxxe9s/0i3mk1WqhCoz3NmnBVFFTzyvrfoHC5/RdC7KZWaWFZq3N44CeCEK7giqsXmbqh+0aT0P1XtQTPWPl/0hCcyqLXULpfiMuIMscW9N2n0+y8Qo8UTUmanh0Q5jXesKB/qopuE0rDjqBgdLBCFCbcdodDZhj88aKT3UTB4ki/zXOM8x9Ss+TOpgPEHe0ifVeIVnE+aTZWz+lOiEMFWEEySbnxA/XzWdDU06X3Pnz5cEIV6G3RmzVKxm1w024bjkJAke+3tyVl7P0PAHdShCp+eqxfsu/0/wDy/oa5rhJpNP8AVf04JTgaJ1EdYQhZMEbfZ72ppRg6hj4dJ9nBI+zWN7uoGn4HbdCUIV7xtL9mZ5a9X6LhjcsDxI3Sb+GdTdI9kIWm4pozLploy7HMqtHhg8Qp4wwQhQilVkmZimFm1qEIk6BIkjwjqUlzrMIeyiNyO8d5SQ0e4J9AhCqz/jZc8dJ5EIcVR/mNdtIj52Viy58t9EIWS1s2JdFG7SYp38dVgxBaPZrQnD6enDgn4ihCk10ZH/aQhr4ogaZWVSkRHVCFY6RxGDsIAUIQuWdo/9k=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8" y="1339514"/>
            <a:ext cx="476608" cy="2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ytuł 1"/>
          <p:cNvSpPr>
            <a:spLocks/>
          </p:cNvSpPr>
          <p:nvPr/>
        </p:nvSpPr>
        <p:spPr bwMode="auto">
          <a:xfrm>
            <a:off x="122077" y="287977"/>
            <a:ext cx="844263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Wlk. Brytania- marżowość 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endParaRPr lang="pl-PL" sz="2600" dirty="0">
              <a:solidFill>
                <a:srgbClr val="E2007A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832065" y="1228725"/>
            <a:ext cx="2720760" cy="419935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Rynek </a:t>
            </a:r>
            <a:r>
              <a:rPr lang="pl-PL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brytyjski</a:t>
            </a:r>
            <a:endParaRPr lang="pl-PL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8" name="Picture 2" descr="http://www.eprg.group.cam.ac.uk/wp-content/uploads/2008/11/ofgemcolou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8" y="1879915"/>
            <a:ext cx="833494" cy="3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7" y="2403765"/>
            <a:ext cx="4218965" cy="29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/>
          <p:nvPr/>
        </p:nvSpPr>
        <p:spPr>
          <a:xfrm>
            <a:off x="594535" y="5090653"/>
            <a:ext cx="120629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Klienci w taryfie -</a:t>
            </a:r>
          </a:p>
          <a:p>
            <a:r>
              <a:rPr lang="pl-PL" sz="900" dirty="0" smtClean="0">
                <a:solidFill>
                  <a:schemeClr val="tx1"/>
                </a:solidFill>
              </a:rPr>
              <a:t>(energia lub gaz)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848453" y="5077576"/>
            <a:ext cx="1181099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Klienci </a:t>
            </a:r>
            <a:r>
              <a:rPr lang="pl-PL" sz="900" dirty="0" err="1" smtClean="0">
                <a:solidFill>
                  <a:schemeClr val="tx1"/>
                </a:solidFill>
              </a:rPr>
              <a:t>zlojalizowani</a:t>
            </a:r>
            <a:r>
              <a:rPr lang="pl-PL" sz="900" dirty="0" smtClean="0">
                <a:solidFill>
                  <a:schemeClr val="tx1"/>
                </a:solidFill>
              </a:rPr>
              <a:t> – </a:t>
            </a:r>
            <a:r>
              <a:rPr lang="pl-PL" sz="900" dirty="0" err="1" smtClean="0">
                <a:solidFill>
                  <a:schemeClr val="tx1"/>
                </a:solidFill>
              </a:rPr>
              <a:t>zmigrowani</a:t>
            </a:r>
            <a:r>
              <a:rPr lang="pl-PL" sz="900" dirty="0" smtClean="0">
                <a:solidFill>
                  <a:schemeClr val="tx1"/>
                </a:solidFill>
              </a:rPr>
              <a:t> do produktu Dual </a:t>
            </a:r>
            <a:r>
              <a:rPr lang="pl-PL" sz="900" dirty="0" err="1" smtClean="0">
                <a:solidFill>
                  <a:schemeClr val="tx1"/>
                </a:solidFill>
              </a:rPr>
              <a:t>Fuel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105753" y="5090653"/>
            <a:ext cx="105727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Klienci nowi/pozyskani- produkt energia lub gaz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31238" y="2283134"/>
            <a:ext cx="400534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Wlk. Brytania, szacowane marże netto wg. taryfy/produktu – wszyscy sprzedawcy  - 2010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1829402" y="3685980"/>
            <a:ext cx="1181099" cy="2176426"/>
          </a:xfrm>
          <a:prstGeom prst="rect">
            <a:avLst/>
          </a:prstGeom>
          <a:noFill/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06" y="1860645"/>
            <a:ext cx="16287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ole tekstowe 41"/>
          <p:cNvSpPr txBox="1"/>
          <p:nvPr/>
        </p:nvSpPr>
        <p:spPr>
          <a:xfrm>
            <a:off x="231238" y="6350169"/>
            <a:ext cx="397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0" dirty="0" smtClean="0">
                <a:solidFill>
                  <a:prstClr val="black"/>
                </a:solidFill>
              </a:rPr>
              <a:t>Źródło</a:t>
            </a:r>
            <a:r>
              <a:rPr lang="pl-PL" sz="900" b="0" dirty="0">
                <a:solidFill>
                  <a:prstClr val="black"/>
                </a:solidFill>
              </a:rPr>
              <a:t>: </a:t>
            </a:r>
            <a:r>
              <a:rPr lang="pl-PL" sz="900" b="0" dirty="0" smtClean="0">
                <a:solidFill>
                  <a:prstClr val="black"/>
                </a:solidFill>
              </a:rPr>
              <a:t>2011, </a:t>
            </a:r>
            <a:r>
              <a:rPr lang="pl-PL" sz="900" b="0" dirty="0" err="1" smtClean="0">
                <a:solidFill>
                  <a:prstClr val="black"/>
                </a:solidFill>
              </a:rPr>
              <a:t>Ofgem</a:t>
            </a:r>
            <a:r>
              <a:rPr lang="pl-PL" sz="900" b="0" dirty="0" smtClean="0">
                <a:solidFill>
                  <a:prstClr val="black"/>
                </a:solidFill>
              </a:rPr>
              <a:t>,</a:t>
            </a:r>
            <a:r>
              <a:rPr lang="pl-PL" sz="900" b="0" dirty="0">
                <a:solidFill>
                  <a:prstClr val="black"/>
                </a:solidFill>
              </a:rPr>
              <a:t> </a:t>
            </a:r>
            <a:r>
              <a:rPr lang="en-US" sz="900" b="0" dirty="0" smtClean="0">
                <a:solidFill>
                  <a:prstClr val="black"/>
                </a:solidFill>
              </a:rPr>
              <a:t>The </a:t>
            </a:r>
            <a:r>
              <a:rPr lang="en-US" sz="900" b="0" dirty="0">
                <a:solidFill>
                  <a:prstClr val="black"/>
                </a:solidFill>
              </a:rPr>
              <a:t>Retail Market Review - Findings and initial </a:t>
            </a:r>
            <a:r>
              <a:rPr lang="en-US" sz="900" b="0" dirty="0" smtClean="0">
                <a:solidFill>
                  <a:prstClr val="black"/>
                </a:solidFill>
              </a:rPr>
              <a:t>proposals</a:t>
            </a:r>
            <a:r>
              <a:rPr lang="pl-PL" sz="900" b="0" dirty="0" smtClean="0">
                <a:solidFill>
                  <a:prstClr val="black"/>
                </a:solidFill>
              </a:rPr>
              <a:t>; 2012, </a:t>
            </a:r>
            <a:r>
              <a:rPr lang="pl-PL" sz="900" b="0" dirty="0" err="1" smtClean="0">
                <a:solidFill>
                  <a:prstClr val="black"/>
                </a:solidFill>
              </a:rPr>
              <a:t>Ofgem</a:t>
            </a:r>
            <a:r>
              <a:rPr lang="pl-PL" sz="900" b="0" dirty="0">
                <a:solidFill>
                  <a:prstClr val="black"/>
                </a:solidFill>
              </a:rPr>
              <a:t>, The Retail Market </a:t>
            </a:r>
            <a:r>
              <a:rPr lang="pl-PL" sz="900" b="0" dirty="0" err="1">
                <a:solidFill>
                  <a:prstClr val="black"/>
                </a:solidFill>
              </a:rPr>
              <a:t>Review</a:t>
            </a:r>
            <a:r>
              <a:rPr lang="pl-PL" sz="900" b="0" dirty="0">
                <a:solidFill>
                  <a:prstClr val="black"/>
                </a:solidFill>
              </a:rPr>
              <a:t> </a:t>
            </a:r>
            <a:r>
              <a:rPr lang="pl-PL" sz="900" b="0" dirty="0" smtClean="0">
                <a:solidFill>
                  <a:prstClr val="black"/>
                </a:solidFill>
              </a:rPr>
              <a:t> - </a:t>
            </a:r>
            <a:r>
              <a:rPr lang="pl-PL" sz="900" b="0" dirty="0" err="1" smtClean="0">
                <a:solidFill>
                  <a:prstClr val="black"/>
                </a:solidFill>
              </a:rPr>
              <a:t>Updated</a:t>
            </a:r>
            <a:r>
              <a:rPr lang="pl-PL" sz="900" b="0" dirty="0" smtClean="0">
                <a:solidFill>
                  <a:prstClr val="black"/>
                </a:solidFill>
              </a:rPr>
              <a:t> </a:t>
            </a:r>
            <a:r>
              <a:rPr lang="pl-PL" sz="900" b="0" dirty="0" err="1" smtClean="0">
                <a:solidFill>
                  <a:prstClr val="black"/>
                </a:solidFill>
              </a:rPr>
              <a:t>Domestic</a:t>
            </a:r>
            <a:r>
              <a:rPr lang="pl-PL" sz="900" b="0" dirty="0" smtClean="0">
                <a:solidFill>
                  <a:prstClr val="black"/>
                </a:solidFill>
              </a:rPr>
              <a:t> </a:t>
            </a:r>
            <a:r>
              <a:rPr lang="pl-PL" sz="900" b="0" dirty="0" err="1" smtClean="0">
                <a:solidFill>
                  <a:prstClr val="black"/>
                </a:solidFill>
              </a:rPr>
              <a:t>Proposals</a:t>
            </a:r>
            <a:r>
              <a:rPr lang="pl-PL" sz="900" b="0" dirty="0">
                <a:solidFill>
                  <a:prstClr val="black"/>
                </a:solidFill>
              </a:rPr>
              <a:t>; 2011, </a:t>
            </a:r>
            <a:r>
              <a:rPr lang="pl-PL" sz="900" b="0" dirty="0" err="1">
                <a:solidFill>
                  <a:prstClr val="black"/>
                </a:solidFill>
              </a:rPr>
              <a:t>McKinsey</a:t>
            </a:r>
            <a:endParaRPr lang="pl-PL" sz="900" b="0" kern="0" dirty="0">
              <a:solidFill>
                <a:prstClr val="black"/>
              </a:solidFill>
            </a:endParaRPr>
          </a:p>
          <a:p>
            <a:endParaRPr lang="pl-PL" sz="900" b="0" kern="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73" y="2194791"/>
            <a:ext cx="3835577" cy="34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rostokąt 42"/>
          <p:cNvSpPr/>
          <p:nvPr/>
        </p:nvSpPr>
        <p:spPr>
          <a:xfrm>
            <a:off x="4772023" y="3685980"/>
            <a:ext cx="3571876" cy="1114425"/>
          </a:xfrm>
          <a:prstGeom prst="rect">
            <a:avLst/>
          </a:prstGeom>
          <a:noFill/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9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27C2-2234-41D4-9087-0478DCD204CF}" type="slidenum">
              <a:rPr lang="pl-PL" sz="1000" smtClean="0"/>
              <a:pPr/>
              <a:t>6</a:t>
            </a:fld>
            <a:endParaRPr lang="pl-PL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8" y="1339514"/>
            <a:ext cx="476608" cy="2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az 10" descr="British Ga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28725"/>
            <a:ext cx="800100" cy="4237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zaokrąglony 12"/>
          <p:cNvSpPr/>
          <p:nvPr/>
        </p:nvSpPr>
        <p:spPr>
          <a:xfrm>
            <a:off x="1828798" y="1228959"/>
            <a:ext cx="7172325" cy="656992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Obecnie, British </a:t>
            </a:r>
            <a:r>
              <a:rPr lang="pl-PL" sz="1200" b="1" dirty="0" err="1" smtClean="0">
                <a:solidFill>
                  <a:schemeClr val="tx1"/>
                </a:solidFill>
                <a:cs typeface="Arial" pitchFamily="34" charset="0"/>
              </a:rPr>
              <a:t>Gas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 utraciło co prawda część rynku Dual </a:t>
            </a:r>
            <a:r>
              <a:rPr lang="pl-PL" sz="1200" b="1" dirty="0" err="1" smtClean="0">
                <a:solidFill>
                  <a:schemeClr val="tx1"/>
                </a:solidFill>
                <a:cs typeface="Arial" pitchFamily="34" charset="0"/>
              </a:rPr>
              <a:t>fuel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spadek o 8%) </a:t>
            </a: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i energii elektrycznej (spadek o 13%) ale odzyskało udziały rynkowe w gazie. Ogółem, </a:t>
            </a:r>
            <a:r>
              <a:rPr lang="pl-PL" sz="1200" b="1" dirty="0" smtClean="0">
                <a:solidFill>
                  <a:srgbClr val="AD0040"/>
                </a:solidFill>
                <a:cs typeface="Arial" pitchFamily="34" charset="0"/>
              </a:rPr>
              <a:t>British </a:t>
            </a:r>
            <a:r>
              <a:rPr lang="pl-PL" sz="1200" b="1" dirty="0" err="1" smtClean="0">
                <a:solidFill>
                  <a:srgbClr val="AD0040"/>
                </a:solidFill>
                <a:cs typeface="Arial" pitchFamily="34" charset="0"/>
              </a:rPr>
              <a:t>Gas</a:t>
            </a:r>
            <a:r>
              <a:rPr lang="pl-PL" sz="1200" b="1" dirty="0" smtClean="0">
                <a:solidFill>
                  <a:srgbClr val="AD0040"/>
                </a:solidFill>
                <a:cs typeface="Arial" pitchFamily="34" charset="0"/>
              </a:rPr>
              <a:t> posiada 32% udziałó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w rynkowych w sprzedaży energii i gazu do gospodarstw domowych. </a:t>
            </a:r>
            <a:endParaRPr lang="pl-PL" sz="1200" b="1" dirty="0">
              <a:solidFill>
                <a:srgbClr val="AD0040"/>
              </a:solidFill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2657476"/>
            <a:ext cx="5274468" cy="359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38113" y="2657476"/>
            <a:ext cx="502443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tx1"/>
                </a:solidFill>
              </a:rPr>
              <a:t>Udziały rynkowe British </a:t>
            </a:r>
            <a:r>
              <a:rPr lang="pl-PL" sz="1000" dirty="0" err="1" smtClean="0">
                <a:solidFill>
                  <a:schemeClr val="tx1"/>
                </a:solidFill>
              </a:rPr>
              <a:t>Gas</a:t>
            </a:r>
            <a:r>
              <a:rPr lang="pl-PL" sz="1000" dirty="0" smtClean="0">
                <a:solidFill>
                  <a:schemeClr val="tx1"/>
                </a:solidFill>
              </a:rPr>
              <a:t>, segment gospodarstw domowych – czerwiec 2012</a:t>
            </a:r>
          </a:p>
          <a:p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1238" y="6369219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kern="0" dirty="0" smtClean="0">
                <a:solidFill>
                  <a:prstClr val="black"/>
                </a:solidFill>
              </a:rPr>
              <a:t>Źródło: </a:t>
            </a:r>
            <a:r>
              <a:rPr lang="en-US" sz="900" kern="0" dirty="0">
                <a:solidFill>
                  <a:prstClr val="black"/>
                </a:solidFill>
              </a:rPr>
              <a:t>2012, </a:t>
            </a:r>
            <a:r>
              <a:rPr lang="en-US" sz="900" kern="0" dirty="0" err="1">
                <a:solidFill>
                  <a:prstClr val="black"/>
                </a:solidFill>
              </a:rPr>
              <a:t>Ofgem</a:t>
            </a:r>
            <a:r>
              <a:rPr lang="en-US" sz="900" kern="0" dirty="0">
                <a:solidFill>
                  <a:prstClr val="black"/>
                </a:solidFill>
              </a:rPr>
              <a:t>, The Retail Market Review  - Updated Domestic </a:t>
            </a:r>
            <a:r>
              <a:rPr lang="en-US" sz="900" kern="0" dirty="0" smtClean="0">
                <a:solidFill>
                  <a:prstClr val="black"/>
                </a:solidFill>
              </a:rPr>
              <a:t>Proposals</a:t>
            </a:r>
            <a:endParaRPr lang="en-US" sz="900" kern="0" dirty="0">
              <a:solidFill>
                <a:prstClr val="black"/>
              </a:solidFill>
            </a:endParaRPr>
          </a:p>
        </p:txBody>
      </p:sp>
      <p:pic>
        <p:nvPicPr>
          <p:cNvPr id="19" name="Obraz 18" descr="British Gas">
            <a:hlinkClick r:id="rId4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4" y="3464099"/>
            <a:ext cx="414337" cy="21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British Gas">
            <a:hlinkClick r:id="rId4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04" y="3490826"/>
            <a:ext cx="414337" cy="21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British Gas">
            <a:hlinkClick r:id="rId4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" y="4795750"/>
            <a:ext cx="414337" cy="21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 descr="British Gas">
            <a:hlinkClick r:id="rId4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5" y="5862551"/>
            <a:ext cx="414337" cy="2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rostokąt 23"/>
          <p:cNvSpPr/>
          <p:nvPr/>
        </p:nvSpPr>
        <p:spPr>
          <a:xfrm>
            <a:off x="5329238" y="2730914"/>
            <a:ext cx="3671887" cy="352488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Interesujące jest, że choć produkt Dual </a:t>
            </a:r>
            <a:r>
              <a:rPr lang="pl-PL" sz="1100" b="0" kern="0" dirty="0" err="1">
                <a:solidFill>
                  <a:sysClr val="windowText" lastClr="000000"/>
                </a:solidFill>
              </a:rPr>
              <a:t>f</a:t>
            </a:r>
            <a:r>
              <a:rPr lang="pl-PL" sz="1100" b="0" kern="0" dirty="0" err="1" smtClean="0">
                <a:solidFill>
                  <a:sysClr val="windowText" lastClr="000000"/>
                </a:solidFill>
                <a:latin typeface="+mn-lt"/>
                <a:cs typeface="+mn-cs"/>
              </a:rPr>
              <a:t>uel</a:t>
            </a:r>
            <a:r>
              <a:rPr lang="pl-PL" sz="1100" b="0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 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oznaczał duże oszczędności dla konsumenta w porównaniu do oferty niepowiązanej, to w porównaniu z innymi ofertami Dual </a:t>
            </a:r>
            <a:r>
              <a:rPr lang="pl-PL" sz="1100" b="0" kern="0" dirty="0" err="1">
                <a:solidFill>
                  <a:sysClr val="windowText" lastClr="000000"/>
                </a:solidFill>
              </a:rPr>
              <a:t>f</a:t>
            </a:r>
            <a:r>
              <a:rPr lang="pl-PL" sz="1100" b="0" kern="0" dirty="0" err="1" smtClean="0">
                <a:solidFill>
                  <a:sysClr val="windowText" lastClr="000000"/>
                </a:solidFill>
                <a:latin typeface="+mn-lt"/>
                <a:cs typeface="+mn-cs"/>
              </a:rPr>
              <a:t>uel</a:t>
            </a:r>
            <a:r>
              <a:rPr lang="pl-PL" sz="1100" b="0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 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na rynku, w 12 na 14 regionów w Wlk. Brytanii </a:t>
            </a:r>
            <a:r>
              <a:rPr lang="pl-PL" sz="1100" b="0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(rok 2008) oferta 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British </a:t>
            </a:r>
            <a:r>
              <a:rPr lang="pl-PL" sz="1100" b="0" kern="0" dirty="0" err="1">
                <a:solidFill>
                  <a:sysClr val="windowText" lastClr="000000"/>
                </a:solidFill>
                <a:latin typeface="+mn-lt"/>
                <a:cs typeface="+mn-cs"/>
              </a:rPr>
              <a:t>Gas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 była </a:t>
            </a:r>
            <a:r>
              <a:rPr lang="pl-PL" sz="1100" kern="0" dirty="0">
                <a:solidFill>
                  <a:sysClr val="windowText" lastClr="000000"/>
                </a:solidFill>
                <a:latin typeface="+mn-lt"/>
                <a:cs typeface="+mn-cs"/>
              </a:rPr>
              <a:t>najdroższą (!)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100" b="0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kern="0" dirty="0">
                <a:solidFill>
                  <a:srgbClr val="AD0040"/>
                </a:solidFill>
                <a:latin typeface="+mn-lt"/>
                <a:cs typeface="+mn-cs"/>
              </a:rPr>
              <a:t>W czym tkwiła zatem tajemnica sukcesu?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pl-PL" sz="1100" kern="0" dirty="0" smtClean="0">
                <a:solidFill>
                  <a:srgbClr val="AD0040"/>
                </a:solidFill>
                <a:latin typeface="+mn-lt"/>
                <a:cs typeface="+mn-cs"/>
              </a:rPr>
              <a:t>(1) MARKA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: Lojalność konsumentów oparta </a:t>
            </a:r>
            <a:r>
              <a:rPr lang="pl-PL" sz="1100" b="0" kern="0" dirty="0">
                <a:solidFill>
                  <a:sysClr val="windowText" lastClr="000000"/>
                </a:solidFill>
              </a:rPr>
              <a:t>o</a:t>
            </a:r>
            <a:r>
              <a:rPr lang="pl-PL" sz="1100" b="0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 przywiązanie do silnej marki </a:t>
            </a:r>
            <a:r>
              <a:rPr lang="pl-PL" sz="1100" b="0" kern="0" dirty="0" err="1">
                <a:solidFill>
                  <a:sysClr val="windowText" lastClr="000000"/>
                </a:solidFill>
                <a:latin typeface="+mn-lt"/>
                <a:cs typeface="+mn-cs"/>
              </a:rPr>
              <a:t>BritishGas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 </a:t>
            </a:r>
            <a:r>
              <a:rPr lang="pl-PL" sz="1100" b="0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oraz</a:t>
            </a:r>
            <a:endParaRPr lang="pl-PL" sz="1100" b="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pl-PL" sz="1100" kern="0" dirty="0" smtClean="0">
                <a:solidFill>
                  <a:srgbClr val="AD0040"/>
                </a:solidFill>
                <a:latin typeface="+mn-lt"/>
                <a:cs typeface="+mn-cs"/>
              </a:rPr>
              <a:t>(2</a:t>
            </a:r>
            <a:r>
              <a:rPr lang="pl-PL" sz="1100" kern="0" dirty="0">
                <a:solidFill>
                  <a:srgbClr val="AD0040"/>
                </a:solidFill>
                <a:latin typeface="+mn-lt"/>
                <a:cs typeface="+mn-cs"/>
              </a:rPr>
              <a:t>) PERCEPCJA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: Konsumenci bardziej byli zainteresowani oszczędnościami w ogóle niż ich wymierną, konkretną wysokością, stąd też ich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pl-PL" sz="1100" kern="0" dirty="0">
                <a:solidFill>
                  <a:srgbClr val="AD0040"/>
                </a:solidFill>
                <a:latin typeface="+mn-lt"/>
                <a:cs typeface="+mn-cs"/>
              </a:rPr>
              <a:t>(3) NIECHĘĆ DO KOLEJNEJ ZMIANY 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i lojalność wobec pierwszego oferenta Dual </a:t>
            </a:r>
            <a:r>
              <a:rPr lang="pl-PL" sz="1100" b="0" kern="0" dirty="0" err="1">
                <a:solidFill>
                  <a:sysClr val="windowText" lastClr="000000"/>
                </a:solidFill>
                <a:latin typeface="+mn-lt"/>
                <a:cs typeface="+mn-cs"/>
              </a:rPr>
              <a:t>Fuel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, jakim był British </a:t>
            </a:r>
            <a:r>
              <a:rPr lang="pl-PL" sz="1100" b="0" kern="0" dirty="0" err="1">
                <a:solidFill>
                  <a:sysClr val="windowText" lastClr="000000"/>
                </a:solidFill>
                <a:latin typeface="+mn-lt"/>
                <a:cs typeface="+mn-cs"/>
              </a:rPr>
              <a:t>Gas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, który trafił do konsumenta poprzez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pl-PL" sz="1100" kern="0" dirty="0">
                <a:solidFill>
                  <a:srgbClr val="AD0040"/>
                </a:solidFill>
                <a:latin typeface="+mn-lt"/>
                <a:cs typeface="+mn-cs"/>
              </a:rPr>
              <a:t>(4) SPRZEDAŻ BEZPOŚREDNIĄ</a:t>
            </a:r>
            <a:r>
              <a:rPr lang="pl-PL" sz="1100" b="0" kern="0" dirty="0">
                <a:solidFill>
                  <a:sysClr val="windowText" lastClr="000000"/>
                </a:solidFill>
                <a:latin typeface="+mn-lt"/>
                <a:cs typeface="+mn-cs"/>
              </a:rPr>
              <a:t>, i tym samym wykorzystanie faktu, że konsument decydował się na ofertę która dotarła do niego relatywnie wcześnie i bezpośrednio, a nie taką, która była najtańsza 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5329237" y="2247898"/>
            <a:ext cx="3671887" cy="421481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British </a:t>
            </a:r>
            <a:r>
              <a:rPr lang="pl-PL" sz="11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Gas</a:t>
            </a:r>
            <a:r>
              <a:rPr lang="pl-PL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- czynniki sukcesu Dual </a:t>
            </a:r>
            <a:r>
              <a:rPr lang="pl-PL" sz="11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Fuel</a:t>
            </a:r>
            <a:endParaRPr lang="pl-PL" sz="1100" u="sng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ytuł 1"/>
          <p:cNvSpPr>
            <a:spLocks/>
          </p:cNvSpPr>
          <p:nvPr/>
        </p:nvSpPr>
        <p:spPr bwMode="auto">
          <a:xfrm>
            <a:off x="87767" y="217055"/>
            <a:ext cx="6889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Wlk. Brytania- recepta na sukces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178594" y="2009774"/>
            <a:ext cx="4983956" cy="59055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>
              <a:defRPr sz="1200">
                <a:solidFill>
                  <a:srgbClr val="AD004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pl-PL" sz="1000" dirty="0"/>
          </a:p>
          <a:p>
            <a:r>
              <a:rPr lang="pl-PL" sz="1000" dirty="0"/>
              <a:t>Najwięksi sprzedawcy energii w Wlk. Brytanii, po szybkiej utracie rynku energii na rzecz British </a:t>
            </a:r>
            <a:r>
              <a:rPr lang="pl-PL" sz="1000" dirty="0" err="1"/>
              <a:t>Gas</a:t>
            </a:r>
            <a:r>
              <a:rPr lang="pl-PL" sz="1000" dirty="0"/>
              <a:t> stopniowo odzyskali udziały w tym rynku oraz w rynku gazu – zarówno w pakiecie (Dual </a:t>
            </a:r>
            <a:r>
              <a:rPr lang="pl-PL" sz="1000" dirty="0" err="1"/>
              <a:t>fuel</a:t>
            </a:r>
            <a:r>
              <a:rPr lang="pl-PL" sz="1000" dirty="0"/>
              <a:t>) jak i osobno</a:t>
            </a:r>
          </a:p>
          <a:p>
            <a:endParaRPr lang="pl-PL" sz="900" dirty="0"/>
          </a:p>
        </p:txBody>
      </p:sp>
      <p:pic>
        <p:nvPicPr>
          <p:cNvPr id="29" name="Picture 2" descr="http://www.eprg.group.cam.ac.uk/wp-content/uploads/2008/11/ofgemcolou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69" y="509092"/>
            <a:ext cx="833494" cy="3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ipsa 29"/>
          <p:cNvSpPr/>
          <p:nvPr/>
        </p:nvSpPr>
        <p:spPr>
          <a:xfrm rot="20165204">
            <a:off x="1054386" y="3345191"/>
            <a:ext cx="549427" cy="94291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b="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3" name="Elipsa 22"/>
          <p:cNvSpPr/>
          <p:nvPr/>
        </p:nvSpPr>
        <p:spPr>
          <a:xfrm rot="20165204">
            <a:off x="3626445" y="3442841"/>
            <a:ext cx="549427" cy="94291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b="0" ker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1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27C2-2234-41D4-9087-0478DCD204CF}" type="slidenum">
              <a:rPr lang="pl-PL" sz="1000" smtClean="0"/>
              <a:pPr/>
              <a:t>7</a:t>
            </a:fld>
            <a:endParaRPr lang="pl-PL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8" y="1396664"/>
            <a:ext cx="476608" cy="2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rostokąt zaokrąglony 12"/>
          <p:cNvSpPr/>
          <p:nvPr/>
        </p:nvSpPr>
        <p:spPr>
          <a:xfrm>
            <a:off x="933450" y="1305158"/>
            <a:ext cx="7934325" cy="857017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Obecnie wszyscy główni oraz alternatywni sprzedawcy energii sprzedają także gaz – zarówno jako produkt niepowiązany z energią jak i w pakiecie (Dual </a:t>
            </a:r>
            <a:r>
              <a:rPr lang="pl-PL" sz="1200" dirty="0" err="1" smtClean="0">
                <a:solidFill>
                  <a:schemeClr val="tx1"/>
                </a:solidFill>
                <a:cs typeface="Arial" pitchFamily="34" charset="0"/>
              </a:rPr>
              <a:t>fuel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). </a:t>
            </a:r>
          </a:p>
          <a:p>
            <a:pPr eaLnBrk="0" hangingPunct="0"/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Produkty gazowe na rynku brytyjskim charakteryzuje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najgłębszy poziom integracji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pl-PL" sz="1200" dirty="0" smtClean="0">
                <a:solidFill>
                  <a:srgbClr val="AD0040"/>
                </a:solidFill>
                <a:cs typeface="Arial" pitchFamily="34" charset="0"/>
              </a:rPr>
              <a:t>wspólna obsługa klienta i kanały sprzedaży,  jeden rachunek, rabat za prąd + gaz. </a:t>
            </a:r>
            <a:endParaRPr lang="pl-PL" sz="1200" dirty="0">
              <a:solidFill>
                <a:srgbClr val="AD0040"/>
              </a:solidFill>
              <a:cs typeface="Arial" pitchFamily="34" charset="0"/>
            </a:endParaRPr>
          </a:p>
        </p:txBody>
      </p:sp>
      <p:sp>
        <p:nvSpPr>
          <p:cNvPr id="26" name="Tytuł 1"/>
          <p:cNvSpPr>
            <a:spLocks/>
          </p:cNvSpPr>
          <p:nvPr/>
        </p:nvSpPr>
        <p:spPr bwMode="auto">
          <a:xfrm>
            <a:off x="155972" y="299727"/>
            <a:ext cx="873085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Wlk. </a:t>
            </a:r>
            <a:r>
              <a:rPr lang="pl-PL" sz="2600" dirty="0" smtClean="0">
                <a:solidFill>
                  <a:srgbClr val="E2007A"/>
                </a:solidFill>
                <a:latin typeface="Calibri" panose="020F0502020204030204" pitchFamily="34" charset="0"/>
              </a:rPr>
              <a:t>Brytania - 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strategie sprzedawców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e.e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. na rynku gazu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252323" y="2841160"/>
            <a:ext cx="5017037" cy="1020936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1100" dirty="0">
                <a:solidFill>
                  <a:schemeClr val="tx1"/>
                </a:solidFill>
              </a:rPr>
              <a:t>E.ON UK - </a:t>
            </a:r>
            <a:r>
              <a:rPr lang="pl-PL" sz="1100" dirty="0" smtClean="0">
                <a:solidFill>
                  <a:schemeClr val="tx1"/>
                </a:solidFill>
              </a:rPr>
              <a:t>    5 </a:t>
            </a:r>
            <a:r>
              <a:rPr lang="pl-PL" sz="1100" dirty="0">
                <a:solidFill>
                  <a:schemeClr val="tx1"/>
                </a:solidFill>
              </a:rPr>
              <a:t>wariantów ofert </a:t>
            </a:r>
            <a:r>
              <a:rPr lang="pl-PL" sz="1100" dirty="0" smtClean="0">
                <a:solidFill>
                  <a:schemeClr val="tx1"/>
                </a:solidFill>
              </a:rPr>
              <a:t>gazu- </a:t>
            </a:r>
            <a:r>
              <a:rPr lang="pl-PL" sz="1100" dirty="0">
                <a:solidFill>
                  <a:schemeClr val="tx1"/>
                </a:solidFill>
              </a:rPr>
              <a:t>każda </a:t>
            </a:r>
            <a:r>
              <a:rPr lang="pl-PL" sz="1100" dirty="0" smtClean="0">
                <a:solidFill>
                  <a:schemeClr val="tx1"/>
                </a:solidFill>
              </a:rPr>
              <a:t>albo osobna dla gazu albo z produktem </a:t>
            </a:r>
            <a:r>
              <a:rPr lang="pl-PL" sz="1100" dirty="0">
                <a:solidFill>
                  <a:schemeClr val="tx1"/>
                </a:solidFill>
              </a:rPr>
              <a:t>Dual </a:t>
            </a:r>
            <a:r>
              <a:rPr lang="pl-PL" sz="1100" dirty="0" err="1">
                <a:solidFill>
                  <a:schemeClr val="tx1"/>
                </a:solidFill>
              </a:rPr>
              <a:t>Fuel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smtClean="0">
                <a:solidFill>
                  <a:schemeClr val="tx1"/>
                </a:solidFill>
              </a:rPr>
              <a:t>- różna </a:t>
            </a:r>
            <a:r>
              <a:rPr lang="pl-PL" sz="1100" dirty="0">
                <a:solidFill>
                  <a:schemeClr val="tx1"/>
                </a:solidFill>
              </a:rPr>
              <a:t>elastyczność produktów</a:t>
            </a:r>
            <a:r>
              <a:rPr lang="pl-PL" sz="1100" dirty="0">
                <a:solidFill>
                  <a:srgbClr val="AD0040"/>
                </a:solidFill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pl-PL" sz="1100" u="sng" dirty="0" smtClean="0">
                <a:solidFill>
                  <a:srgbClr val="AD0040"/>
                </a:solidFill>
              </a:rPr>
              <a:t>(1) Ceny </a:t>
            </a:r>
            <a:r>
              <a:rPr lang="pl-PL" sz="1100" u="sng" dirty="0">
                <a:solidFill>
                  <a:srgbClr val="AD0040"/>
                </a:solidFill>
              </a:rPr>
              <a:t>zmienne (brak gwarancji ceny), </a:t>
            </a:r>
            <a:endParaRPr lang="pl-PL" sz="1100" u="sng" dirty="0" smtClean="0">
              <a:solidFill>
                <a:srgbClr val="AD0040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100" u="sng" dirty="0" smtClean="0">
                <a:solidFill>
                  <a:srgbClr val="AD0040"/>
                </a:solidFill>
              </a:rPr>
              <a:t>(</a:t>
            </a:r>
            <a:r>
              <a:rPr lang="pl-PL" sz="1100" u="sng" dirty="0">
                <a:solidFill>
                  <a:srgbClr val="AD0040"/>
                </a:solidFill>
              </a:rPr>
              <a:t>2) Gwarancja ceny/umowa na rok lub dwa</a:t>
            </a:r>
            <a:r>
              <a:rPr lang="pl-PL" sz="1100" dirty="0">
                <a:solidFill>
                  <a:srgbClr val="AD0040"/>
                </a:solidFill>
              </a:rPr>
              <a:t>,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90837" y="6571359"/>
            <a:ext cx="3176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kern="0" dirty="0" smtClean="0">
                <a:solidFill>
                  <a:prstClr val="black"/>
                </a:solidFill>
              </a:rPr>
              <a:t>Źródło: E.ON UK, Southern </a:t>
            </a:r>
            <a:r>
              <a:rPr lang="pl-PL" sz="900" kern="0" dirty="0" err="1" smtClean="0">
                <a:solidFill>
                  <a:prstClr val="black"/>
                </a:solidFill>
              </a:rPr>
              <a:t>Electric</a:t>
            </a:r>
            <a:r>
              <a:rPr lang="pl-PL" sz="900" kern="0" dirty="0" smtClean="0">
                <a:solidFill>
                  <a:prstClr val="black"/>
                </a:solidFill>
              </a:rPr>
              <a:t>, </a:t>
            </a:r>
            <a:r>
              <a:rPr lang="pl-PL" sz="900" kern="0" dirty="0" err="1" smtClean="0">
                <a:solidFill>
                  <a:prstClr val="black"/>
                </a:solidFill>
              </a:rPr>
              <a:t>GoodEnergy</a:t>
            </a:r>
            <a:endParaRPr lang="en-US" sz="900" kern="0" dirty="0">
              <a:solidFill>
                <a:prstClr val="black"/>
              </a:solidFill>
            </a:endParaRPr>
          </a:p>
        </p:txBody>
      </p:sp>
      <p:pic>
        <p:nvPicPr>
          <p:cNvPr id="17" name="Picture 2" descr="http://www.lboro.ac.uk/service/publicity/news-releases/2007/Photos/97%20-%20eon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2" y="2858541"/>
            <a:ext cx="836280" cy="2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zaokrąglony 13"/>
          <p:cNvSpPr/>
          <p:nvPr/>
        </p:nvSpPr>
        <p:spPr>
          <a:xfrm>
            <a:off x="5434012" y="2347385"/>
            <a:ext cx="3433763" cy="380815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1200" dirty="0" smtClean="0">
                <a:solidFill>
                  <a:schemeClr val="bg1"/>
                </a:solidFill>
              </a:rPr>
              <a:t>Zaawansowanie produktowe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5434011" y="2858611"/>
            <a:ext cx="3433763" cy="1003485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Wspólne kanały sprzedaży, wspólna obsługa klienta, wspólna marka, jeden rachunek (regułą), rabat za Dual </a:t>
            </a:r>
            <a:r>
              <a:rPr lang="pl-PL" sz="1000" dirty="0" err="1" smtClean="0">
                <a:solidFill>
                  <a:srgbClr val="AD0040"/>
                </a:solidFill>
                <a:cs typeface="Arial" pitchFamily="34" charset="0"/>
              </a:rPr>
              <a:t>fuel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52325" y="3967453"/>
            <a:ext cx="5017036" cy="1037643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1100" dirty="0" smtClean="0">
                <a:solidFill>
                  <a:schemeClr val="tx1"/>
                </a:solidFill>
              </a:rPr>
              <a:t>	    3 </a:t>
            </a:r>
            <a:r>
              <a:rPr lang="pl-PL" sz="1100" dirty="0">
                <a:solidFill>
                  <a:schemeClr val="tx1"/>
                </a:solidFill>
              </a:rPr>
              <a:t>warianty oferty – każda </a:t>
            </a:r>
            <a:r>
              <a:rPr lang="pl-PL" sz="1100" dirty="0" smtClean="0">
                <a:solidFill>
                  <a:schemeClr val="tx1"/>
                </a:solidFill>
              </a:rPr>
              <a:t>albo osobna dla gazu albo z produktem </a:t>
            </a:r>
            <a:r>
              <a:rPr lang="pl-PL" sz="1100" dirty="0">
                <a:solidFill>
                  <a:schemeClr val="tx1"/>
                </a:solidFill>
              </a:rPr>
              <a:t>Dual </a:t>
            </a:r>
            <a:r>
              <a:rPr lang="pl-PL" sz="1100" dirty="0" err="1">
                <a:solidFill>
                  <a:schemeClr val="tx1"/>
                </a:solidFill>
              </a:rPr>
              <a:t>Fuel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smtClean="0">
                <a:solidFill>
                  <a:schemeClr val="tx1"/>
                </a:solidFill>
              </a:rPr>
              <a:t>- </a:t>
            </a:r>
            <a:r>
              <a:rPr lang="pl-PL" sz="1100" dirty="0">
                <a:solidFill>
                  <a:schemeClr val="tx1"/>
                </a:solidFill>
              </a:rPr>
              <a:t>różna elastyczność produktów: </a:t>
            </a:r>
            <a:endParaRPr lang="pl-PL" sz="11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100" u="sng" dirty="0" smtClean="0">
                <a:solidFill>
                  <a:srgbClr val="AD0040"/>
                </a:solidFill>
              </a:rPr>
              <a:t>(1) Ceny </a:t>
            </a:r>
            <a:r>
              <a:rPr lang="pl-PL" sz="1100" u="sng" dirty="0">
                <a:solidFill>
                  <a:srgbClr val="AD0040"/>
                </a:solidFill>
              </a:rPr>
              <a:t>zmienne (ale mimo to gwarancja </a:t>
            </a:r>
            <a:r>
              <a:rPr lang="pl-PL" sz="1100" u="sng" dirty="0" smtClean="0">
                <a:solidFill>
                  <a:srgbClr val="AD0040"/>
                </a:solidFill>
              </a:rPr>
              <a:t>ceny), </a:t>
            </a:r>
          </a:p>
          <a:p>
            <a:pPr>
              <a:spcAft>
                <a:spcPts val="600"/>
              </a:spcAft>
            </a:pPr>
            <a:r>
              <a:rPr lang="pl-PL" sz="1100" u="sng" dirty="0" smtClean="0">
                <a:solidFill>
                  <a:srgbClr val="AD0040"/>
                </a:solidFill>
              </a:rPr>
              <a:t>(</a:t>
            </a:r>
            <a:r>
              <a:rPr lang="pl-PL" sz="1100" u="sng" dirty="0">
                <a:solidFill>
                  <a:srgbClr val="AD0040"/>
                </a:solidFill>
              </a:rPr>
              <a:t>2) Gwarancja stałej ceny/umowa na dwa </a:t>
            </a:r>
            <a:r>
              <a:rPr lang="pl-PL" sz="1100" u="sng" dirty="0" smtClean="0">
                <a:solidFill>
                  <a:srgbClr val="AD0040"/>
                </a:solidFill>
              </a:rPr>
              <a:t>lata</a:t>
            </a:r>
            <a:endParaRPr lang="pl-PL" sz="1100" dirty="0">
              <a:solidFill>
                <a:srgbClr val="AD0040"/>
              </a:solidFill>
            </a:endParaRPr>
          </a:p>
        </p:txBody>
      </p:sp>
      <p:pic>
        <p:nvPicPr>
          <p:cNvPr id="19" name="Picture 2" descr="Southern Electric logo">
            <a:hlinkClick r:id="rId6" tooltip="Southern Electric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1" y="4044882"/>
            <a:ext cx="1100127" cy="1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ostokąt zaokrąglony 19"/>
          <p:cNvSpPr/>
          <p:nvPr/>
        </p:nvSpPr>
        <p:spPr>
          <a:xfrm>
            <a:off x="5453062" y="3938878"/>
            <a:ext cx="3433763" cy="1037643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Wspólne kanały sprzedaży, wspólna obsługa klienta, wspólna marka, jeden rachunek (regułą), nagroda za zmianę sprzedawcy gazu albo rozszerzenie produktu rabat na Dual </a:t>
            </a:r>
            <a:r>
              <a:rPr lang="pl-PL" sz="1000" dirty="0" err="1" smtClean="0">
                <a:solidFill>
                  <a:srgbClr val="AD0040"/>
                </a:solidFill>
                <a:cs typeface="Arial" pitchFamily="34" charset="0"/>
              </a:rPr>
              <a:t>fuel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231238" y="2339063"/>
            <a:ext cx="5038122" cy="380815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1200" dirty="0" smtClean="0">
                <a:solidFill>
                  <a:schemeClr val="bg1"/>
                </a:solidFill>
              </a:rPr>
              <a:t>Oferta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31238" y="5157497"/>
            <a:ext cx="5017036" cy="938504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smtClean="0">
                <a:solidFill>
                  <a:schemeClr val="tx1"/>
                </a:solidFill>
              </a:rPr>
              <a:t>                    </a:t>
            </a:r>
            <a:r>
              <a:rPr lang="pl-PL" sz="1100" dirty="0">
                <a:solidFill>
                  <a:schemeClr val="tx1"/>
                </a:solidFill>
              </a:rPr>
              <a:t>1</a:t>
            </a:r>
            <a:r>
              <a:rPr lang="pl-PL" sz="1100" dirty="0" smtClean="0">
                <a:solidFill>
                  <a:schemeClr val="tx1"/>
                </a:solidFill>
              </a:rPr>
              <a:t> wariant oferty* </a:t>
            </a:r>
            <a:r>
              <a:rPr lang="pl-PL" sz="1100" dirty="0">
                <a:solidFill>
                  <a:schemeClr val="tx1"/>
                </a:solidFill>
              </a:rPr>
              <a:t>– </a:t>
            </a:r>
            <a:r>
              <a:rPr lang="pl-PL" sz="1100" dirty="0" smtClean="0">
                <a:solidFill>
                  <a:schemeClr val="tx1"/>
                </a:solidFill>
              </a:rPr>
              <a:t>albo osobna gaz albo produkt </a:t>
            </a:r>
            <a:r>
              <a:rPr lang="pl-PL" sz="1100" dirty="0">
                <a:solidFill>
                  <a:schemeClr val="tx1"/>
                </a:solidFill>
              </a:rPr>
              <a:t>Dual </a:t>
            </a:r>
            <a:r>
              <a:rPr lang="pl-PL" sz="1100" dirty="0" err="1" smtClean="0">
                <a:solidFill>
                  <a:schemeClr val="tx1"/>
                </a:solidFill>
              </a:rPr>
              <a:t>Fuel</a:t>
            </a:r>
            <a:r>
              <a:rPr lang="pl-PL" sz="1100" dirty="0" smtClean="0">
                <a:solidFill>
                  <a:schemeClr val="tx1"/>
                </a:solidFill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pl-PL" sz="1100" u="sng" dirty="0" smtClean="0">
                <a:solidFill>
                  <a:srgbClr val="AD0040"/>
                </a:solidFill>
              </a:rPr>
              <a:t>(</a:t>
            </a:r>
            <a:r>
              <a:rPr lang="pl-PL" sz="1100" u="sng" dirty="0">
                <a:solidFill>
                  <a:srgbClr val="AD0040"/>
                </a:solidFill>
              </a:rPr>
              <a:t>1</a:t>
            </a:r>
            <a:r>
              <a:rPr lang="pl-PL" sz="1100" u="sng" dirty="0" smtClean="0">
                <a:solidFill>
                  <a:srgbClr val="AD0040"/>
                </a:solidFill>
              </a:rPr>
              <a:t>) </a:t>
            </a:r>
            <a:r>
              <a:rPr lang="pl-PL" sz="1100" u="sng" dirty="0">
                <a:solidFill>
                  <a:srgbClr val="AD0040"/>
                </a:solidFill>
              </a:rPr>
              <a:t>Gwarancja stałej </a:t>
            </a:r>
            <a:r>
              <a:rPr lang="pl-PL" sz="1100" u="sng" dirty="0" smtClean="0">
                <a:solidFill>
                  <a:srgbClr val="AD0040"/>
                </a:solidFill>
              </a:rPr>
              <a:t>ceny + opłata handlowa</a:t>
            </a:r>
            <a:endParaRPr lang="pl-PL" sz="1100" dirty="0">
              <a:solidFill>
                <a:srgbClr val="AD0040"/>
              </a:solidFill>
            </a:endParaRPr>
          </a:p>
        </p:txBody>
      </p:sp>
      <p:pic>
        <p:nvPicPr>
          <p:cNvPr id="24" name="Obraz 23" descr="http://www.consumercheckpoint.co.uk/wp-content/uploads/2013/08/Good-Energy.jpg">
            <a:hlinkClick r:id="rId8" tooltip="&quot;Good Energy: Utility provider review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6" y="5214646"/>
            <a:ext cx="741045" cy="2758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Prostokąt zaokrąglony 24"/>
          <p:cNvSpPr/>
          <p:nvPr/>
        </p:nvSpPr>
        <p:spPr>
          <a:xfrm>
            <a:off x="5453062" y="5157497"/>
            <a:ext cx="3433763" cy="942976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Wspólne kanały sprzedaży, wspólna obsługa klienta, wspólna marka, jeden rachunek (regułą), brak rabatu na Dual </a:t>
            </a:r>
            <a:r>
              <a:rPr lang="pl-PL" sz="1000" dirty="0" err="1" smtClean="0">
                <a:solidFill>
                  <a:srgbClr val="AD0040"/>
                </a:solidFill>
                <a:cs typeface="Arial" pitchFamily="34" charset="0"/>
              </a:rPr>
              <a:t>fuel</a:t>
            </a:r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 ale niższa cena w tym produkcie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44813" y="6330885"/>
            <a:ext cx="2457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AD0040"/>
                </a:solidFill>
              </a:rPr>
              <a:t>* </a:t>
            </a:r>
            <a:r>
              <a:rPr lang="pl-PL" sz="900" dirty="0" err="1" smtClean="0">
                <a:solidFill>
                  <a:srgbClr val="AD0040"/>
                </a:solidFill>
              </a:rPr>
              <a:t>GoodEnergy</a:t>
            </a:r>
            <a:r>
              <a:rPr lang="pl-PL" sz="900" dirty="0" smtClean="0">
                <a:solidFill>
                  <a:srgbClr val="AD0040"/>
                </a:solidFill>
              </a:rPr>
              <a:t> istnieje od 2003r. a sprzedaje gaz od 2008r. (aż 50% klientów tego oczekiwało)</a:t>
            </a:r>
            <a:endParaRPr lang="pl-PL" sz="900" kern="0" dirty="0">
              <a:solidFill>
                <a:srgbClr val="AD0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18" y="3005562"/>
            <a:ext cx="2597036" cy="24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8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689191" y="1471265"/>
            <a:ext cx="1800727" cy="315200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Rynek </a:t>
            </a:r>
            <a:r>
              <a:rPr lang="pl-PL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niemiecki</a:t>
            </a:r>
            <a:endParaRPr lang="pl-PL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1" name="Łącznik prostoliniowy 40"/>
          <p:cNvCxnSpPr/>
          <p:nvPr/>
        </p:nvCxnSpPr>
        <p:spPr>
          <a:xfrm>
            <a:off x="295275" y="4729178"/>
            <a:ext cx="2194643" cy="0"/>
          </a:xfrm>
          <a:prstGeom prst="line">
            <a:avLst/>
          </a:prstGeom>
          <a:ln w="15875"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19075" y="4822563"/>
            <a:ext cx="488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AD0040"/>
                </a:solidFill>
              </a:rPr>
              <a:t>1998</a:t>
            </a:r>
            <a:endParaRPr lang="pl-PL" sz="900" dirty="0">
              <a:solidFill>
                <a:srgbClr val="AD0040"/>
              </a:solidFill>
            </a:endParaRPr>
          </a:p>
        </p:txBody>
      </p:sp>
      <p:pic>
        <p:nvPicPr>
          <p:cNvPr id="6149" name="Picture 5" descr="Logo des Bundeskartellamtes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7" y="3675238"/>
            <a:ext cx="704766" cy="4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pole tekstowe 45"/>
          <p:cNvSpPr txBox="1"/>
          <p:nvPr/>
        </p:nvSpPr>
        <p:spPr>
          <a:xfrm>
            <a:off x="1221713" y="4837529"/>
            <a:ext cx="488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AD0040"/>
                </a:solidFill>
              </a:rPr>
              <a:t>2002</a:t>
            </a:r>
            <a:endParaRPr lang="pl-PL" sz="900" dirty="0">
              <a:solidFill>
                <a:srgbClr val="AD0040"/>
              </a:solidFill>
            </a:endParaRPr>
          </a:p>
        </p:txBody>
      </p:sp>
      <p:cxnSp>
        <p:nvCxnSpPr>
          <p:cNvPr id="48" name="Łącznik prostoliniowy 47"/>
          <p:cNvCxnSpPr/>
          <p:nvPr/>
        </p:nvCxnSpPr>
        <p:spPr>
          <a:xfrm>
            <a:off x="368300" y="4079612"/>
            <a:ext cx="0" cy="649565"/>
          </a:xfrm>
          <a:prstGeom prst="line">
            <a:avLst/>
          </a:prstGeom>
          <a:ln>
            <a:solidFill>
              <a:srgbClr val="AD0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/>
          <p:cNvSpPr txBox="1"/>
          <p:nvPr/>
        </p:nvSpPr>
        <p:spPr>
          <a:xfrm>
            <a:off x="102736" y="3005562"/>
            <a:ext cx="1172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AD0040"/>
                </a:solidFill>
                <a:latin typeface="+mn-lt"/>
              </a:rPr>
              <a:t>Pełne uwolnienie detalicznego rynku gazu</a:t>
            </a:r>
            <a:r>
              <a:rPr lang="pl-PL" sz="1200" dirty="0" smtClean="0">
                <a:solidFill>
                  <a:srgbClr val="AD0040"/>
                </a:solidFill>
                <a:latin typeface="+mn-lt"/>
              </a:rPr>
              <a:t>	</a:t>
            </a:r>
            <a:endParaRPr lang="pl-PL" sz="1200" dirty="0">
              <a:solidFill>
                <a:srgbClr val="AD0040"/>
              </a:solidFill>
              <a:latin typeface="+mn-lt"/>
            </a:endParaRPr>
          </a:p>
        </p:txBody>
      </p:sp>
      <p:sp>
        <p:nvSpPr>
          <p:cNvPr id="66" name="Prostokąt zaokrąglony 65"/>
          <p:cNvSpPr/>
          <p:nvPr/>
        </p:nvSpPr>
        <p:spPr>
          <a:xfrm>
            <a:off x="2619375" y="1471264"/>
            <a:ext cx="2517168" cy="576611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Zmiana dostawcy gazu wśród gospodarstw domowych (w %) -  </a:t>
            </a:r>
          </a:p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lata 1998-2013*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pic>
        <p:nvPicPr>
          <p:cNvPr id="6151" name="Picture 7" descr="http://www.nationalflaggen.de/media/flags/flagge-deutschland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" y="1495515"/>
            <a:ext cx="444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Prostokąt zaokrąglony 66"/>
          <p:cNvSpPr/>
          <p:nvPr/>
        </p:nvSpPr>
        <p:spPr>
          <a:xfrm>
            <a:off x="247650" y="5600700"/>
            <a:ext cx="4888893" cy="361950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Zmiana dostawcy gazu wśród gospodarstw domowych w milionach – </a:t>
            </a:r>
          </a:p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lata 1998-2013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70344" y="5247628"/>
            <a:ext cx="4866198" cy="206733"/>
          </a:xfrm>
          <a:prstGeom prst="roundRect">
            <a:avLst/>
          </a:prstGeom>
          <a:noFill/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1933575" y="4837709"/>
            <a:ext cx="488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AD0040"/>
                </a:solidFill>
              </a:rPr>
              <a:t>2006</a:t>
            </a:r>
            <a:endParaRPr lang="pl-PL" sz="900" dirty="0">
              <a:solidFill>
                <a:srgbClr val="AD004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974518" y="4413430"/>
            <a:ext cx="40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0,05</a:t>
            </a:r>
            <a:endParaRPr lang="pl-PL" sz="900" dirty="0"/>
          </a:p>
        </p:txBody>
      </p:sp>
      <p:sp>
        <p:nvSpPr>
          <p:cNvPr id="74" name="pole tekstowe 73"/>
          <p:cNvSpPr txBox="1"/>
          <p:nvPr/>
        </p:nvSpPr>
        <p:spPr>
          <a:xfrm>
            <a:off x="1215347" y="4434231"/>
            <a:ext cx="508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0,001</a:t>
            </a:r>
            <a:endParaRPr lang="pl-PL" sz="900" dirty="0"/>
          </a:p>
        </p:txBody>
      </p:sp>
      <p:sp>
        <p:nvSpPr>
          <p:cNvPr id="75" name="pole tekstowe 74"/>
          <p:cNvSpPr txBox="1"/>
          <p:nvPr/>
        </p:nvSpPr>
        <p:spPr>
          <a:xfrm>
            <a:off x="1995169" y="5238917"/>
            <a:ext cx="427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1"/>
                </a:solidFill>
              </a:rPr>
              <a:t>0,05</a:t>
            </a:r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76" name="pole tekstowe 75"/>
          <p:cNvSpPr txBox="1"/>
          <p:nvPr/>
        </p:nvSpPr>
        <p:spPr>
          <a:xfrm>
            <a:off x="1215348" y="5238917"/>
            <a:ext cx="575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1"/>
                </a:solidFill>
              </a:rPr>
              <a:t>0,001</a:t>
            </a:r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77" name="pole tekstowe 76"/>
          <p:cNvSpPr txBox="1"/>
          <p:nvPr/>
        </p:nvSpPr>
        <p:spPr>
          <a:xfrm>
            <a:off x="340886" y="5238917"/>
            <a:ext cx="4147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1"/>
                </a:solidFill>
              </a:rPr>
              <a:t>0</a:t>
            </a:r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78" name="Prostokąt 77"/>
          <p:cNvSpPr/>
          <p:nvPr/>
        </p:nvSpPr>
        <p:spPr>
          <a:xfrm>
            <a:off x="5448300" y="1528414"/>
            <a:ext cx="3419476" cy="2472086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 smtClean="0">
                <a:solidFill>
                  <a:srgbClr val="AD0040"/>
                </a:solidFill>
              </a:rPr>
              <a:t>LIBERALIZACJA RYNKU DETALICZNEGO W NIEMCZECH </a:t>
            </a:r>
          </a:p>
          <a:p>
            <a:endParaRPr lang="pl-PL" sz="1100" dirty="0" smtClean="0">
              <a:solidFill>
                <a:srgbClr val="AD0040"/>
              </a:solidFill>
            </a:endParaRPr>
          </a:p>
          <a:p>
            <a:r>
              <a:rPr lang="pl-PL" sz="1100" dirty="0" smtClean="0">
                <a:solidFill>
                  <a:srgbClr val="AD0040"/>
                </a:solidFill>
              </a:rPr>
              <a:t>W Niemczech pełne uwolnienie rynku (tzw. „big </a:t>
            </a:r>
            <a:r>
              <a:rPr lang="pl-PL" sz="1100" dirty="0" err="1" smtClean="0">
                <a:solidFill>
                  <a:srgbClr val="AD0040"/>
                </a:solidFill>
              </a:rPr>
              <a:t>bang</a:t>
            </a:r>
            <a:r>
              <a:rPr lang="pl-PL" sz="1100" dirty="0" smtClean="0">
                <a:solidFill>
                  <a:srgbClr val="AD0040"/>
                </a:solidFill>
              </a:rPr>
              <a:t>” nastąpiło w 1998r. ale….</a:t>
            </a:r>
          </a:p>
          <a:p>
            <a:endParaRPr lang="pl-PL" sz="1100" dirty="0" smtClean="0">
              <a:solidFill>
                <a:srgbClr val="AD0040"/>
              </a:solidFill>
            </a:endParaRPr>
          </a:p>
          <a:p>
            <a:r>
              <a:rPr lang="pl-PL" sz="1100" dirty="0" smtClean="0">
                <a:solidFill>
                  <a:srgbClr val="AD0040"/>
                </a:solidFill>
              </a:rPr>
              <a:t>… do roku 2007r. dostęp do i płynność rynku hurtowego były mocno ograniczone a rynek rozczłonkowany (aż do 2010r.) stąd stopa zmiany dostawcy utrzymywała się na niskim poziomie – </a:t>
            </a:r>
            <a:r>
              <a:rPr lang="pl-PL" sz="1100" dirty="0" smtClean="0">
                <a:solidFill>
                  <a:schemeClr val="tx1"/>
                </a:solidFill>
              </a:rPr>
              <a:t>tylko </a:t>
            </a:r>
            <a:r>
              <a:rPr lang="pl-PL" sz="1100" dirty="0">
                <a:solidFill>
                  <a:schemeClr val="tx1"/>
                </a:solidFill>
              </a:rPr>
              <a:t>1</a:t>
            </a:r>
            <a:r>
              <a:rPr lang="pl-PL" sz="1100" dirty="0" smtClean="0">
                <a:solidFill>
                  <a:schemeClr val="tx1"/>
                </a:solidFill>
              </a:rPr>
              <a:t>% gospodarstw domowych zmieniło sprzedawcę gazu, co odpowiadało ok. 100tys. gosp. dom. (10 mln. gosp. dom. ogółem ma gaz)</a:t>
            </a:r>
            <a:endParaRPr lang="pl-PL" sz="1100" dirty="0">
              <a:solidFill>
                <a:schemeClr val="tx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6928" y="2621937"/>
            <a:ext cx="2011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Formalna liberalizacja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81" name="pole tekstowe 80"/>
          <p:cNvSpPr txBox="1"/>
          <p:nvPr/>
        </p:nvSpPr>
        <p:spPr>
          <a:xfrm>
            <a:off x="2360929" y="2604333"/>
            <a:ext cx="2011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Efektywna liberalizacja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87" name="Prostokąt zaokrąglony 86"/>
          <p:cNvSpPr/>
          <p:nvPr/>
        </p:nvSpPr>
        <p:spPr>
          <a:xfrm>
            <a:off x="66928" y="6335352"/>
            <a:ext cx="4866198" cy="20673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800" dirty="0" smtClean="0">
                <a:solidFill>
                  <a:schemeClr val="tx1"/>
                </a:solidFill>
              </a:rPr>
              <a:t>Źródło: Komisja Europejska, BDEW</a:t>
            </a:r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92" name="Prostokąt zaokrąglony 91"/>
          <p:cNvSpPr/>
          <p:nvPr/>
        </p:nvSpPr>
        <p:spPr>
          <a:xfrm>
            <a:off x="5434012" y="1412714"/>
            <a:ext cx="3433763" cy="546601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1200" dirty="0">
                <a:solidFill>
                  <a:schemeClr val="bg1"/>
                </a:solidFill>
              </a:rPr>
              <a:t>LIBERALIZACJA </a:t>
            </a:r>
            <a:r>
              <a:rPr lang="pl-PL" sz="1200" dirty="0" smtClean="0">
                <a:solidFill>
                  <a:schemeClr val="bg1"/>
                </a:solidFill>
              </a:rPr>
              <a:t>DETALICZNEGO RYNKU GAZU </a:t>
            </a:r>
            <a:r>
              <a:rPr lang="pl-PL" sz="1200" dirty="0">
                <a:solidFill>
                  <a:schemeClr val="bg1"/>
                </a:solidFill>
              </a:rPr>
              <a:t>W NIEMCZECH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345413" y="4529130"/>
            <a:ext cx="365762" cy="235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0</a:t>
            </a:r>
            <a:endParaRPr lang="pl-PL" sz="900" dirty="0"/>
          </a:p>
        </p:txBody>
      </p:sp>
      <p:sp>
        <p:nvSpPr>
          <p:cNvPr id="45" name="Prostokąt 44"/>
          <p:cNvSpPr/>
          <p:nvPr/>
        </p:nvSpPr>
        <p:spPr>
          <a:xfrm>
            <a:off x="2052031" y="4662248"/>
            <a:ext cx="166978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rostokąt 46"/>
          <p:cNvSpPr/>
          <p:nvPr/>
        </p:nvSpPr>
        <p:spPr>
          <a:xfrm>
            <a:off x="1359183" y="4672249"/>
            <a:ext cx="177149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2688915" y="3124200"/>
            <a:ext cx="2225985" cy="1092315"/>
          </a:xfrm>
          <a:prstGeom prst="straightConnector1">
            <a:avLst/>
          </a:prstGeom>
          <a:ln w="19050">
            <a:solidFill>
              <a:srgbClr val="AD0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nergie-macht-schule.de/sites/default/files/image/bdew_signet_4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82" y="784903"/>
            <a:ext cx="703193" cy="3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rostokąt zaokrąglony 36"/>
          <p:cNvSpPr/>
          <p:nvPr/>
        </p:nvSpPr>
        <p:spPr>
          <a:xfrm>
            <a:off x="109087" y="1840849"/>
            <a:ext cx="2380832" cy="483251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… to drugi co do wielkości rynek gazu w Europie</a:t>
            </a:r>
            <a:endParaRPr lang="pl-PL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ytuł 1"/>
          <p:cNvSpPr>
            <a:spLocks/>
          </p:cNvSpPr>
          <p:nvPr/>
        </p:nvSpPr>
        <p:spPr bwMode="auto">
          <a:xfrm>
            <a:off x="41074" y="323794"/>
            <a:ext cx="6889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Niemcy – liberalizacja/gracze zasiedziali</a:t>
            </a:r>
          </a:p>
        </p:txBody>
      </p:sp>
      <p:sp>
        <p:nvSpPr>
          <p:cNvPr id="42" name="Prostokąt zaokrąglony 41"/>
          <p:cNvSpPr/>
          <p:nvPr/>
        </p:nvSpPr>
        <p:spPr>
          <a:xfrm>
            <a:off x="5448300" y="4128981"/>
            <a:ext cx="3433763" cy="401616"/>
          </a:xfrm>
          <a:prstGeom prst="roundRect">
            <a:avLst/>
          </a:prstGeom>
          <a:solidFill>
            <a:srgbClr val="AD004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Sytuacja graczy zasiedziałych </a:t>
            </a: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(rynek HH i biznes łącznie)</a:t>
            </a:r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43" name="Picture 2" descr="http://www.targetexecutivesearch.com/sites/default/files/images/client_logo/eon_ruhrgas_logo.jpg?132742015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683172"/>
            <a:ext cx="1092236" cy="2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zaokrąglony 48"/>
          <p:cNvSpPr/>
          <p:nvPr/>
        </p:nvSpPr>
        <p:spPr>
          <a:xfrm>
            <a:off x="6743700" y="4630261"/>
            <a:ext cx="2138362" cy="541813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Największy gracz utrzymał wolumenowo jedynie 9% rynku gazu 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pic>
        <p:nvPicPr>
          <p:cNvPr id="50" name="Picture 2" descr="http://www.targetexecutivesearch.com/sites/default/files/images/client_logo/eon_ruhrgas_logo.jpg?132742015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244607"/>
            <a:ext cx="1092236" cy="2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://png-3.vector.me/files/images/5/0/50917/rwe_gas_thumb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87" y="5462597"/>
            <a:ext cx="719889" cy="5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Prostokąt zaokrąglony 51"/>
          <p:cNvSpPr/>
          <p:nvPr/>
        </p:nvSpPr>
        <p:spPr>
          <a:xfrm>
            <a:off x="6743700" y="5270637"/>
            <a:ext cx="2145506" cy="938249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5 największych sprzedawców utrzymało wolumenowo  36% rynku gazu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pic>
        <p:nvPicPr>
          <p:cNvPr id="2" name="Picture 2" descr="http://www.vng.de/VNG-Internet/zz_Bilder_Webformat/Webbilder_Mediathek/mediathek_logo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09" y="5578544"/>
            <a:ext cx="531018" cy="3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ewe.pl/ewe-polska/d/common/header-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76" y="6011907"/>
            <a:ext cx="577808" cy="1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pole tekstowe 54"/>
          <p:cNvSpPr txBox="1"/>
          <p:nvPr/>
        </p:nvSpPr>
        <p:spPr>
          <a:xfrm>
            <a:off x="109087" y="6474322"/>
            <a:ext cx="429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AD0040"/>
                </a:solidFill>
              </a:rPr>
              <a:t>* Obejmuje nie tylko zmianę sprzedawcy na nowego ale także zmianę produktu u obecnego sprzedawcy </a:t>
            </a:r>
            <a:endParaRPr lang="pl-PL" sz="900" kern="0" dirty="0">
              <a:solidFill>
                <a:srgbClr val="AD0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BFD27C2-2234-41D4-9087-0478DCD204CF}" type="slidenum">
              <a:rPr lang="pl-PL" sz="1200">
                <a:latin typeface="Calibri" pitchFamily="34" charset="0"/>
                <a:cs typeface="Calibri" pitchFamily="34" charset="0"/>
              </a:rPr>
              <a:pPr/>
              <a:t>9</a:t>
            </a:fld>
            <a:endParaRPr lang="pl-P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ytuł 1"/>
          <p:cNvSpPr>
            <a:spLocks/>
          </p:cNvSpPr>
          <p:nvPr/>
        </p:nvSpPr>
        <p:spPr bwMode="auto">
          <a:xfrm>
            <a:off x="539750" y="833090"/>
            <a:ext cx="6337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pl-PL" sz="2000" dirty="0">
              <a:solidFill>
                <a:srgbClr val="AD004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6151" name="Picture 7" descr="http://www.nationalflaggen.de/media/flags/flagge-deutschlan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" y="1409790"/>
            <a:ext cx="444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Prostokąt zaokrąglony 86"/>
          <p:cNvSpPr/>
          <p:nvPr/>
        </p:nvSpPr>
        <p:spPr>
          <a:xfrm>
            <a:off x="6272752" y="5965301"/>
            <a:ext cx="4866198" cy="20673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800" dirty="0" smtClean="0">
                <a:solidFill>
                  <a:schemeClr val="tx1"/>
                </a:solidFill>
              </a:rPr>
              <a:t>Źródło: BDEW, </a:t>
            </a:r>
            <a:r>
              <a:rPr lang="pl-PL" sz="800" dirty="0" err="1" smtClean="0">
                <a:solidFill>
                  <a:schemeClr val="tx1"/>
                </a:solidFill>
              </a:rPr>
              <a:t>AT.Kearney</a:t>
            </a:r>
            <a:endParaRPr lang="pl-PL" sz="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7" y="2870500"/>
            <a:ext cx="3158784" cy="287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ostokąt zaokrąglony 19"/>
          <p:cNvSpPr/>
          <p:nvPr/>
        </p:nvSpPr>
        <p:spPr>
          <a:xfrm>
            <a:off x="109086" y="2398902"/>
            <a:ext cx="1987321" cy="9453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pl-PL" sz="1000" dirty="0" smtClean="0">
                <a:solidFill>
                  <a:srgbClr val="AD0040"/>
                </a:solidFill>
                <a:cs typeface="Arial" pitchFamily="34" charset="0"/>
              </a:rPr>
              <a:t>Liczba tradycyjnych i niezależnych dostawców gazu dla gospodarstw domowych– lata 2009-2011</a:t>
            </a:r>
            <a:endParaRPr lang="pl-PL" sz="1000" b="1" dirty="0">
              <a:solidFill>
                <a:srgbClr val="AD0040"/>
              </a:solidFill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775625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/>
          <p:nvPr/>
        </p:nvSpPr>
        <p:spPr>
          <a:xfrm>
            <a:off x="594181" y="5744775"/>
            <a:ext cx="29755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Dostawcy tradycyjni (łącznie z markami handlowymi)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32564" y="6068668"/>
            <a:ext cx="2927687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Dostawcy niezależni</a:t>
            </a:r>
            <a:endParaRPr lang="pl-PL" sz="900" dirty="0">
              <a:solidFill>
                <a:schemeClr val="tx1"/>
              </a:solidFill>
            </a:endParaRPr>
          </a:p>
        </p:txBody>
      </p:sp>
      <p:pic>
        <p:nvPicPr>
          <p:cNvPr id="24" name="Picture 2" descr="http://www.energie-macht-schule.de/sites/default/files/image/bdew_signet_4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87" y="467069"/>
            <a:ext cx="703193" cy="3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andrewpadilla.com/wp-content/uploads/ATKearney-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00" y="857098"/>
            <a:ext cx="1269200" cy="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rostokąt zaokrąglony 25"/>
          <p:cNvSpPr/>
          <p:nvPr/>
        </p:nvSpPr>
        <p:spPr>
          <a:xfrm>
            <a:off x="733425" y="1314683"/>
            <a:ext cx="8267700" cy="952267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Pełna liberalizacja rynku gazu skutkowała znacznym wzrostem konkurencji: w 2011r. na rynku było już 845 sprzedawców gazu - dla porównania 1.015 sprzedawców energii). </a:t>
            </a:r>
            <a:r>
              <a:rPr lang="pl-PL" sz="1200" u="sng" dirty="0" smtClean="0">
                <a:solidFill>
                  <a:srgbClr val="AD0040"/>
                </a:solidFill>
                <a:cs typeface="Arial" pitchFamily="34" charset="0"/>
              </a:rPr>
              <a:t>Oznacza to, że niemal każdy sprzedawca energii sprzedaje też gaz.* 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Przeciętny odbiorca mógł wybierać </a:t>
            </a:r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między 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11-30 sprzedawcami gazu</a:t>
            </a:r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 .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3569776" y="2379852"/>
            <a:ext cx="5383724" cy="613417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 smtClean="0">
                <a:solidFill>
                  <a:srgbClr val="AD0040"/>
                </a:solidFill>
              </a:rPr>
              <a:t>Podobnie jak w UK, istnieje silne przywiązanie do zasiedziałych graczy- 25% HH pozostaje w ich taryfie, a 69% zostało </a:t>
            </a:r>
            <a:r>
              <a:rPr lang="pl-PL" sz="1100" dirty="0" err="1" smtClean="0">
                <a:solidFill>
                  <a:srgbClr val="AD0040"/>
                </a:solidFill>
              </a:rPr>
              <a:t>zlojalizowane</a:t>
            </a:r>
            <a:r>
              <a:rPr lang="pl-PL" sz="1100" dirty="0" smtClean="0">
                <a:solidFill>
                  <a:srgbClr val="AD0040"/>
                </a:solidFill>
              </a:rPr>
              <a:t> przez ofertę produktową, jedynie 6% zmieniło dostawcę na alternatywnego</a:t>
            </a:r>
            <a:endParaRPr lang="pl-PL" sz="1100" dirty="0">
              <a:solidFill>
                <a:srgbClr val="AD004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344264"/>
            <a:ext cx="4374259" cy="29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ole tekstowe 29"/>
          <p:cNvSpPr txBox="1"/>
          <p:nvPr/>
        </p:nvSpPr>
        <p:spPr>
          <a:xfrm>
            <a:off x="3984625" y="3098043"/>
            <a:ext cx="43742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tx1"/>
                </a:solidFill>
              </a:rPr>
              <a:t>Gaz– struktura kontraktów HH, stan 2010r.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4254607" y="5322929"/>
            <a:ext cx="368304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HH na taryfie u dotychczasowego sprzedawcy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254607" y="5612357"/>
            <a:ext cx="41042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HH na produkcie u dotychczasowego sprzedawcy</a:t>
            </a:r>
          </a:p>
          <a:p>
            <a:r>
              <a:rPr lang="pl-PL" sz="900" dirty="0" smtClean="0">
                <a:solidFill>
                  <a:schemeClr val="tx1"/>
                </a:solidFill>
              </a:rPr>
              <a:t>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4254607" y="5886439"/>
            <a:ext cx="41042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1"/>
                </a:solidFill>
              </a:rPr>
              <a:t>HH z nowym sprzedawcą</a:t>
            </a:r>
          </a:p>
          <a:p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34" name="Objaśnienie prostokątne 33"/>
          <p:cNvSpPr/>
          <p:nvPr/>
        </p:nvSpPr>
        <p:spPr>
          <a:xfrm>
            <a:off x="3871332" y="3394436"/>
            <a:ext cx="1865893" cy="666750"/>
          </a:xfrm>
          <a:prstGeom prst="wedgeRectCallout">
            <a:avLst>
              <a:gd name="adj1" fmla="val 57035"/>
              <a:gd name="adj2" fmla="val 103060"/>
            </a:avLst>
          </a:prstGeom>
          <a:noFill/>
          <a:ln>
            <a:solidFill>
              <a:srgbClr val="AD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Graczom zasiedziałym (E.ON </a:t>
            </a:r>
            <a:r>
              <a:rPr lang="pl-PL" sz="900" dirty="0" err="1" smtClean="0">
                <a:solidFill>
                  <a:schemeClr val="tx1"/>
                </a:solidFill>
              </a:rPr>
              <a:t>Ruhrgas</a:t>
            </a:r>
            <a:r>
              <a:rPr lang="pl-PL" sz="900" dirty="0" smtClean="0">
                <a:solidFill>
                  <a:schemeClr val="tx1"/>
                </a:solidFill>
              </a:rPr>
              <a:t>, RWE) udało się </a:t>
            </a:r>
            <a:r>
              <a:rPr lang="pl-PL" sz="900" dirty="0" err="1" smtClean="0">
                <a:solidFill>
                  <a:schemeClr val="tx1"/>
                </a:solidFill>
              </a:rPr>
              <a:t>zlojalizować</a:t>
            </a:r>
            <a:r>
              <a:rPr lang="pl-PL" sz="900" dirty="0" smtClean="0">
                <a:solidFill>
                  <a:schemeClr val="tx1"/>
                </a:solidFill>
              </a:rPr>
              <a:t> klientów, m.in. poprzez produkt Dual </a:t>
            </a:r>
            <a:r>
              <a:rPr lang="pl-PL" sz="900" dirty="0" err="1" smtClean="0">
                <a:solidFill>
                  <a:schemeClr val="tx1"/>
                </a:solidFill>
              </a:rPr>
              <a:t>fuel</a:t>
            </a:r>
            <a:endParaRPr lang="pl-PL" sz="900" dirty="0">
              <a:solidFill>
                <a:schemeClr val="tx1"/>
              </a:solidFill>
            </a:endParaRPr>
          </a:p>
        </p:txBody>
      </p:sp>
      <p:pic>
        <p:nvPicPr>
          <p:cNvPr id="35" name="Picture 2" descr="http://www.targetexecutivesearch.com/sites/default/files/images/client_logo/eon_ruhrgas_logo.jpg?132742015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0" y="4281398"/>
            <a:ext cx="1238250" cy="2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png-3.vector.me/files/images/5/0/50917/rwe_gas_thumb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4556784"/>
            <a:ext cx="719889" cy="5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ytuł 1"/>
          <p:cNvSpPr>
            <a:spLocks/>
          </p:cNvSpPr>
          <p:nvPr/>
        </p:nvSpPr>
        <p:spPr bwMode="auto">
          <a:xfrm>
            <a:off x="0" y="304136"/>
            <a:ext cx="6889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Dual </a:t>
            </a:r>
            <a:r>
              <a:rPr lang="pl-PL" sz="2600" dirty="0" err="1">
                <a:solidFill>
                  <a:srgbClr val="E2007A"/>
                </a:solidFill>
                <a:latin typeface="Calibri" panose="020F0502020204030204" pitchFamily="34" charset="0"/>
              </a:rPr>
              <a:t>Fuel</a:t>
            </a:r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 – międzynarodowe benchmarki</a:t>
            </a:r>
          </a:p>
          <a:p>
            <a:pPr eaLnBrk="0" hangingPunct="0"/>
            <a:r>
              <a:rPr lang="pl-PL" sz="2600" dirty="0">
                <a:solidFill>
                  <a:srgbClr val="E2007A"/>
                </a:solidFill>
                <a:latin typeface="Calibri" panose="020F0502020204030204" pitchFamily="34" charset="0"/>
              </a:rPr>
              <a:t>Niemcy – sprzedawcy gazu/struktura kontraktów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156849" y="6323254"/>
            <a:ext cx="38791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AD0040"/>
                </a:solidFill>
              </a:rPr>
              <a:t>* Nie każdy (lokalny) sprzedawca  może być sprzedawcą gazu- brak jest po prostu sieci gazowej. Alternatywni sprzedawcy czasami sprzedają tylko (</a:t>
            </a:r>
            <a:r>
              <a:rPr lang="pl-PL" sz="900" dirty="0" err="1" smtClean="0">
                <a:solidFill>
                  <a:srgbClr val="AD0040"/>
                </a:solidFill>
              </a:rPr>
              <a:t>eko</a:t>
            </a:r>
            <a:r>
              <a:rPr lang="pl-PL" sz="900" dirty="0" smtClean="0">
                <a:solidFill>
                  <a:srgbClr val="AD0040"/>
                </a:solidFill>
              </a:rPr>
              <a:t>, lub ‚tani’) prąd </a:t>
            </a:r>
            <a:endParaRPr lang="pl-PL" sz="900" kern="0" dirty="0">
              <a:solidFill>
                <a:srgbClr val="AD0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Motyw pakietu Office">
      <a:majorFont>
        <a:latin typeface="Frutiger CE 55 Roman"/>
        <a:ea typeface=""/>
        <a:cs typeface=""/>
      </a:majorFont>
      <a:minorFont>
        <a:latin typeface="Frutiger CE 55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23135</TotalTime>
  <Words>3431</Words>
  <Application>Microsoft Office PowerPoint</Application>
  <PresentationFormat>Pokaz na ekranie (4:3)</PresentationFormat>
  <Paragraphs>357</Paragraphs>
  <Slides>26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Calibri</vt:lpstr>
      <vt:lpstr>Frutiger CE 55 Roman</vt:lpstr>
      <vt:lpstr>Segoe UI Semibold</vt:lpstr>
      <vt:lpstr>Times New Roman</vt:lpstr>
      <vt:lpstr>2_Motyw pakietu Office</vt:lpstr>
      <vt:lpstr>Projekt niestandardowy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TAURON Sprzedaż DR</dc:title>
  <dc:creator>Przemysław Korczowski</dc:creator>
  <cp:lastModifiedBy>Soja Rafał</cp:lastModifiedBy>
  <cp:revision>3025</cp:revision>
  <cp:lastPrinted>2013-10-07T11:45:45Z</cp:lastPrinted>
  <dcterms:created xsi:type="dcterms:W3CDTF">2009-03-04T10:04:16Z</dcterms:created>
  <dcterms:modified xsi:type="dcterms:W3CDTF">2016-05-17T07:29:58Z</dcterms:modified>
</cp:coreProperties>
</file>