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1" r:id="rId1"/>
  </p:sldMasterIdLst>
  <p:notesMasterIdLst>
    <p:notesMasterId r:id="rId13"/>
  </p:notesMasterIdLst>
  <p:handoutMasterIdLst>
    <p:handoutMasterId r:id="rId14"/>
  </p:handoutMasterIdLst>
  <p:sldIdLst>
    <p:sldId id="258" r:id="rId2"/>
    <p:sldId id="259" r:id="rId3"/>
    <p:sldId id="290" r:id="rId4"/>
    <p:sldId id="294" r:id="rId5"/>
    <p:sldId id="293" r:id="rId6"/>
    <p:sldId id="291" r:id="rId7"/>
    <p:sldId id="297" r:id="rId8"/>
    <p:sldId id="299" r:id="rId9"/>
    <p:sldId id="296" r:id="rId10"/>
    <p:sldId id="300" r:id="rId11"/>
    <p:sldId id="298" r:id="rId12"/>
  </p:sldIdLst>
  <p:sldSz cx="10693400" cy="7561263"/>
  <p:notesSz cx="6858000" cy="9926638"/>
  <p:defaultTextStyle>
    <a:defPPr>
      <a:defRPr lang="de-DE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468" userDrawn="1">
          <p15:clr>
            <a:srgbClr val="A4A3A4"/>
          </p15:clr>
        </p15:guide>
        <p15:guide id="4" pos="3345" userDrawn="1">
          <p15:clr>
            <a:srgbClr val="A4A3A4"/>
          </p15:clr>
        </p15:guide>
        <p15:guide id="5" orient="horz" pos="3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617"/>
    <a:srgbClr val="F5231B"/>
    <a:srgbClr val="FF6600"/>
    <a:srgbClr val="FFE8D6"/>
    <a:srgbClr val="555555"/>
    <a:srgbClr val="C2A89D"/>
    <a:srgbClr val="F7F3ED"/>
    <a:srgbClr val="F1F6E6"/>
    <a:srgbClr val="C6E7CC"/>
    <a:srgbClr val="ACD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92435" autoAdjust="0"/>
  </p:normalViewPr>
  <p:slideViewPr>
    <p:cSldViewPr snapToGrid="0">
      <p:cViewPr varScale="1">
        <p:scale>
          <a:sx n="61" d="100"/>
          <a:sy n="61" d="100"/>
        </p:scale>
        <p:origin x="1344" y="66"/>
      </p:cViewPr>
      <p:guideLst>
        <p:guide orient="horz" pos="4468"/>
        <p:guide pos="3345"/>
        <p:guide orient="horz" pos="3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50C59-D1D1-4CF8-A5C8-BF6FE77EED9D}" type="datetimeFigureOut">
              <a:rPr lang="de-DE" smtClean="0"/>
              <a:t>08.05.2018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C6F4A-349B-444D-B35E-3481DBA21A5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94454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6332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>
              <a:defRPr sz="1300"/>
            </a:lvl1pPr>
          </a:lstStyle>
          <a:p>
            <a:fld id="{AE89736C-33E1-4D73-8584-7092582AEF83}" type="datetimeFigureOut">
              <a:rPr lang="de-DE" smtClean="0"/>
              <a:pPr/>
              <a:t>08.05.2018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96925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5939" tIns="47969" rIns="95939" bIns="47969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71800" cy="496332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>
              <a:defRPr sz="1300"/>
            </a:lvl1pPr>
          </a:lstStyle>
          <a:p>
            <a:fld id="{DBEE7B1B-09E6-4939-A88C-22AA4308BEB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3107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815F-5BB4-4DEE-9CBE-D3C074ECFAAE}" type="datetime1">
              <a:rPr lang="de-DE" smtClean="0"/>
              <a:t>08.05.2018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Präsentationstitel in der Fußzeile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EA48-2D48-4EF5-B029-0B8993B9B72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72373" y="2647254"/>
            <a:ext cx="3581400" cy="2587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20"/>
          </p:nvPr>
        </p:nvSpPr>
        <p:spPr>
          <a:xfrm>
            <a:off x="468700" y="3130742"/>
            <a:ext cx="9756000" cy="725544"/>
          </a:xfrm>
        </p:spPr>
        <p:txBody>
          <a:bodyPr/>
          <a:lstStyle>
            <a:lvl1pPr marL="0" indent="0">
              <a:buFontTx/>
              <a:buNone/>
              <a:defRPr sz="22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21"/>
          </p:nvPr>
        </p:nvSpPr>
        <p:spPr>
          <a:xfrm>
            <a:off x="468700" y="5333682"/>
            <a:ext cx="2332038" cy="686117"/>
          </a:xfr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468700" y="2911640"/>
            <a:ext cx="9782603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459947" y="7112498"/>
            <a:ext cx="2709429" cy="180000"/>
          </a:xfrm>
        </p:spPr>
        <p:txBody>
          <a:bodyPr anchor="b"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192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Verhältnis 1/2 zu 1/2)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9947" y="2052638"/>
            <a:ext cx="4752000" cy="496887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63947" y="2052638"/>
            <a:ext cx="4752000" cy="49771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A0C699E-1939-4641-9A4C-DC496E343FB9}" type="datetime1">
              <a:rPr lang="de-DE" smtClean="0"/>
              <a:t>08.05.2018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Präsentationstitel in der Fußzeile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1147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4"/>
          </p:nvPr>
        </p:nvSpPr>
        <p:spPr>
          <a:xfrm>
            <a:off x="468700" y="1584000"/>
            <a:ext cx="4752000" cy="271463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Inhaltsplatzhalter 10"/>
          <p:cNvSpPr>
            <a:spLocks noGrp="1"/>
          </p:cNvSpPr>
          <p:nvPr>
            <p:ph sz="quarter" idx="15"/>
          </p:nvPr>
        </p:nvSpPr>
        <p:spPr>
          <a:xfrm>
            <a:off x="5463947" y="1584000"/>
            <a:ext cx="4752000" cy="271463"/>
          </a:xfrm>
        </p:spPr>
        <p:txBody>
          <a:bodyPr/>
          <a:lstStyle>
            <a:lvl1pPr marL="0" indent="0" rtl="0">
              <a:buFontTx/>
              <a:buNone/>
              <a:defRPr sz="16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459947" y="1860550"/>
            <a:ext cx="4752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 userDrawn="1"/>
        </p:nvCxnSpPr>
        <p:spPr>
          <a:xfrm>
            <a:off x="5463947" y="1860550"/>
            <a:ext cx="4752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459947" y="7112498"/>
            <a:ext cx="2709429" cy="180000"/>
          </a:xfrm>
        </p:spPr>
        <p:txBody>
          <a:bodyPr anchor="b"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07823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8EC15D-491A-4641-932C-ACF65731AD40}" type="datetime1">
              <a:rPr lang="de-DE" smtClean="0"/>
              <a:t>08.05.2018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Präsentationstitel in der Fußzeile</a:t>
            </a:r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2000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3" name="Gerader Verbinder 12"/>
          <p:cNvCxnSpPr/>
          <p:nvPr userDrawn="1"/>
        </p:nvCxnSpPr>
        <p:spPr>
          <a:xfrm>
            <a:off x="459947" y="1882441"/>
            <a:ext cx="4752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nhaltsplatzhalter 10"/>
          <p:cNvSpPr>
            <a:spLocks noGrp="1"/>
          </p:cNvSpPr>
          <p:nvPr>
            <p:ph sz="quarter" idx="17"/>
          </p:nvPr>
        </p:nvSpPr>
        <p:spPr>
          <a:xfrm>
            <a:off x="5464800" y="2052000"/>
            <a:ext cx="4752000" cy="2088000"/>
          </a:xfrm>
        </p:spPr>
        <p:txBody>
          <a:bodyPr/>
          <a:lstStyle>
            <a:lvl1pPr marL="180975" indent="-180975" rtl="0">
              <a:buFont typeface="Wingdings" panose="05000000000000000000" pitchFamily="2" charset="2"/>
              <a:buChar char="§"/>
              <a:defRPr sz="1600" b="0"/>
            </a:lvl1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de-DE" dirty="0"/>
          </a:p>
        </p:txBody>
      </p:sp>
      <p:cxnSp>
        <p:nvCxnSpPr>
          <p:cNvPr id="16" name="Gerader Verbinder 15"/>
          <p:cNvCxnSpPr/>
          <p:nvPr userDrawn="1"/>
        </p:nvCxnSpPr>
        <p:spPr>
          <a:xfrm>
            <a:off x="5464800" y="1882101"/>
            <a:ext cx="4752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nhaltsplatzhalter 10"/>
          <p:cNvSpPr>
            <a:spLocks noGrp="1"/>
          </p:cNvSpPr>
          <p:nvPr>
            <p:ph sz="quarter" idx="18"/>
          </p:nvPr>
        </p:nvSpPr>
        <p:spPr>
          <a:xfrm>
            <a:off x="460800" y="1584000"/>
            <a:ext cx="4752000" cy="271463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8" name="Gerader Verbinder 17"/>
          <p:cNvCxnSpPr/>
          <p:nvPr userDrawn="1"/>
        </p:nvCxnSpPr>
        <p:spPr>
          <a:xfrm>
            <a:off x="459947" y="4718821"/>
            <a:ext cx="4752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nhaltsplatzhalter 10"/>
          <p:cNvSpPr>
            <a:spLocks noGrp="1"/>
          </p:cNvSpPr>
          <p:nvPr>
            <p:ph sz="quarter" idx="19"/>
          </p:nvPr>
        </p:nvSpPr>
        <p:spPr>
          <a:xfrm>
            <a:off x="460800" y="4927696"/>
            <a:ext cx="4752000" cy="2088000"/>
          </a:xfrm>
        </p:spPr>
        <p:txBody>
          <a:bodyPr/>
          <a:lstStyle>
            <a:lvl1pPr marL="180975" indent="-180975" rtl="0">
              <a:buFont typeface="Wingdings" panose="05000000000000000000" pitchFamily="2" charset="2"/>
              <a:buChar char="§"/>
              <a:defRPr sz="1600" b="0"/>
            </a:lvl1pPr>
            <a:lvl2pPr marL="714375" indent="-217488">
              <a:buFont typeface="Wingdings" panose="05000000000000000000" pitchFamily="2" charset="2"/>
              <a:buChar char="§"/>
              <a:defRPr/>
            </a:lvl2pPr>
            <a:lvl3pPr marL="1244613" indent="-248923">
              <a:buFont typeface="Wingdings" panose="05000000000000000000" pitchFamily="2" charset="2"/>
              <a:buChar char="§"/>
              <a:defRPr/>
            </a:lvl3pPr>
            <a:lvl4pPr marL="1742458" indent="-248923">
              <a:buFont typeface="Wingdings" panose="05000000000000000000" pitchFamily="2" charset="2"/>
              <a:buChar char="§"/>
              <a:defRPr/>
            </a:lvl4pPr>
            <a:lvl5pPr marL="2240303" indent="-248923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de-DE" dirty="0"/>
          </a:p>
        </p:txBody>
      </p:sp>
      <p:cxnSp>
        <p:nvCxnSpPr>
          <p:cNvPr id="21" name="Gerader Verbinder 20"/>
          <p:cNvCxnSpPr/>
          <p:nvPr userDrawn="1"/>
        </p:nvCxnSpPr>
        <p:spPr>
          <a:xfrm>
            <a:off x="5464800" y="4718821"/>
            <a:ext cx="4752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4" name="Inhaltsplatzhalter 10"/>
          <p:cNvSpPr>
            <a:spLocks noGrp="1"/>
          </p:cNvSpPr>
          <p:nvPr>
            <p:ph sz="quarter" idx="25"/>
          </p:nvPr>
        </p:nvSpPr>
        <p:spPr>
          <a:xfrm>
            <a:off x="5464800" y="4927696"/>
            <a:ext cx="4752000" cy="2088000"/>
          </a:xfrm>
        </p:spPr>
        <p:txBody>
          <a:bodyPr/>
          <a:lstStyle>
            <a:lvl1pPr marL="180975" indent="-180975" rtl="0">
              <a:buFont typeface="Wingdings" panose="05000000000000000000" pitchFamily="2" charset="2"/>
              <a:buChar char="§"/>
              <a:defRPr sz="1600" b="0"/>
            </a:lvl1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de-DE" dirty="0"/>
          </a:p>
        </p:txBody>
      </p:sp>
      <p:sp>
        <p:nvSpPr>
          <p:cNvPr id="25" name="Inhaltsplatzhalter 2"/>
          <p:cNvSpPr>
            <a:spLocks noGrp="1"/>
          </p:cNvSpPr>
          <p:nvPr>
            <p:ph sz="half" idx="26"/>
          </p:nvPr>
        </p:nvSpPr>
        <p:spPr>
          <a:xfrm>
            <a:off x="460800" y="4437489"/>
            <a:ext cx="4752000" cy="270000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Inhaltsplatzhalter 3"/>
          <p:cNvSpPr>
            <a:spLocks noGrp="1"/>
          </p:cNvSpPr>
          <p:nvPr>
            <p:ph sz="half" idx="27"/>
          </p:nvPr>
        </p:nvSpPr>
        <p:spPr>
          <a:xfrm>
            <a:off x="5464800" y="1584000"/>
            <a:ext cx="4752000" cy="270000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7" name="Inhaltsplatzhalter 2"/>
          <p:cNvSpPr>
            <a:spLocks noGrp="1"/>
          </p:cNvSpPr>
          <p:nvPr>
            <p:ph sz="half" idx="14"/>
          </p:nvPr>
        </p:nvSpPr>
        <p:spPr>
          <a:xfrm>
            <a:off x="459947" y="2050726"/>
            <a:ext cx="4752000" cy="2088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de-DE" dirty="0"/>
          </a:p>
        </p:txBody>
      </p:sp>
      <p:sp>
        <p:nvSpPr>
          <p:cNvPr id="28" name="Inhaltsplatzhalter 3"/>
          <p:cNvSpPr>
            <a:spLocks noGrp="1"/>
          </p:cNvSpPr>
          <p:nvPr>
            <p:ph sz="half" idx="28"/>
          </p:nvPr>
        </p:nvSpPr>
        <p:spPr>
          <a:xfrm>
            <a:off x="5464800" y="4437489"/>
            <a:ext cx="4752000" cy="270000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459947" y="7112498"/>
            <a:ext cx="2709429" cy="180000"/>
          </a:xfrm>
        </p:spPr>
        <p:txBody>
          <a:bodyPr anchor="b"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24425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palten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0800" y="2052637"/>
            <a:ext cx="3096000" cy="49698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119947" y="2051681"/>
            <a:ext cx="3096000" cy="49698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BA67188-1008-4087-97E9-F8F2E51E705D}" type="datetime1">
              <a:rPr lang="de-DE" smtClean="0"/>
              <a:t>08.05.2018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Präsentationstitel in der Fußzeile</a:t>
            </a:r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2000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Inhaltsplatzhalter 10"/>
          <p:cNvSpPr>
            <a:spLocks noGrp="1"/>
          </p:cNvSpPr>
          <p:nvPr>
            <p:ph sz="quarter" idx="16"/>
          </p:nvPr>
        </p:nvSpPr>
        <p:spPr>
          <a:xfrm>
            <a:off x="460800" y="1584000"/>
            <a:ext cx="3096000" cy="271463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3" name="Gerader Verbinder 12"/>
          <p:cNvCxnSpPr/>
          <p:nvPr userDrawn="1"/>
        </p:nvCxnSpPr>
        <p:spPr>
          <a:xfrm>
            <a:off x="459947" y="1860550"/>
            <a:ext cx="3096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nhaltsplatzhalter 10"/>
          <p:cNvSpPr>
            <a:spLocks noGrp="1"/>
          </p:cNvSpPr>
          <p:nvPr>
            <p:ph sz="quarter" idx="17"/>
          </p:nvPr>
        </p:nvSpPr>
        <p:spPr>
          <a:xfrm>
            <a:off x="7119947" y="1584000"/>
            <a:ext cx="3096000" cy="271463"/>
          </a:xfrm>
        </p:spPr>
        <p:txBody>
          <a:bodyPr/>
          <a:lstStyle>
            <a:lvl1pPr marL="0" indent="0" rtl="0">
              <a:buFontTx/>
              <a:buNone/>
              <a:defRPr sz="16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6" name="Gerader Verbinder 15"/>
          <p:cNvCxnSpPr/>
          <p:nvPr userDrawn="1"/>
        </p:nvCxnSpPr>
        <p:spPr>
          <a:xfrm>
            <a:off x="7113169" y="1859594"/>
            <a:ext cx="3096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Inhaltsplatzhalter 3"/>
          <p:cNvSpPr>
            <a:spLocks noGrp="1"/>
          </p:cNvSpPr>
          <p:nvPr>
            <p:ph sz="half" idx="20"/>
          </p:nvPr>
        </p:nvSpPr>
        <p:spPr>
          <a:xfrm>
            <a:off x="3789947" y="2051681"/>
            <a:ext cx="3096000" cy="49698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de-DE" dirty="0"/>
          </a:p>
        </p:txBody>
      </p:sp>
      <p:sp>
        <p:nvSpPr>
          <p:cNvPr id="22" name="Inhaltsplatzhalter 10"/>
          <p:cNvSpPr>
            <a:spLocks noGrp="1"/>
          </p:cNvSpPr>
          <p:nvPr>
            <p:ph sz="quarter" idx="21"/>
          </p:nvPr>
        </p:nvSpPr>
        <p:spPr>
          <a:xfrm>
            <a:off x="3789947" y="1584000"/>
            <a:ext cx="3096000" cy="271463"/>
          </a:xfrm>
        </p:spPr>
        <p:txBody>
          <a:bodyPr/>
          <a:lstStyle>
            <a:lvl1pPr marL="0" indent="0" rtl="0">
              <a:buFontTx/>
              <a:buNone/>
              <a:defRPr sz="16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23" name="Gerader Verbinder 22"/>
          <p:cNvCxnSpPr/>
          <p:nvPr userDrawn="1"/>
        </p:nvCxnSpPr>
        <p:spPr>
          <a:xfrm>
            <a:off x="3783169" y="1859594"/>
            <a:ext cx="3096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8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468700" y="7162028"/>
            <a:ext cx="2709429" cy="142424"/>
          </a:xfrm>
        </p:spPr>
        <p:txBody>
          <a:bodyPr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94799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alten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0800" y="2052637"/>
            <a:ext cx="2268000" cy="49688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C1F24B8-4965-4D19-AFC1-C9B0033CF5B6}" type="datetime1">
              <a:rPr lang="de-DE" smtClean="0"/>
              <a:t>08.05.2018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Präsentationstitel in der Fußzeile</a:t>
            </a:r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2000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Inhaltsplatzhalter 10"/>
          <p:cNvSpPr>
            <a:spLocks noGrp="1"/>
          </p:cNvSpPr>
          <p:nvPr>
            <p:ph sz="quarter" idx="16"/>
          </p:nvPr>
        </p:nvSpPr>
        <p:spPr>
          <a:xfrm>
            <a:off x="460800" y="1584000"/>
            <a:ext cx="2268000" cy="271463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3" name="Gerader Verbinder 12"/>
          <p:cNvCxnSpPr/>
          <p:nvPr userDrawn="1"/>
        </p:nvCxnSpPr>
        <p:spPr>
          <a:xfrm>
            <a:off x="459947" y="1860550"/>
            <a:ext cx="2268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Inhaltsplatzhalter 2"/>
          <p:cNvSpPr>
            <a:spLocks noGrp="1"/>
          </p:cNvSpPr>
          <p:nvPr>
            <p:ph sz="half" idx="17"/>
          </p:nvPr>
        </p:nvSpPr>
        <p:spPr>
          <a:xfrm>
            <a:off x="2973296" y="2052637"/>
            <a:ext cx="2268000" cy="49688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de-DE" dirty="0"/>
          </a:p>
        </p:txBody>
      </p:sp>
      <p:sp>
        <p:nvSpPr>
          <p:cNvPr id="22" name="Inhaltsplatzhalter 10"/>
          <p:cNvSpPr>
            <a:spLocks noGrp="1"/>
          </p:cNvSpPr>
          <p:nvPr>
            <p:ph sz="quarter" idx="18"/>
          </p:nvPr>
        </p:nvSpPr>
        <p:spPr>
          <a:xfrm>
            <a:off x="2974794" y="1584000"/>
            <a:ext cx="2268000" cy="271463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23" name="Gerader Verbinder 22"/>
          <p:cNvCxnSpPr/>
          <p:nvPr userDrawn="1"/>
        </p:nvCxnSpPr>
        <p:spPr>
          <a:xfrm>
            <a:off x="2968016" y="1860550"/>
            <a:ext cx="2268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Inhaltsplatzhalter 2"/>
          <p:cNvSpPr>
            <a:spLocks noGrp="1"/>
          </p:cNvSpPr>
          <p:nvPr>
            <p:ph sz="half" idx="19"/>
          </p:nvPr>
        </p:nvSpPr>
        <p:spPr>
          <a:xfrm>
            <a:off x="5467809" y="2052637"/>
            <a:ext cx="2268000" cy="4968875"/>
          </a:xfrm>
        </p:spPr>
        <p:txBody>
          <a:bodyPr>
            <a:normAutofit/>
          </a:bodyPr>
          <a:lstStyle>
            <a:lvl1pPr rtl="0">
              <a:defRPr sz="1600"/>
            </a:lvl1pPr>
            <a:lvl2pPr rtl="0"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de-DE" dirty="0"/>
          </a:p>
        </p:txBody>
      </p:sp>
      <p:sp>
        <p:nvSpPr>
          <p:cNvPr id="25" name="Inhaltsplatzhalter 10"/>
          <p:cNvSpPr>
            <a:spLocks noGrp="1"/>
          </p:cNvSpPr>
          <p:nvPr>
            <p:ph sz="quarter" idx="20"/>
          </p:nvPr>
        </p:nvSpPr>
        <p:spPr>
          <a:xfrm>
            <a:off x="5469307" y="1584000"/>
            <a:ext cx="2268000" cy="271463"/>
          </a:xfrm>
        </p:spPr>
        <p:txBody>
          <a:bodyPr/>
          <a:lstStyle>
            <a:lvl1pPr marL="0" indent="0" rtl="0">
              <a:buFontTx/>
              <a:buNone/>
              <a:defRPr sz="16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26" name="Gerader Verbinder 25"/>
          <p:cNvCxnSpPr/>
          <p:nvPr userDrawn="1"/>
        </p:nvCxnSpPr>
        <p:spPr>
          <a:xfrm>
            <a:off x="5462529" y="1860550"/>
            <a:ext cx="2268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Inhaltsplatzhalter 2"/>
          <p:cNvSpPr>
            <a:spLocks noGrp="1"/>
          </p:cNvSpPr>
          <p:nvPr>
            <p:ph sz="half" idx="21"/>
          </p:nvPr>
        </p:nvSpPr>
        <p:spPr>
          <a:xfrm>
            <a:off x="7946449" y="2052637"/>
            <a:ext cx="2268000" cy="4968875"/>
          </a:xfrm>
        </p:spPr>
        <p:txBody>
          <a:bodyPr>
            <a:normAutofit/>
          </a:bodyPr>
          <a:lstStyle>
            <a:lvl1pPr rtl="0">
              <a:defRPr sz="1600"/>
            </a:lvl1pPr>
            <a:lvl2pPr rtl="0"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de-DE" dirty="0"/>
          </a:p>
        </p:txBody>
      </p:sp>
      <p:sp>
        <p:nvSpPr>
          <p:cNvPr id="28" name="Inhaltsplatzhalter 10"/>
          <p:cNvSpPr>
            <a:spLocks noGrp="1"/>
          </p:cNvSpPr>
          <p:nvPr>
            <p:ph sz="quarter" idx="22"/>
          </p:nvPr>
        </p:nvSpPr>
        <p:spPr>
          <a:xfrm>
            <a:off x="7945200" y="1584000"/>
            <a:ext cx="2268000" cy="271463"/>
          </a:xfrm>
        </p:spPr>
        <p:txBody>
          <a:bodyPr/>
          <a:lstStyle>
            <a:lvl1pPr marL="0" indent="0" rtl="0">
              <a:buFontTx/>
              <a:buNone/>
              <a:defRPr sz="16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29" name="Gerader Verbinder 28"/>
          <p:cNvCxnSpPr/>
          <p:nvPr userDrawn="1"/>
        </p:nvCxnSpPr>
        <p:spPr>
          <a:xfrm>
            <a:off x="7941169" y="1860550"/>
            <a:ext cx="2268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Textplatzhalter 9"/>
          <p:cNvSpPr>
            <a:spLocks noGrp="1"/>
          </p:cNvSpPr>
          <p:nvPr>
            <p:ph type="body" sz="quarter" idx="24"/>
          </p:nvPr>
        </p:nvSpPr>
        <p:spPr>
          <a:xfrm>
            <a:off x="468700" y="7162028"/>
            <a:ext cx="2709429" cy="142424"/>
          </a:xfrm>
        </p:spPr>
        <p:txBody>
          <a:bodyPr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29009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ne 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FBAE4FE-4793-4751-B018-C8D5E464DC40}" type="datetime1">
              <a:rPr lang="de-DE" smtClean="0"/>
              <a:t>08.05.2018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Präsentationstitel in der Fußzeile</a:t>
            </a:r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2000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Textplatzhalter 9"/>
          <p:cNvSpPr>
            <a:spLocks noGrp="1"/>
          </p:cNvSpPr>
          <p:nvPr>
            <p:ph type="body" sz="quarter" idx="24"/>
          </p:nvPr>
        </p:nvSpPr>
        <p:spPr>
          <a:xfrm>
            <a:off x="468700" y="7162028"/>
            <a:ext cx="2709429" cy="142424"/>
          </a:xfrm>
        </p:spPr>
        <p:txBody>
          <a:bodyPr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44492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155448" y="82296"/>
            <a:ext cx="10287000" cy="73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959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r>
              <a:rPr lang="de-DE" dirty="0"/>
              <a:t>Musterheadline zum Foliensatz, zweizeilig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9947" y="1584325"/>
            <a:ext cx="9756000" cy="54371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D8813FB-526F-4E01-A500-8F37F1D9B613}" type="datetime1">
              <a:rPr lang="de-DE" smtClean="0"/>
              <a:t>08.05.2018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pPr algn="r"/>
            <a:r>
              <a:rPr lang="de-DE"/>
              <a:t>Präsentationstitel in der Fußzeile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2000" y="711325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459947" y="7112498"/>
            <a:ext cx="2709429" cy="180000"/>
          </a:xfrm>
        </p:spPr>
        <p:txBody>
          <a:bodyPr anchor="b"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2973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Verhältnis 1/3 zu 2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br>
              <a:rPr lang="de-DE" dirty="0"/>
            </a:br>
            <a:r>
              <a:rPr lang="de-DE" dirty="0"/>
              <a:t>Musterheadline zum Foliensatz, zweizeilig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9947" y="1584325"/>
            <a:ext cx="3168000" cy="54371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879947" y="1584325"/>
            <a:ext cx="6336000" cy="54371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E88EBAE-8B85-43AB-BA48-56889DE685F9}" type="datetime1">
              <a:rPr lang="de-DE" smtClean="0"/>
              <a:t>08.05.2018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Präsentationstitel in der Fußzeile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1147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DADFEA48-2D48-4EF5-B029-0B8993B9B72D}" type="slidenum">
              <a:rPr lang="de-DE" smtClean="0"/>
              <a:pPr algn="r"/>
              <a:t>‹#›</a:t>
            </a:fld>
            <a:endParaRPr lang="de-DE" dirty="0"/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459947" y="7112498"/>
            <a:ext cx="2709429" cy="180000"/>
          </a:xfrm>
        </p:spPr>
        <p:txBody>
          <a:bodyPr anchor="b"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9559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Verhältnis 2/3 zu 1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047947" y="1584325"/>
            <a:ext cx="3168000" cy="54371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947" y="1584325"/>
            <a:ext cx="6336000" cy="54371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DE7FA29-02C3-4F51-920B-2E27EBBFBE14}" type="datetime1">
              <a:rPr lang="de-DE" smtClean="0"/>
              <a:t>08.05.2018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Präsentationstitel in der Fußzeile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1147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459947" y="7112498"/>
            <a:ext cx="2709429" cy="180000"/>
          </a:xfrm>
        </p:spPr>
        <p:txBody>
          <a:bodyPr anchor="b"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94134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Verhältnis 1/2 zu 1/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9947" y="1584325"/>
            <a:ext cx="4752000" cy="543718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63947" y="1584326"/>
            <a:ext cx="4752000" cy="543718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E81E751-3FAF-4E15-A9E5-3B4C0F804E03}" type="datetime1">
              <a:rPr lang="de-DE" smtClean="0"/>
              <a:t>08.05.2018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Präsentationstitel in der Fußzeile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1147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459947" y="7112498"/>
            <a:ext cx="2709429" cy="180000"/>
          </a:xfrm>
        </p:spPr>
        <p:txBody>
          <a:bodyPr anchor="b"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2269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0800" y="1584325"/>
            <a:ext cx="4752000" cy="2628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63610" y="1584325"/>
            <a:ext cx="4752000" cy="2628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0BBCDEF-F35F-4FC2-9546-D91E1E42039A}" type="datetime1">
              <a:rPr lang="de-DE" smtClean="0"/>
              <a:t>08.05.2018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/>
              <a:t>Präsentationstitel in der Fußzeile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4"/>
          </p:nvPr>
        </p:nvSpPr>
        <p:spPr>
          <a:xfrm>
            <a:off x="460800" y="4382900"/>
            <a:ext cx="4752000" cy="2628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15"/>
          </p:nvPr>
        </p:nvSpPr>
        <p:spPr>
          <a:xfrm>
            <a:off x="5463610" y="4384800"/>
            <a:ext cx="4752000" cy="2628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3"/>
          </p:nvPr>
        </p:nvSpPr>
        <p:spPr>
          <a:xfrm>
            <a:off x="450850" y="7112498"/>
            <a:ext cx="2710800" cy="180000"/>
          </a:xfrm>
        </p:spPr>
        <p:txBody>
          <a:bodyPr vert="horz" lIns="0" tIns="0" rIns="0" bIns="0" rtlCol="0" anchor="b">
            <a:noAutofit/>
          </a:bodyPr>
          <a:lstStyle>
            <a:lvl1pPr marL="182563" indent="-182563">
              <a:buNone/>
              <a:defRPr lang="de-DE" sz="800"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indent="0"/>
            <a:r>
              <a:rPr lang="pl-PL"/>
              <a:t>Edytuj style wzorca tekstu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2000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08998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r>
              <a:rPr lang="de-DE" dirty="0"/>
              <a:t>Musterheadline zum Foliensatz, zweizeilig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9947" y="2052637"/>
            <a:ext cx="9756000" cy="49688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9162D90-1F6B-4254-BE4F-D088617AF241}" type="datetime1">
              <a:rPr lang="de-DE" smtClean="0"/>
              <a:t>08.05.2018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pPr algn="r"/>
            <a:r>
              <a:rPr lang="de-DE"/>
              <a:t>Präsentationstitel in der Fußzeile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2000" y="711325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Inhaltsplatzhalter 10"/>
          <p:cNvSpPr>
            <a:spLocks noGrp="1"/>
          </p:cNvSpPr>
          <p:nvPr>
            <p:ph sz="quarter" idx="15"/>
          </p:nvPr>
        </p:nvSpPr>
        <p:spPr>
          <a:xfrm>
            <a:off x="466725" y="1584000"/>
            <a:ext cx="9756000" cy="271463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8" name="Gerader Verbinder 7"/>
          <p:cNvCxnSpPr/>
          <p:nvPr userDrawn="1"/>
        </p:nvCxnSpPr>
        <p:spPr>
          <a:xfrm>
            <a:off x="459947" y="1860550"/>
            <a:ext cx="9782603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459947" y="7112498"/>
            <a:ext cx="2709429" cy="180000"/>
          </a:xfrm>
        </p:spPr>
        <p:txBody>
          <a:bodyPr anchor="b"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0419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Verhältnis 1/3 zu 2/3)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br>
              <a:rPr lang="de-DE" dirty="0"/>
            </a:br>
            <a:r>
              <a:rPr lang="de-DE" dirty="0"/>
              <a:t>Musterheadline zum Foliensatz, zweizeilig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9947" y="2052111"/>
            <a:ext cx="3168000" cy="493288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879947" y="2052638"/>
            <a:ext cx="6336000" cy="493844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3D5B14A-97AD-44C3-9036-35370D21A3B0}" type="datetime1">
              <a:rPr lang="de-DE" smtClean="0"/>
              <a:t>08.05.2018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Präsentationstitel in der Fußzeile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1147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DADFEA48-2D48-4EF5-B029-0B8993B9B72D}" type="slidenum">
              <a:rPr lang="de-DE" smtClean="0"/>
              <a:pPr algn="r"/>
              <a:t>‹#›</a:t>
            </a:fld>
            <a:endParaRPr lang="de-DE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5"/>
          </p:nvPr>
        </p:nvSpPr>
        <p:spPr>
          <a:xfrm>
            <a:off x="466725" y="1584000"/>
            <a:ext cx="3161222" cy="271463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Inhaltsplatzhalter 10"/>
          <p:cNvSpPr>
            <a:spLocks noGrp="1"/>
          </p:cNvSpPr>
          <p:nvPr>
            <p:ph sz="quarter" idx="16"/>
          </p:nvPr>
        </p:nvSpPr>
        <p:spPr>
          <a:xfrm>
            <a:off x="3879947" y="1584000"/>
            <a:ext cx="6336000" cy="271463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1" name="Gerader Verbinder 10"/>
          <p:cNvCxnSpPr/>
          <p:nvPr userDrawn="1"/>
        </p:nvCxnSpPr>
        <p:spPr>
          <a:xfrm>
            <a:off x="459947" y="1860550"/>
            <a:ext cx="3168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 userDrawn="1"/>
        </p:nvCxnSpPr>
        <p:spPr>
          <a:xfrm>
            <a:off x="3879947" y="1860550"/>
            <a:ext cx="6336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459947" y="7112498"/>
            <a:ext cx="2709429" cy="180000"/>
          </a:xfrm>
        </p:spPr>
        <p:txBody>
          <a:bodyPr anchor="b"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157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Verhältnis 2/3 zu 1/3)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052400" y="2052638"/>
            <a:ext cx="3168000" cy="494211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947" y="2052638"/>
            <a:ext cx="6336000" cy="494211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8EA4B02-D7BA-4E20-B97F-A41FEFFD8D0A}" type="datetime1">
              <a:rPr lang="de-DE" smtClean="0"/>
              <a:t>08.05.2018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Präsentationstitel in der Fußzeile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1147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5"/>
          </p:nvPr>
        </p:nvSpPr>
        <p:spPr>
          <a:xfrm>
            <a:off x="468700" y="1584000"/>
            <a:ext cx="6318150" cy="271463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Inhaltsplatzhalter 10"/>
          <p:cNvSpPr>
            <a:spLocks noGrp="1"/>
          </p:cNvSpPr>
          <p:nvPr>
            <p:ph sz="quarter" idx="16"/>
          </p:nvPr>
        </p:nvSpPr>
        <p:spPr>
          <a:xfrm>
            <a:off x="7053689" y="1584325"/>
            <a:ext cx="3168000" cy="271463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7074550" y="1855788"/>
            <a:ext cx="3168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 userDrawn="1"/>
        </p:nvCxnSpPr>
        <p:spPr>
          <a:xfrm>
            <a:off x="450850" y="1855788"/>
            <a:ext cx="6336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50850" y="223505"/>
            <a:ext cx="4095190" cy="251745"/>
          </a:xfrm>
        </p:spPr>
        <p:txBody>
          <a:bodyPr/>
          <a:lstStyle>
            <a:lvl1pPr marL="0" indent="0">
              <a:buFontTx/>
              <a:buNone/>
              <a:defRPr sz="1200" b="1" i="1"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459947" y="7112498"/>
            <a:ext cx="2709429" cy="180000"/>
          </a:xfrm>
        </p:spPr>
        <p:txBody>
          <a:bodyPr anchor="b"/>
          <a:lstStyle>
            <a:lvl1pPr marL="0" indent="0"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82563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9750" indent="0">
              <a:buFontTx/>
              <a:buNone/>
              <a:defRPr sz="800"/>
            </a:lvl4pPr>
            <a:lvl5pPr marL="712787" indent="0">
              <a:buFontTx/>
              <a:buNone/>
              <a:defRPr sz="800"/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3913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9947" y="603508"/>
            <a:ext cx="9756000" cy="6769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0800" y="1598400"/>
            <a:ext cx="9756000" cy="54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280208" y="7112498"/>
            <a:ext cx="540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7981C9D-0EA1-4869-B366-2EF237A563D7}" type="datetime1">
              <a:rPr lang="de-DE" smtClean="0"/>
              <a:t>08.05.2018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34409" y="7112498"/>
            <a:ext cx="4248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de-DE"/>
              <a:t>Präsentationstitel in der Fußzeile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1147" y="7112498"/>
            <a:ext cx="3348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DFEA48-2D48-4EF5-B029-0B8993B9B72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NewViessmannBox2"/>
          <p:cNvSpPr txBox="1"/>
          <p:nvPr userDrawn="1"/>
        </p:nvSpPr>
        <p:spPr>
          <a:xfrm>
            <a:off x="8191500" y="7112498"/>
            <a:ext cx="972000" cy="180000"/>
          </a:xfrm>
          <a:prstGeom prst="rect">
            <a:avLst/>
          </a:prstGeom>
          <a:noFill/>
        </p:spPr>
        <p:txBody>
          <a:bodyPr vert="horz" lIns="0" tIns="0" rIns="0" bIns="0" rtlCol="0" anchor="b">
            <a:spAutoFit/>
          </a:bodyPr>
          <a:lstStyle/>
          <a:p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© Viessmann Group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 rot="5400000">
            <a:off x="9432863" y="-309839"/>
            <a:ext cx="309009" cy="127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2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3" r:id="rId2"/>
    <p:sldLayoutId id="2147483725" r:id="rId3"/>
    <p:sldLayoutId id="2147483726" r:id="rId4"/>
    <p:sldLayoutId id="2147483727" r:id="rId5"/>
    <p:sldLayoutId id="2147483728" r:id="rId6"/>
    <p:sldLayoutId id="2147483716" r:id="rId7"/>
    <p:sldLayoutId id="2147483704" r:id="rId8"/>
    <p:sldLayoutId id="2147483705" r:id="rId9"/>
    <p:sldLayoutId id="2147483706" r:id="rId10"/>
    <p:sldLayoutId id="2147483707" r:id="rId11"/>
    <p:sldLayoutId id="2147483721" r:id="rId12"/>
    <p:sldLayoutId id="2147483720" r:id="rId13"/>
    <p:sldLayoutId id="2147483724" r:id="rId14"/>
    <p:sldLayoutId id="2147483722" r:id="rId15"/>
  </p:sldLayoutIdLst>
  <p:hf hdr="0"/>
  <p:txStyles>
    <p:titleStyle>
      <a:lvl1pPr algn="l" defTabSz="995690" rtl="0" eaLnBrk="1" latinLnBrk="0" hangingPunct="1">
        <a:spcBef>
          <a:spcPct val="0"/>
        </a:spcBef>
        <a:buNone/>
        <a:defRPr sz="2200" b="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2563" indent="-182563" algn="l" defTabSz="99569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14375" indent="-217488" algn="l" defTabSz="99569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6452" userDrawn="1">
          <p15:clr>
            <a:srgbClr val="F26B43"/>
          </p15:clr>
        </p15:guide>
        <p15:guide id="3" pos="2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Benzopiren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3FB-526F-4E01-A500-8F37F1D9B613}" type="datetime1">
              <a:rPr lang="de-DE" smtClean="0"/>
              <a:t>08.05.2018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478678" y="7042499"/>
            <a:ext cx="4248000" cy="180000"/>
          </a:xfrm>
        </p:spPr>
        <p:txBody>
          <a:bodyPr/>
          <a:lstStyle/>
          <a:p>
            <a:pPr algn="r"/>
            <a:r>
              <a:rPr lang="de-DE"/>
              <a:t>Präsentationstitel in der Fußzeile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EA48-2D48-4EF5-B029-0B8993B9B72D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68700" y="6436767"/>
            <a:ext cx="3581400" cy="258762"/>
          </a:xfrm>
        </p:spPr>
        <p:txBody>
          <a:bodyPr/>
          <a:lstStyle/>
          <a:p>
            <a:r>
              <a:rPr lang="pl-PL" b="1"/>
              <a:t>Międzyzdroje  08.05.2018r</a:t>
            </a:r>
            <a:r>
              <a:rPr lang="pl-PL" dirty="0"/>
              <a:t>.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0"/>
          </p:nvPr>
        </p:nvSpPr>
        <p:spPr>
          <a:xfrm>
            <a:off x="787742" y="1891059"/>
            <a:ext cx="8734630" cy="725544"/>
          </a:xfrm>
        </p:spPr>
        <p:txBody>
          <a:bodyPr/>
          <a:lstStyle/>
          <a:p>
            <a:r>
              <a:rPr lang="pl-PL" b="1" dirty="0"/>
              <a:t>GAZ ZIEMNY – antidotum na problem smogu w Polsce</a:t>
            </a:r>
          </a:p>
          <a:p>
            <a:endParaRPr lang="de-DE" b="1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1"/>
          </p:nvPr>
        </p:nvSpPr>
        <p:spPr>
          <a:xfrm>
            <a:off x="500943" y="5542167"/>
            <a:ext cx="2332038" cy="686117"/>
          </a:xfrm>
        </p:spPr>
        <p:txBody>
          <a:bodyPr/>
          <a:lstStyle/>
          <a:p>
            <a:r>
              <a:rPr lang="pl-PL" sz="1600" b="1" dirty="0"/>
              <a:t>Witold Sujkowski</a:t>
            </a:r>
          </a:p>
          <a:p>
            <a:r>
              <a:rPr lang="pl-PL" sz="1600" b="1" dirty="0"/>
              <a:t>Viessmann</a:t>
            </a:r>
            <a:r>
              <a:rPr lang="pl-PL" sz="1600" dirty="0"/>
              <a:t>  </a:t>
            </a:r>
            <a:endParaRPr lang="de-DE" sz="160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E256DDD-757F-4C29-AE7F-8F9C05D5E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99" y="3083616"/>
            <a:ext cx="9396248" cy="20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27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F8CC3F-BD95-4B78-A80D-A4B0A4F9B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4. Porównanie emisji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4CBBD5C-404E-4463-8AE4-75A418EBD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3FB-526F-4E01-A500-8F37F1D9B613}" type="datetime1">
              <a:rPr lang="de-DE" smtClean="0"/>
              <a:t>08.05.2018</a:t>
            </a:fld>
            <a:endParaRPr lang="de-DE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51CA5E-2296-4E8D-BB88-2A9F66E26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Präsentationstitel in der Fußzeile</a:t>
            </a:r>
            <a:endParaRPr lang="de-DE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44E0EF6-F06C-4AAE-A04A-3E0992B1A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DFEA48-2D48-4EF5-B029-0B8993B9B72D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FE15F239-7760-426C-B058-6A6F02895B0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FFA02D-ACDA-4C68-9443-3326694BDEC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Shape 292">
            <a:extLst>
              <a:ext uri="{FF2B5EF4-FFF2-40B4-BE49-F238E27FC236}">
                <a16:creationId xmlns:a16="http://schemas.microsoft.com/office/drawing/2014/main" id="{24101B11-CF0A-4F2D-9AFB-44428736D385}"/>
              </a:ext>
            </a:extLst>
          </p:cNvPr>
          <p:cNvSpPr/>
          <p:nvPr/>
        </p:nvSpPr>
        <p:spPr>
          <a:xfrm>
            <a:off x="482186" y="4508304"/>
            <a:ext cx="9907290" cy="260345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największa emisja pyłów zawieszonych dotyczy kotłów na paliwo stałe                   w szczególności kotłów węglowych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kilkusetkrotnie</a:t>
            </a:r>
            <a:r>
              <a:rPr lang="pl-PL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niższa emisja pyłów zawieszonych jest w kotłach gazowych 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 skład gazowych zanieczyszczeń organicznych wchodzą różne węglowodory aromatyczne, których głównym przedstawicielem jest </a:t>
            </a:r>
            <a:r>
              <a:rPr lang="pl-PL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benzo</a:t>
            </a:r>
            <a:r>
              <a:rPr lang="pl-PL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-a-</a:t>
            </a:r>
            <a:r>
              <a:rPr lang="pl-PL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piren</a:t>
            </a:r>
            <a:endParaRPr lang="pl-PL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największa emisja OGC dotyczy kotłów węglowych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8431FC59-A634-49E6-970D-5E2B4E84F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0" y="1074615"/>
            <a:ext cx="4850635" cy="3268906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490EDAD0-90A8-4D45-9D00-25115E1D3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458" y="1074616"/>
            <a:ext cx="4878018" cy="326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56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4CBBD5C-404E-4463-8AE4-75A418EBD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3FB-526F-4E01-A500-8F37F1D9B613}" type="datetime1">
              <a:rPr lang="de-DE" smtClean="0"/>
              <a:t>08.05.2018</a:t>
            </a:fld>
            <a:endParaRPr lang="de-DE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51CA5E-2296-4E8D-BB88-2A9F66E26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Präsentationstitel in der Fußzeile</a:t>
            </a:r>
            <a:endParaRPr lang="de-DE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44E0EF6-F06C-4AAE-A04A-3E0992B1A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DFEA48-2D48-4EF5-B029-0B8993B9B72D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FE15F239-7760-426C-B058-6A6F02895B0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FFA02D-ACDA-4C68-9443-3326694BDEC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8A9E19A4-F897-4A31-89C4-6ED3323D7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947" y="603508"/>
            <a:ext cx="9756000" cy="676948"/>
          </a:xfrm>
        </p:spPr>
        <p:txBody>
          <a:bodyPr/>
          <a:lstStyle/>
          <a:p>
            <a:r>
              <a:rPr lang="pl-PL" b="1" dirty="0"/>
              <a:t>5. Gaz – antidotum na smog</a:t>
            </a:r>
            <a:br>
              <a:rPr lang="pl-PL" b="1" dirty="0"/>
            </a:br>
            <a:endParaRPr lang="pl-PL" b="1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C03687E-3641-4961-B238-592669C9E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16" y="1124663"/>
            <a:ext cx="7686405" cy="3630932"/>
          </a:xfrm>
          <a:prstGeom prst="rect">
            <a:avLst/>
          </a:prstGeom>
        </p:spPr>
      </p:pic>
      <p:sp>
        <p:nvSpPr>
          <p:cNvPr id="11" name="Shape 292">
            <a:extLst>
              <a:ext uri="{FF2B5EF4-FFF2-40B4-BE49-F238E27FC236}">
                <a16:creationId xmlns:a16="http://schemas.microsoft.com/office/drawing/2014/main" id="{C2D0849F-3C16-465F-A893-6ACBDF0A0A26}"/>
              </a:ext>
            </a:extLst>
          </p:cNvPr>
          <p:cNvSpPr/>
          <p:nvPr/>
        </p:nvSpPr>
        <p:spPr>
          <a:xfrm>
            <a:off x="539761" y="5202621"/>
            <a:ext cx="9733761" cy="2208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292">
            <a:extLst>
              <a:ext uri="{FF2B5EF4-FFF2-40B4-BE49-F238E27FC236}">
                <a16:creationId xmlns:a16="http://schemas.microsoft.com/office/drawing/2014/main" id="{47A58CC0-AB30-4D41-8D47-B703D45D8828}"/>
              </a:ext>
            </a:extLst>
          </p:cNvPr>
          <p:cNvSpPr/>
          <p:nvPr/>
        </p:nvSpPr>
        <p:spPr>
          <a:xfrm>
            <a:off x="671264" y="4978990"/>
            <a:ext cx="9544683" cy="19099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Polska ma największe przekroczenia emisji B(a)P w UE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emisja pyłu PM 10 w Polsce jest jedną z największych w UE i w roku 2014 stanowiła 12,6% emisji całkowitej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emisja pyłu PM 2,5 w Polsce jest jedną z największych w UE i w roku 2014 stanowiła 10,9% emisji całkowitej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207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F8CC3F-BD95-4B78-A80D-A4B0A4F9B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Spis treści: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4CBBD5C-404E-4463-8AE4-75A418EBD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3FB-526F-4E01-A500-8F37F1D9B613}" type="datetime1">
              <a:rPr lang="de-DE" smtClean="0"/>
              <a:t>08.05.2018</a:t>
            </a:fld>
            <a:endParaRPr lang="de-DE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51CA5E-2296-4E8D-BB88-2A9F66E26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Präsentationstitel in der Fußzeile</a:t>
            </a:r>
            <a:endParaRPr lang="de-DE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44E0EF6-F06C-4AAE-A04A-3E0992B1A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DFEA48-2D48-4EF5-B029-0B8993B9B72D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FE15F239-7760-426C-B058-6A6F02895B0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FFA02D-ACDA-4C68-9443-3326694BDEC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EB663A1A-D450-4F9A-A5D1-BF108E68C477}"/>
              </a:ext>
            </a:extLst>
          </p:cNvPr>
          <p:cNvSpPr/>
          <p:nvPr/>
        </p:nvSpPr>
        <p:spPr>
          <a:xfrm>
            <a:off x="450850" y="1452279"/>
            <a:ext cx="83519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pl-PL" b="1" dirty="0"/>
              <a:t>Definicja SMOGU 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pl-PL" b="1" dirty="0"/>
              <a:t>Niska emisja – skutki zdrowotne 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pl-PL" b="1" dirty="0"/>
              <a:t>Raport Światowej Organizacji Zdrowia /WHO/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pl-PL" b="1" dirty="0"/>
              <a:t>Porównanie emisji    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b="1" dirty="0"/>
              <a:t>Gaz – antidotum na smog</a:t>
            </a:r>
          </a:p>
        </p:txBody>
      </p:sp>
    </p:spTree>
    <p:extLst>
      <p:ext uri="{BB962C8B-B14F-4D97-AF65-F5344CB8AC3E}">
        <p14:creationId xmlns:p14="http://schemas.microsoft.com/office/powerpoint/2010/main" val="2435328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F8CC3F-BD95-4B78-A80D-A4B0A4F9B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1. SMOG – co to takiego? 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4CBBD5C-404E-4463-8AE4-75A418EBD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3FB-526F-4E01-A500-8F37F1D9B613}" type="datetime1">
              <a:rPr lang="de-DE" smtClean="0"/>
              <a:t>08.05.2018</a:t>
            </a:fld>
            <a:endParaRPr lang="de-DE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51CA5E-2296-4E8D-BB88-2A9F66E26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Präsentationstitel in der Fußzeile</a:t>
            </a:r>
            <a:endParaRPr lang="de-DE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44E0EF6-F06C-4AAE-A04A-3E0992B1A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DFEA48-2D48-4EF5-B029-0B8993B9B72D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FE15F239-7760-426C-B058-6A6F02895B0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FFA02D-ACDA-4C68-9443-3326694BDEC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BA3E72AB-ADFB-4504-8821-4A46E6CFAF5C}"/>
              </a:ext>
            </a:extLst>
          </p:cNvPr>
          <p:cNvSpPr/>
          <p:nvPr/>
        </p:nvSpPr>
        <p:spPr>
          <a:xfrm>
            <a:off x="352521" y="1099637"/>
            <a:ext cx="98634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Światowa Organizacja Zdrowia /WHO/ definiuje powietrze zanieczyszczone tzw. smog  jako takie, którego skład chemiczny może ujemnie wpłynąć na zdrowie człowieka, roślin      i zwierząt, a także na inne elementy środowiska (wodę, glebę). </a:t>
            </a:r>
            <a:endParaRPr lang="pl-PL" dirty="0"/>
          </a:p>
        </p:txBody>
      </p:sp>
      <p:pic>
        <p:nvPicPr>
          <p:cNvPr id="2050" name="Picture 2" descr="https://lh4.googleusercontent.com/JuGjnC734FzYOJegpSxi9sVWhWtqh-GBualZai39XFeY-KwzGMap7e6d6rhc5dGVRCJPpHGADdGbva1zLt3zXoF8A8KL1uS_NovgQ3lk5vSZ14GvDam4AmuwsWiypp3gtYCYAWgcvD1PvFD0uw">
            <a:extLst>
              <a:ext uri="{FF2B5EF4-FFF2-40B4-BE49-F238E27FC236}">
                <a16:creationId xmlns:a16="http://schemas.microsoft.com/office/drawing/2014/main" id="{DEE2F981-74A8-46DF-9862-C5DCB4C31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47" y="2376324"/>
            <a:ext cx="6271249" cy="407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F47645D9-FB4C-4097-8330-C8AE0C00B419}"/>
              </a:ext>
            </a:extLst>
          </p:cNvPr>
          <p:cNvSpPr/>
          <p:nvPr/>
        </p:nvSpPr>
        <p:spPr>
          <a:xfrm>
            <a:off x="6650966" y="2357201"/>
            <a:ext cx="367240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0000"/>
                </a:solidFill>
                <a:latin typeface="Arial" panose="020B0604020202020204" pitchFamily="34" charset="0"/>
              </a:rPr>
              <a:t>Główne substancje uważane za niebezpieczne:</a:t>
            </a:r>
            <a:endParaRPr lang="pl-PL" dirty="0"/>
          </a:p>
          <a:p>
            <a:pPr fontAlgn="base"/>
            <a:endParaRPr lang="pl-PL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 pyły zawieszone</a:t>
            </a:r>
            <a:endParaRPr lang="pl-PL" sz="1200" dirty="0">
              <a:solidFill>
                <a:srgbClr val="000000"/>
              </a:solidFill>
              <a:latin typeface="Noto Sans Symbols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 dwutlenek siarki (SO</a:t>
            </a:r>
            <a:r>
              <a:rPr lang="pl-PL" sz="12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pl-PL" sz="1200" dirty="0">
              <a:solidFill>
                <a:srgbClr val="000000"/>
              </a:solidFill>
              <a:latin typeface="Noto Sans Symbols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 tlenki azotu (</a:t>
            </a:r>
            <a:r>
              <a:rPr lang="pl-PL" dirty="0" err="1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pl-PL" sz="1200" baseline="-25000" dirty="0" err="1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pl-PL" dirty="0" err="1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r>
              <a:rPr lang="pl-PL" sz="1200" baseline="-25000" dirty="0" err="1">
                <a:solidFill>
                  <a:srgbClr val="000000"/>
                </a:solidFill>
                <a:latin typeface="Arial" panose="020B0604020202020204" pitchFamily="34" charset="0"/>
              </a:rPr>
              <a:t>y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pl-PL" sz="1200" dirty="0">
              <a:solidFill>
                <a:srgbClr val="000000"/>
              </a:solidFill>
              <a:latin typeface="Noto Sans Symbols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 pyły węglowe (X</a:t>
            </a:r>
            <a:r>
              <a:rPr lang="pl-PL" sz="12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pl-PL" sz="1200" dirty="0">
              <a:solidFill>
                <a:srgbClr val="000000"/>
              </a:solidFill>
              <a:latin typeface="Noto Sans Symbols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 lotne związki organiczne</a:t>
            </a:r>
            <a:endParaRPr lang="pl-PL" sz="1200" dirty="0">
              <a:solidFill>
                <a:srgbClr val="000000"/>
              </a:solidFill>
              <a:latin typeface="Noto Sans Symbols"/>
            </a:endParaRPr>
          </a:p>
          <a:p>
            <a:pPr fontAlgn="base"/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      (</a:t>
            </a:r>
            <a:r>
              <a:rPr lang="pl-PL" u="sng" dirty="0" err="1">
                <a:solidFill>
                  <a:srgbClr val="0563C1"/>
                </a:solidFill>
                <a:latin typeface="Arial" panose="020B0604020202020204" pitchFamily="34" charset="0"/>
                <a:hlinkClick r:id="rId3"/>
              </a:rPr>
              <a:t>benzo</a:t>
            </a:r>
            <a:r>
              <a:rPr lang="pl-PL" u="sng" dirty="0">
                <a:solidFill>
                  <a:srgbClr val="0563C1"/>
                </a:solidFill>
                <a:latin typeface="Arial" panose="020B0604020202020204" pitchFamily="34" charset="0"/>
                <a:hlinkClick r:id="rId3"/>
              </a:rPr>
              <a:t>(a)</a:t>
            </a:r>
            <a:r>
              <a:rPr lang="pl-PL" u="sng" dirty="0" err="1">
                <a:solidFill>
                  <a:srgbClr val="0563C1"/>
                </a:solidFill>
                <a:latin typeface="Arial" panose="020B0604020202020204" pitchFamily="34" charset="0"/>
                <a:hlinkClick r:id="rId3"/>
              </a:rPr>
              <a:t>pireny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pl-PL" sz="1200" dirty="0">
              <a:solidFill>
                <a:srgbClr val="000000"/>
              </a:solidFill>
              <a:latin typeface="Noto Sans Symbols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 tlenek węgla (CO)</a:t>
            </a:r>
            <a:endParaRPr lang="pl-PL" sz="1200" dirty="0">
              <a:solidFill>
                <a:srgbClr val="000000"/>
              </a:solidFill>
              <a:latin typeface="Noto Sans Symbols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 dwutlenek węgla (CO</a:t>
            </a:r>
            <a:r>
              <a:rPr lang="pl-PL" sz="12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pl-PL" sz="1200" dirty="0">
              <a:solidFill>
                <a:srgbClr val="000000"/>
              </a:solidFill>
              <a:latin typeface="Noto Sans Symbols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 ozon troposferyczny (O</a:t>
            </a:r>
            <a:r>
              <a:rPr lang="pl-PL" sz="12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pl-PL" sz="1200" dirty="0">
              <a:solidFill>
                <a:srgbClr val="000000"/>
              </a:solidFill>
              <a:latin typeface="Noto Sans Symbols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 metale ciężkie</a:t>
            </a:r>
            <a:endParaRPr lang="pl-PL" sz="12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</p:txBody>
      </p:sp>
    </p:spTree>
    <p:extLst>
      <p:ext uri="{BB962C8B-B14F-4D97-AF65-F5344CB8AC3E}">
        <p14:creationId xmlns:p14="http://schemas.microsoft.com/office/powerpoint/2010/main" val="169816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F8CC3F-BD95-4B78-A80D-A4B0A4F9B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2. Niska emisja – skutki zdrowotne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4CBBD5C-404E-4463-8AE4-75A418EBD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3FB-526F-4E01-A500-8F37F1D9B613}" type="datetime1">
              <a:rPr lang="de-DE" smtClean="0"/>
              <a:t>08.05.2018</a:t>
            </a:fld>
            <a:endParaRPr lang="de-DE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51CA5E-2296-4E8D-BB88-2A9F66E26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Präsentationstitel in der Fußzeile</a:t>
            </a:r>
            <a:endParaRPr lang="de-DE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44E0EF6-F06C-4AAE-A04A-3E0992B1A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DFEA48-2D48-4EF5-B029-0B8993B9B72D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FE15F239-7760-426C-B058-6A6F02895B0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FFA02D-ACDA-4C68-9443-3326694BDEC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Shape 296" descr="Wycinek ekranu">
            <a:extLst>
              <a:ext uri="{FF2B5EF4-FFF2-40B4-BE49-F238E27FC236}">
                <a16:creationId xmlns:a16="http://schemas.microsoft.com/office/drawing/2014/main" id="{17A5137D-3F6F-4FC4-8683-313485D2BEE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7805156" y="1280456"/>
            <a:ext cx="2200100" cy="246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297" descr="Wycinek ekranu">
            <a:extLst>
              <a:ext uri="{FF2B5EF4-FFF2-40B4-BE49-F238E27FC236}">
                <a16:creationId xmlns:a16="http://schemas.microsoft.com/office/drawing/2014/main" id="{F65DD9E4-03FF-4892-A316-9FDBADF6DF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7782409" y="3885953"/>
            <a:ext cx="2219067" cy="238582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292">
            <a:extLst>
              <a:ext uri="{FF2B5EF4-FFF2-40B4-BE49-F238E27FC236}">
                <a16:creationId xmlns:a16="http://schemas.microsoft.com/office/drawing/2014/main" id="{2CE137DF-4C9B-4E8A-9616-B57A1DCA9831}"/>
              </a:ext>
            </a:extLst>
          </p:cNvPr>
          <p:cNvSpPr/>
          <p:nvPr/>
        </p:nvSpPr>
        <p:spPr>
          <a:xfrm>
            <a:off x="482185" y="1134483"/>
            <a:ext cx="7300223" cy="1909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Według Światowej Organizacji Zdrowia (WHO) 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każdego roku na skutek wdychania zanieczyszczonego 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powietrza na całym świecie przedwcześnie umierają 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miliony ludzi, 500 tyś w Europie i 43 tyś w Polsce.</a:t>
            </a:r>
            <a:endParaRPr dirty="0"/>
          </a:p>
        </p:txBody>
      </p:sp>
      <p:sp>
        <p:nvSpPr>
          <p:cNvPr id="14" name="Shape 294">
            <a:extLst>
              <a:ext uri="{FF2B5EF4-FFF2-40B4-BE49-F238E27FC236}">
                <a16:creationId xmlns:a16="http://schemas.microsoft.com/office/drawing/2014/main" id="{0180F15D-BCB8-4D40-89BC-25E20C06900A}"/>
              </a:ext>
            </a:extLst>
          </p:cNvPr>
          <p:cNvSpPr/>
          <p:nvPr/>
        </p:nvSpPr>
        <p:spPr>
          <a:xfrm>
            <a:off x="482185" y="3161860"/>
            <a:ext cx="6785718" cy="333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❑"/>
            </a:pPr>
            <a:r>
              <a:rPr lang="pl-PL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pyły zawieszone (PM10, PM2,5)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❑"/>
            </a:pPr>
            <a:r>
              <a:rPr lang="pl-PL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pyły zawieszone SO2, NO2, </a:t>
            </a:r>
            <a:r>
              <a:rPr lang="pl-PL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NOx</a:t>
            </a:r>
            <a:r>
              <a:rPr lang="pl-PL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CO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❑"/>
            </a:pPr>
            <a:r>
              <a:rPr lang="pl-PL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metale ciężkie (min. Pb, Cd, As, Ni)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❑"/>
            </a:pPr>
            <a:r>
              <a:rPr lang="pl-PL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WWA (</a:t>
            </a:r>
            <a:r>
              <a:rPr lang="pl-PL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benzo</a:t>
            </a:r>
            <a:r>
              <a:rPr lang="pl-PL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</a:t>
            </a:r>
            <a:r>
              <a:rPr lang="pl-PL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piren</a:t>
            </a:r>
            <a:r>
              <a:rPr lang="pl-PL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benzen)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❑"/>
            </a:pPr>
            <a:r>
              <a:rPr lang="pl-PL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dioksyny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</a:pPr>
            <a:endParaRPr lang="pl-PL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</a:pPr>
            <a:r>
              <a:rPr lang="pl-PL" b="1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SKUTKI:</a:t>
            </a:r>
            <a:endParaRPr b="1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❑"/>
            </a:pPr>
            <a:r>
              <a:rPr lang="pl-PL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przewlekła choroba płuc (POCHP), podrażnienia spojówek krtani i tchawicy,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❑"/>
            </a:pPr>
            <a:r>
              <a:rPr lang="pl-PL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związki rakotwórcze, mutagenne</a:t>
            </a:r>
            <a:endParaRPr dirty="0"/>
          </a:p>
          <a:p>
            <a:pPr marL="285750" marR="0" lvl="0" indent="-2171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71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71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9814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F8CC3F-BD95-4B78-A80D-A4B0A4F9B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3. Raport Światowej Organizacji Zdrowia /WHO/ 2016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4CBBD5C-404E-4463-8AE4-75A418EBD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3FB-526F-4E01-A500-8F37F1D9B613}" type="datetime1">
              <a:rPr lang="de-DE" smtClean="0"/>
              <a:t>08.05.2018</a:t>
            </a:fld>
            <a:endParaRPr lang="de-DE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51CA5E-2296-4E8D-BB88-2A9F66E26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Präsentationstitel in der Fußzeile</a:t>
            </a:r>
            <a:endParaRPr lang="de-DE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44E0EF6-F06C-4AAE-A04A-3E0992B1A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DFEA48-2D48-4EF5-B029-0B8993B9B72D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FE15F239-7760-426C-B058-6A6F02895B0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FFA02D-ACDA-4C68-9443-3326694BDEC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2CFE183-EF41-4DB6-8DB5-44D1D527B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42" y="1181277"/>
            <a:ext cx="5171809" cy="3177072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27FF696-062F-4CFE-BA4F-AC62347A68FB}"/>
              </a:ext>
            </a:extLst>
          </p:cNvPr>
          <p:cNvSpPr txBox="1"/>
          <p:nvPr/>
        </p:nvSpPr>
        <p:spPr>
          <a:xfrm>
            <a:off x="5658409" y="1543948"/>
            <a:ext cx="30569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b="1" dirty="0"/>
              <a:t>Średni poziom zanieczyszczenia powietrza w miastach Europy /pyły zawieszone PM 2,5/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83B9992A-3F59-4556-B4B1-5707ECD50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813" y="4358349"/>
            <a:ext cx="5087134" cy="2577482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D992946-1DD5-4986-A264-06DF3591C855}"/>
              </a:ext>
            </a:extLst>
          </p:cNvPr>
          <p:cNvSpPr txBox="1"/>
          <p:nvPr/>
        </p:nvSpPr>
        <p:spPr>
          <a:xfrm>
            <a:off x="1109237" y="5213597"/>
            <a:ext cx="3856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b="1" dirty="0"/>
              <a:t>Najbardziej zanieczyszczone miasta Europy /średni poziom pyłów zawieszonych PM 2,5/</a:t>
            </a:r>
          </a:p>
        </p:txBody>
      </p:sp>
    </p:spTree>
    <p:extLst>
      <p:ext uri="{BB962C8B-B14F-4D97-AF65-F5344CB8AC3E}">
        <p14:creationId xmlns:p14="http://schemas.microsoft.com/office/powerpoint/2010/main" val="1611086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4CBBD5C-404E-4463-8AE4-75A418EBD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3FB-526F-4E01-A500-8F37F1D9B613}" type="datetime1">
              <a:rPr lang="de-DE" smtClean="0"/>
              <a:t>08.05.2018</a:t>
            </a:fld>
            <a:endParaRPr lang="de-DE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51CA5E-2296-4E8D-BB88-2A9F66E26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Präsentationstitel in der Fußzeile</a:t>
            </a:r>
            <a:endParaRPr lang="de-DE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44E0EF6-F06C-4AAE-A04A-3E0992B1A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DFEA48-2D48-4EF5-B029-0B8993B9B72D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FE15F239-7760-426C-B058-6A6F02895B0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FFA02D-ACDA-4C68-9443-3326694BDEC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79109AA9-C724-459C-8EA3-F3730B7C7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947" y="944993"/>
            <a:ext cx="4482261" cy="5984814"/>
          </a:xfrm>
          <a:prstGeom prst="rect">
            <a:avLst/>
          </a:prstGeom>
        </p:spPr>
      </p:pic>
      <p:sp>
        <p:nvSpPr>
          <p:cNvPr id="18" name="Tytuł 1">
            <a:extLst>
              <a:ext uri="{FF2B5EF4-FFF2-40B4-BE49-F238E27FC236}">
                <a16:creationId xmlns:a16="http://schemas.microsoft.com/office/drawing/2014/main" id="{8A9E19A4-F897-4A31-89C4-6ED3323D7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947" y="603508"/>
            <a:ext cx="9756000" cy="676948"/>
          </a:xfrm>
        </p:spPr>
        <p:txBody>
          <a:bodyPr/>
          <a:lstStyle/>
          <a:p>
            <a:r>
              <a:rPr lang="pl-PL" b="1" dirty="0"/>
              <a:t>3. Raport Światowej Organizacji Zdrowia /WHO/ 2016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7B3894F2-51E9-490E-A9B5-E1320D2FB0C1}"/>
              </a:ext>
            </a:extLst>
          </p:cNvPr>
          <p:cNvSpPr txBox="1"/>
          <p:nvPr/>
        </p:nvSpPr>
        <p:spPr>
          <a:xfrm>
            <a:off x="1027447" y="2375607"/>
            <a:ext cx="3934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b="1" dirty="0"/>
              <a:t>Najbardziej zanieczyszczone miasta Polski średni poziom pyłów zawieszonych PM 2,5/</a:t>
            </a:r>
          </a:p>
        </p:txBody>
      </p:sp>
    </p:spTree>
    <p:extLst>
      <p:ext uri="{BB962C8B-B14F-4D97-AF65-F5344CB8AC3E}">
        <p14:creationId xmlns:p14="http://schemas.microsoft.com/office/powerpoint/2010/main" val="2488539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4CBBD5C-404E-4463-8AE4-75A418EBD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3FB-526F-4E01-A500-8F37F1D9B613}" type="datetime1">
              <a:rPr lang="de-DE" smtClean="0"/>
              <a:t>08.05.2018</a:t>
            </a:fld>
            <a:endParaRPr lang="de-DE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51CA5E-2296-4E8D-BB88-2A9F66E26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Präsentationstitel in der Fußzeile</a:t>
            </a:r>
            <a:endParaRPr lang="de-DE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44E0EF6-F06C-4AAE-A04A-3E0992B1A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DFEA48-2D48-4EF5-B029-0B8993B9B72D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FE15F239-7760-426C-B058-6A6F02895B0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FFA02D-ACDA-4C68-9443-3326694BDEC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8A9E19A4-F897-4A31-89C4-6ED3323D7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947" y="603508"/>
            <a:ext cx="9756000" cy="676948"/>
          </a:xfrm>
        </p:spPr>
        <p:txBody>
          <a:bodyPr/>
          <a:lstStyle/>
          <a:p>
            <a:r>
              <a:rPr lang="pl-PL" b="1" dirty="0"/>
              <a:t>3. Raport Światowej Organizacji Zdrowia /WHO/ 2016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2BB89759-8496-4966-8D0B-7E53AFA02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110" y="1280456"/>
            <a:ext cx="7485875" cy="573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26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4CBBD5C-404E-4463-8AE4-75A418EBD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3FB-526F-4E01-A500-8F37F1D9B613}" type="datetime1">
              <a:rPr lang="de-DE" smtClean="0"/>
              <a:t>08.05.2018</a:t>
            </a:fld>
            <a:endParaRPr lang="de-DE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51CA5E-2296-4E8D-BB88-2A9F66E26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Präsentationstitel in der Fußzeile</a:t>
            </a:r>
            <a:endParaRPr lang="de-DE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44E0EF6-F06C-4AAE-A04A-3E0992B1A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DFEA48-2D48-4EF5-B029-0B8993B9B72D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FE15F239-7760-426C-B058-6A6F02895B0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FFA02D-ACDA-4C68-9443-3326694BDEC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8A9E19A4-F897-4A31-89C4-6ED3323D7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947" y="603508"/>
            <a:ext cx="9756000" cy="676948"/>
          </a:xfrm>
        </p:spPr>
        <p:txBody>
          <a:bodyPr/>
          <a:lstStyle/>
          <a:p>
            <a:r>
              <a:rPr lang="pl-PL" b="1" dirty="0"/>
              <a:t>3. Raport Światowej Organizacji Zdrowia /WHO/  </a:t>
            </a:r>
            <a:r>
              <a:rPr lang="pl-PL" sz="1600" b="1" dirty="0"/>
              <a:t>/wskaźniki dotyczą okresu grzewczego/ </a:t>
            </a:r>
            <a:endParaRPr lang="pl-PL" b="1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D80AD701-B34E-4F28-8E60-4BB6F53BE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30" y="1280456"/>
            <a:ext cx="4008080" cy="559533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B7F1B30C-87DF-45CC-9BF4-F1FB179D6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958" y="1280455"/>
            <a:ext cx="4113380" cy="561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92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F8CC3F-BD95-4B78-A80D-A4B0A4F9B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4. Porównanie emisji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4CBBD5C-404E-4463-8AE4-75A418EBD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3FB-526F-4E01-A500-8F37F1D9B613}" type="datetime1">
              <a:rPr lang="de-DE" smtClean="0"/>
              <a:t>08.05.2018</a:t>
            </a:fld>
            <a:endParaRPr lang="de-DE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51CA5E-2296-4E8D-BB88-2A9F66E26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Präsentationstitel in der Fußzeile</a:t>
            </a:r>
            <a:endParaRPr lang="de-DE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44E0EF6-F06C-4AAE-A04A-3E0992B1A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DFEA48-2D48-4EF5-B029-0B8993B9B72D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FE15F239-7760-426C-B058-6A6F02895B0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FFA02D-ACDA-4C68-9443-3326694BDEC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C36B779-B5A0-43CE-B3FA-4612ACE7C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47" y="1052787"/>
            <a:ext cx="4585019" cy="329641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0CA06F4-758C-4A09-9F24-244AE0D5F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201" y="1052786"/>
            <a:ext cx="4820668" cy="3278583"/>
          </a:xfrm>
          <a:prstGeom prst="rect">
            <a:avLst/>
          </a:prstGeom>
        </p:spPr>
      </p:pic>
      <p:sp>
        <p:nvSpPr>
          <p:cNvPr id="11" name="Shape 292">
            <a:extLst>
              <a:ext uri="{FF2B5EF4-FFF2-40B4-BE49-F238E27FC236}">
                <a16:creationId xmlns:a16="http://schemas.microsoft.com/office/drawing/2014/main" id="{24101B11-CF0A-4F2D-9AFB-44428736D385}"/>
              </a:ext>
            </a:extLst>
          </p:cNvPr>
          <p:cNvSpPr/>
          <p:nvPr/>
        </p:nvSpPr>
        <p:spPr>
          <a:xfrm>
            <a:off x="482186" y="4508304"/>
            <a:ext cx="9544683" cy="19099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największą emisją </a:t>
            </a:r>
            <a:r>
              <a:rPr lang="pl-PL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NOx</a:t>
            </a:r>
            <a:r>
              <a:rPr lang="pl-PL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charakteryzują się kotły węglowe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najniższą emisję osiągają gazowe i absorpcyjne pompy ciepła jak również kotły gazowe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największą emisją CO charakteryzują się kotły na biomasę i kotły węglowe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7584708"/>
      </p:ext>
    </p:extLst>
  </p:cSld>
  <p:clrMapOvr>
    <a:masterClrMapping/>
  </p:clrMapOvr>
</p:sld>
</file>

<file path=ppt/theme/theme1.xml><?xml version="1.0" encoding="utf-8"?>
<a:theme xmlns:a="http://schemas.openxmlformats.org/drawingml/2006/main" name="Viessmann Divisionen">
  <a:themeElements>
    <a:clrScheme name="Viessmann">
      <a:dk1>
        <a:sysClr val="windowText" lastClr="000000"/>
      </a:dk1>
      <a:lt1>
        <a:srgbClr val="FFFFFF"/>
      </a:lt1>
      <a:dk2>
        <a:srgbClr val="555555"/>
      </a:dk2>
      <a:lt2>
        <a:srgbClr val="FFFFFF"/>
      </a:lt2>
      <a:accent1>
        <a:srgbClr val="D2D2D2"/>
      </a:accent1>
      <a:accent2>
        <a:srgbClr val="A8A8A8"/>
      </a:accent2>
      <a:accent3>
        <a:srgbClr val="787878"/>
      </a:accent3>
      <a:accent4>
        <a:srgbClr val="555555"/>
      </a:accent4>
      <a:accent5>
        <a:srgbClr val="F5231B"/>
      </a:accent5>
      <a:accent6>
        <a:srgbClr val="FF8B32"/>
      </a:accent6>
      <a:hlink>
        <a:srgbClr val="F5231B"/>
      </a:hlink>
      <a:folHlink>
        <a:srgbClr val="800080"/>
      </a:folHlink>
    </a:clrScheme>
    <a:fontScheme name="Viessmann Grou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0E636F91-FB27-47BE-9523-D6B56FD784CC}" vid="{06D78E08-B81E-4AF2-8D7E-A4D7B0BDAE19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506</Words>
  <Application>Microsoft Office PowerPoint</Application>
  <PresentationFormat>Niestandardowy</PresentationFormat>
  <Paragraphs>92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Noto Sans Symbols</vt:lpstr>
      <vt:lpstr>Wingdings</vt:lpstr>
      <vt:lpstr>Viessmann Divisionen</vt:lpstr>
      <vt:lpstr>Prezentacja programu PowerPoint</vt:lpstr>
      <vt:lpstr>Spis treści:</vt:lpstr>
      <vt:lpstr>1. SMOG – co to takiego? </vt:lpstr>
      <vt:lpstr>2. Niska emisja – skutki zdrowotne</vt:lpstr>
      <vt:lpstr>3. Raport Światowej Organizacji Zdrowia /WHO/ 2016</vt:lpstr>
      <vt:lpstr>3. Raport Światowej Organizacji Zdrowia /WHO/ 2016</vt:lpstr>
      <vt:lpstr>3. Raport Światowej Organizacji Zdrowia /WHO/ 2016</vt:lpstr>
      <vt:lpstr>3. Raport Światowej Organizacji Zdrowia /WHO/  /wskaźniki dotyczą okresu grzewczego/ </vt:lpstr>
      <vt:lpstr>4. Porównanie emisji</vt:lpstr>
      <vt:lpstr>4. Porównanie emisji</vt:lpstr>
      <vt:lpstr>5. Gaz – antidotum na smog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2017-09-29T06:38:06Z</dcterms:created>
  <dcterms:modified xsi:type="dcterms:W3CDTF">2018-05-08T06:34:40Z</dcterms:modified>
</cp:coreProperties>
</file>