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874" r:id="rId4"/>
  </p:sldMasterIdLst>
  <p:notesMasterIdLst>
    <p:notesMasterId r:id="rId29"/>
  </p:notesMasterIdLst>
  <p:sldIdLst>
    <p:sldId id="6695" r:id="rId5"/>
    <p:sldId id="2076137527" r:id="rId6"/>
    <p:sldId id="10701" r:id="rId7"/>
    <p:sldId id="10704" r:id="rId8"/>
    <p:sldId id="2076137529" r:id="rId9"/>
    <p:sldId id="2076137522" r:id="rId10"/>
    <p:sldId id="2076137528" r:id="rId11"/>
    <p:sldId id="2076137524" r:id="rId12"/>
    <p:sldId id="838841235" r:id="rId13"/>
    <p:sldId id="2076137458" r:id="rId14"/>
    <p:sldId id="2076137523" r:id="rId15"/>
    <p:sldId id="2076137476" r:id="rId16"/>
    <p:sldId id="2076137461" r:id="rId17"/>
    <p:sldId id="2076137467" r:id="rId18"/>
    <p:sldId id="2076137480" r:id="rId19"/>
    <p:sldId id="2076137481" r:id="rId20"/>
    <p:sldId id="2456" r:id="rId21"/>
    <p:sldId id="2076137483" r:id="rId22"/>
    <p:sldId id="2076137484" r:id="rId23"/>
    <p:sldId id="2076137446" r:id="rId24"/>
    <p:sldId id="838841198" r:id="rId25"/>
    <p:sldId id="2076137521" r:id="rId26"/>
    <p:sldId id="5041" r:id="rId27"/>
    <p:sldId id="2076137518" r:id="rId28"/>
  </p:sldIdLst>
  <p:sldSz cx="12192000" cy="6858000"/>
  <p:notesSz cx="6858000" cy="9144000"/>
  <p:embeddedFontLst>
    <p:embeddedFont>
      <p:font typeface="Calibri" panose="020F0502020204030204" pitchFamily="34" charset="0"/>
      <p:regular r:id="rId30"/>
      <p:bold r:id="rId31"/>
      <p:italic r:id="rId32"/>
      <p:boldItalic r:id="rId33"/>
    </p:embeddedFont>
    <p:embeddedFont>
      <p:font typeface="Georgia" panose="02040502050405020303" pitchFamily="18" charset="0"/>
      <p:regular r:id="rId34"/>
      <p:bold r:id="rId35"/>
      <p:italic r:id="rId36"/>
      <p:boldItalic r:id="rId37"/>
    </p:embeddedFont>
    <p:embeddedFont>
      <p:font typeface="Source Sans Pro" panose="020B0503030403020204" pitchFamily="34" charset="0"/>
      <p:regular r:id="rId38"/>
      <p:bold r:id="rId39"/>
      <p:italic r:id="rId40"/>
      <p:boldItalic r:id="rId4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F0EB6BE-020B-4ACF-8E29-CAFEC8AF313D}">
          <p14:sldIdLst>
            <p14:sldId id="6695"/>
          </p14:sldIdLst>
        </p14:section>
        <p14:section name="We're listening" id="{824B1737-B812-45A8-9C17-3016C4D93FE8}">
          <p14:sldIdLst>
            <p14:sldId id="2076137527"/>
            <p14:sldId id="10701"/>
            <p14:sldId id="10704"/>
            <p14:sldId id="2076137529"/>
            <p14:sldId id="2076137522"/>
            <p14:sldId id="2076137528"/>
            <p14:sldId id="2076137524"/>
            <p14:sldId id="838841235"/>
          </p14:sldIdLst>
        </p14:section>
        <p14:section name="Insights from the 2020 GTIR" id="{5FDA0EE3-BE10-4E38-94EA-D423921BBF73}">
          <p14:sldIdLst>
            <p14:sldId id="2076137458"/>
          </p14:sldIdLst>
        </p14:section>
        <p14:section name="Solution overview" id="{6547F24B-AF61-4743-A613-71DBD47754AC}">
          <p14:sldIdLst>
            <p14:sldId id="2076137523"/>
            <p14:sldId id="2076137476"/>
          </p14:sldIdLst>
        </p14:section>
        <p14:section name="Capabilities" id="{4DDEA839-F498-4848-B70D-DA6C992B3F73}">
          <p14:sldIdLst>
            <p14:sldId id="2076137461"/>
          </p14:sldIdLst>
        </p14:section>
        <p14:section name="What and how we deliver" id="{FEC7FE9E-E340-4D86-A0F4-2F5D07C8531D}">
          <p14:sldIdLst>
            <p14:sldId id="2076137467"/>
            <p14:sldId id="2076137480"/>
            <p14:sldId id="2076137481"/>
            <p14:sldId id="2456"/>
            <p14:sldId id="2076137483"/>
            <p14:sldId id="2076137484"/>
          </p14:sldIdLst>
        </p14:section>
        <p14:section name="Why NTT Ltd. for Secure OT?" id="{A30A1406-4D5A-4F08-9BF4-1D1339CB8460}">
          <p14:sldIdLst>
            <p14:sldId id="2076137446"/>
            <p14:sldId id="838841198"/>
            <p14:sldId id="2076137521"/>
            <p14:sldId id="5041"/>
          </p14:sldIdLst>
        </p14:section>
        <p14:section name="Next steps" id="{C38681C1-C7F8-F744-BB22-13625940D4DB}">
          <p14:sldIdLst>
            <p14:sldId id="2076137518"/>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nee Smith (Group)" initials="RS(" lastIdx="2" clrIdx="0">
    <p:extLst>
      <p:ext uri="{19B8F6BF-5375-455C-9EA6-DF929625EA0E}">
        <p15:presenceInfo xmlns:p15="http://schemas.microsoft.com/office/powerpoint/2012/main" userId="S::renee.smith@global.ntt::77719ac5-edd4-4a94-aa09-b6744f3e3d4e" providerId="AD"/>
      </p:ext>
    </p:extLst>
  </p:cmAuthor>
  <p:cmAuthor id="2" name="Gareth Watters (Group)" initials="GW(" lastIdx="2" clrIdx="1">
    <p:extLst>
      <p:ext uri="{19B8F6BF-5375-455C-9EA6-DF929625EA0E}">
        <p15:presenceInfo xmlns:p15="http://schemas.microsoft.com/office/powerpoint/2012/main" userId="S::gareth.watters@global.ntt::cc060ae0-05e0-4a44-a1f9-ca72f8f7711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71BC"/>
    <a:srgbClr val="000000"/>
    <a:srgbClr val="0019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12FE5CF-A827-4B5B-83C6-D07D1131893D}" v="13" dt="2020-09-26T15:47:07.65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526" autoAdjust="0"/>
    <p:restoredTop sz="79788" autoAdjust="0"/>
  </p:normalViewPr>
  <p:slideViewPr>
    <p:cSldViewPr snapToGrid="0">
      <p:cViewPr varScale="1">
        <p:scale>
          <a:sx n="91" d="100"/>
          <a:sy n="91" d="100"/>
        </p:scale>
        <p:origin x="97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10.fntdata"/><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font" Target="fonts/font5.fntdata"/><Relationship Id="rId42" Type="http://schemas.openxmlformats.org/officeDocument/2006/relationships/commentAuthors" Target="commentAuthors.xml"/><Relationship Id="rId47"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41" Type="http://schemas.openxmlformats.org/officeDocument/2006/relationships/font" Target="fonts/font12.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7.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2.fntdata"/><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presProps" Target="presProps.xml"/><Relationship Id="rId48"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cin Krzemieniewski (Europe)" userId="f88d26ea-c8f2-475a-9834-0dca7e61851f" providerId="ADAL" clId="{79F21B29-2582-4B54-9656-6E300BF712C4}"/>
    <pc:docChg chg="undo custSel addSld delSld modSld addSection delSection modSection">
      <pc:chgData name="Marcin Krzemieniewski (Europe)" userId="f88d26ea-c8f2-475a-9834-0dca7e61851f" providerId="ADAL" clId="{79F21B29-2582-4B54-9656-6E300BF712C4}" dt="2020-09-08T10:34:16.262" v="933" actId="729"/>
      <pc:docMkLst>
        <pc:docMk/>
      </pc:docMkLst>
      <pc:sldChg chg="del">
        <pc:chgData name="Marcin Krzemieniewski (Europe)" userId="f88d26ea-c8f2-475a-9834-0dca7e61851f" providerId="ADAL" clId="{79F21B29-2582-4B54-9656-6E300BF712C4}" dt="2020-09-07T10:37:31.217" v="0" actId="2696"/>
        <pc:sldMkLst>
          <pc:docMk/>
          <pc:sldMk cId="2136805053" sldId="6688"/>
        </pc:sldMkLst>
      </pc:sldChg>
      <pc:sldChg chg="add del">
        <pc:chgData name="Marcin Krzemieniewski (Europe)" userId="f88d26ea-c8f2-475a-9834-0dca7e61851f" providerId="ADAL" clId="{79F21B29-2582-4B54-9656-6E300BF712C4}" dt="2020-09-07T11:16:37.250" v="11" actId="47"/>
        <pc:sldMkLst>
          <pc:docMk/>
          <pc:sldMk cId="2130983259" sldId="838841473"/>
        </pc:sldMkLst>
      </pc:sldChg>
      <pc:sldChg chg="del">
        <pc:chgData name="Marcin Krzemieniewski (Europe)" userId="f88d26ea-c8f2-475a-9834-0dca7e61851f" providerId="ADAL" clId="{79F21B29-2582-4B54-9656-6E300BF712C4}" dt="2020-09-07T11:17:27.306" v="14" actId="47"/>
        <pc:sldMkLst>
          <pc:docMk/>
          <pc:sldMk cId="2806098694" sldId="838841488"/>
        </pc:sldMkLst>
      </pc:sldChg>
      <pc:sldChg chg="del">
        <pc:chgData name="Marcin Krzemieniewski (Europe)" userId="f88d26ea-c8f2-475a-9834-0dca7e61851f" providerId="ADAL" clId="{79F21B29-2582-4B54-9656-6E300BF712C4}" dt="2020-09-07T11:17:25.156" v="13" actId="47"/>
        <pc:sldMkLst>
          <pc:docMk/>
          <pc:sldMk cId="896216162" sldId="838841489"/>
        </pc:sldMkLst>
      </pc:sldChg>
      <pc:sldChg chg="del">
        <pc:chgData name="Marcin Krzemieniewski (Europe)" userId="f88d26ea-c8f2-475a-9834-0dca7e61851f" providerId="ADAL" clId="{79F21B29-2582-4B54-9656-6E300BF712C4}" dt="2020-09-08T10:28:15.013" v="931" actId="47"/>
        <pc:sldMkLst>
          <pc:docMk/>
          <pc:sldMk cId="1032422588" sldId="838841490"/>
        </pc:sldMkLst>
      </pc:sldChg>
      <pc:sldChg chg="mod modShow">
        <pc:chgData name="Marcin Krzemieniewski (Europe)" userId="f88d26ea-c8f2-475a-9834-0dca7e61851f" providerId="ADAL" clId="{79F21B29-2582-4B54-9656-6E300BF712C4}" dt="2020-09-08T10:34:16.262" v="933" actId="729"/>
        <pc:sldMkLst>
          <pc:docMk/>
          <pc:sldMk cId="2100020383" sldId="838841493"/>
        </pc:sldMkLst>
      </pc:sldChg>
      <pc:sldChg chg="del">
        <pc:chgData name="Marcin Krzemieniewski (Europe)" userId="f88d26ea-c8f2-475a-9834-0dca7e61851f" providerId="ADAL" clId="{79F21B29-2582-4B54-9656-6E300BF712C4}" dt="2020-09-08T10:28:11.991" v="930" actId="47"/>
        <pc:sldMkLst>
          <pc:docMk/>
          <pc:sldMk cId="410931142" sldId="838841494"/>
        </pc:sldMkLst>
      </pc:sldChg>
      <pc:sldChg chg="del">
        <pc:chgData name="Marcin Krzemieniewski (Europe)" userId="f88d26ea-c8f2-475a-9834-0dca7e61851f" providerId="ADAL" clId="{79F21B29-2582-4B54-9656-6E300BF712C4}" dt="2020-09-07T11:17:20.587" v="12" actId="47"/>
        <pc:sldMkLst>
          <pc:docMk/>
          <pc:sldMk cId="817875999" sldId="838841497"/>
        </pc:sldMkLst>
      </pc:sldChg>
      <pc:sldChg chg="del">
        <pc:chgData name="Marcin Krzemieniewski (Europe)" userId="f88d26ea-c8f2-475a-9834-0dca7e61851f" providerId="ADAL" clId="{79F21B29-2582-4B54-9656-6E300BF712C4}" dt="2020-09-07T10:37:34.285" v="1" actId="47"/>
        <pc:sldMkLst>
          <pc:docMk/>
          <pc:sldMk cId="4087141893" sldId="2076137299"/>
        </pc:sldMkLst>
      </pc:sldChg>
      <pc:sldChg chg="add del">
        <pc:chgData name="Marcin Krzemieniewski (Europe)" userId="f88d26ea-c8f2-475a-9834-0dca7e61851f" providerId="ADAL" clId="{79F21B29-2582-4B54-9656-6E300BF712C4}" dt="2020-09-07T11:12:07.017" v="9"/>
        <pc:sldMkLst>
          <pc:docMk/>
          <pc:sldMk cId="3741520693" sldId="2076137487"/>
        </pc:sldMkLst>
      </pc:sldChg>
      <pc:sldChg chg="add del">
        <pc:chgData name="Marcin Krzemieniewski (Europe)" userId="f88d26ea-c8f2-475a-9834-0dca7e61851f" providerId="ADAL" clId="{79F21B29-2582-4B54-9656-6E300BF712C4}" dt="2020-09-07T11:12:07.017" v="9"/>
        <pc:sldMkLst>
          <pc:docMk/>
          <pc:sldMk cId="3259961158" sldId="2076137490"/>
        </pc:sldMkLst>
      </pc:sldChg>
      <pc:sldChg chg="add del">
        <pc:chgData name="Marcin Krzemieniewski (Europe)" userId="f88d26ea-c8f2-475a-9834-0dca7e61851f" providerId="ADAL" clId="{79F21B29-2582-4B54-9656-6E300BF712C4}" dt="2020-09-07T11:12:07.017" v="9"/>
        <pc:sldMkLst>
          <pc:docMk/>
          <pc:sldMk cId="1596092646" sldId="2076137491"/>
        </pc:sldMkLst>
      </pc:sldChg>
      <pc:sldChg chg="add del">
        <pc:chgData name="Marcin Krzemieniewski (Europe)" userId="f88d26ea-c8f2-475a-9834-0dca7e61851f" providerId="ADAL" clId="{79F21B29-2582-4B54-9656-6E300BF712C4}" dt="2020-09-07T11:12:07.017" v="9"/>
        <pc:sldMkLst>
          <pc:docMk/>
          <pc:sldMk cId="3883455180" sldId="2076137492"/>
        </pc:sldMkLst>
      </pc:sldChg>
      <pc:sldChg chg="add del setBg">
        <pc:chgData name="Marcin Krzemieniewski (Europe)" userId="f88d26ea-c8f2-475a-9834-0dca7e61851f" providerId="ADAL" clId="{79F21B29-2582-4B54-9656-6E300BF712C4}" dt="2020-09-07T11:12:07.017" v="9"/>
        <pc:sldMkLst>
          <pc:docMk/>
          <pc:sldMk cId="4259435714" sldId="2076137517"/>
        </pc:sldMkLst>
      </pc:sldChg>
      <pc:sldChg chg="mod modShow">
        <pc:chgData name="Marcin Krzemieniewski (Europe)" userId="f88d26ea-c8f2-475a-9834-0dca7e61851f" providerId="ADAL" clId="{79F21B29-2582-4B54-9656-6E300BF712C4}" dt="2020-09-07T11:13:58.316" v="10" actId="729"/>
        <pc:sldMkLst>
          <pc:docMk/>
          <pc:sldMk cId="3996569291" sldId="2076137523"/>
        </pc:sldMkLst>
      </pc:sldChg>
      <pc:sldChg chg="mod modShow">
        <pc:chgData name="Marcin Krzemieniewski (Europe)" userId="f88d26ea-c8f2-475a-9834-0dca7e61851f" providerId="ADAL" clId="{79F21B29-2582-4B54-9656-6E300BF712C4}" dt="2020-09-08T10:34:13.391" v="932" actId="729"/>
        <pc:sldMkLst>
          <pc:docMk/>
          <pc:sldMk cId="2797532363" sldId="2076137525"/>
        </pc:sldMkLst>
      </pc:sldChg>
      <pc:sldChg chg="del">
        <pc:chgData name="Marcin Krzemieniewski (Europe)" userId="f88d26ea-c8f2-475a-9834-0dca7e61851f" providerId="ADAL" clId="{79F21B29-2582-4B54-9656-6E300BF712C4}" dt="2020-09-07T10:54:41.459" v="2" actId="47"/>
        <pc:sldMkLst>
          <pc:docMk/>
          <pc:sldMk cId="95121558" sldId="2076137532"/>
        </pc:sldMkLst>
      </pc:sldChg>
      <pc:sldChg chg="addSp delSp modSp add del mod modClrScheme chgLayout">
        <pc:chgData name="Marcin Krzemieniewski (Europe)" userId="f88d26ea-c8f2-475a-9834-0dca7e61851f" providerId="ADAL" clId="{79F21B29-2582-4B54-9656-6E300BF712C4}" dt="2020-09-07T11:21:26.499" v="33" actId="47"/>
        <pc:sldMkLst>
          <pc:docMk/>
          <pc:sldMk cId="409945212" sldId="2076137535"/>
        </pc:sldMkLst>
        <pc:spChg chg="add del mod ord">
          <ac:chgData name="Marcin Krzemieniewski (Europe)" userId="f88d26ea-c8f2-475a-9834-0dca7e61851f" providerId="ADAL" clId="{79F21B29-2582-4B54-9656-6E300BF712C4}" dt="2020-09-07T11:21:22.445" v="32" actId="700"/>
          <ac:spMkLst>
            <pc:docMk/>
            <pc:sldMk cId="409945212" sldId="2076137535"/>
            <ac:spMk id="3" creationId="{826ED53E-327F-4ECB-80EA-06A4E35E4BA3}"/>
          </ac:spMkLst>
        </pc:spChg>
        <pc:spChg chg="add del mod ord">
          <ac:chgData name="Marcin Krzemieniewski (Europe)" userId="f88d26ea-c8f2-475a-9834-0dca7e61851f" providerId="ADAL" clId="{79F21B29-2582-4B54-9656-6E300BF712C4}" dt="2020-09-07T11:21:22.445" v="32" actId="700"/>
          <ac:spMkLst>
            <pc:docMk/>
            <pc:sldMk cId="409945212" sldId="2076137535"/>
            <ac:spMk id="4" creationId="{5D44B17E-C519-402D-8C9D-19CA1981FA1D}"/>
          </ac:spMkLst>
        </pc:spChg>
        <pc:spChg chg="add del mod ord">
          <ac:chgData name="Marcin Krzemieniewski (Europe)" userId="f88d26ea-c8f2-475a-9834-0dca7e61851f" providerId="ADAL" clId="{79F21B29-2582-4B54-9656-6E300BF712C4}" dt="2020-09-07T11:21:22.445" v="32" actId="700"/>
          <ac:spMkLst>
            <pc:docMk/>
            <pc:sldMk cId="409945212" sldId="2076137535"/>
            <ac:spMk id="5" creationId="{EB67113D-7351-4569-97B8-50F7CB06DF03}"/>
          </ac:spMkLst>
        </pc:spChg>
        <pc:spChg chg="add del mod ord">
          <ac:chgData name="Marcin Krzemieniewski (Europe)" userId="f88d26ea-c8f2-475a-9834-0dca7e61851f" providerId="ADAL" clId="{79F21B29-2582-4B54-9656-6E300BF712C4}" dt="2020-09-07T11:21:22.445" v="32" actId="700"/>
          <ac:spMkLst>
            <pc:docMk/>
            <pc:sldMk cId="409945212" sldId="2076137535"/>
            <ac:spMk id="10" creationId="{0B60EA06-D277-4EC9-AC3A-AE038C2651DE}"/>
          </ac:spMkLst>
        </pc:spChg>
        <pc:spChg chg="add del mod ord">
          <ac:chgData name="Marcin Krzemieniewski (Europe)" userId="f88d26ea-c8f2-475a-9834-0dca7e61851f" providerId="ADAL" clId="{79F21B29-2582-4B54-9656-6E300BF712C4}" dt="2020-09-07T11:21:22.445" v="32" actId="700"/>
          <ac:spMkLst>
            <pc:docMk/>
            <pc:sldMk cId="409945212" sldId="2076137535"/>
            <ac:spMk id="14" creationId="{B51E1C4C-1390-4C81-AC2F-B90F1267C796}"/>
          </ac:spMkLst>
        </pc:spChg>
        <pc:spChg chg="add del mod ord">
          <ac:chgData name="Marcin Krzemieniewski (Europe)" userId="f88d26ea-c8f2-475a-9834-0dca7e61851f" providerId="ADAL" clId="{79F21B29-2582-4B54-9656-6E300BF712C4}" dt="2020-09-07T11:21:22.445" v="32" actId="700"/>
          <ac:spMkLst>
            <pc:docMk/>
            <pc:sldMk cId="409945212" sldId="2076137535"/>
            <ac:spMk id="17" creationId="{A6EB3367-F9B0-45DA-89BF-DCA038007DDF}"/>
          </ac:spMkLst>
        </pc:spChg>
        <pc:spChg chg="add del mod ord">
          <ac:chgData name="Marcin Krzemieniewski (Europe)" userId="f88d26ea-c8f2-475a-9834-0dca7e61851f" providerId="ADAL" clId="{79F21B29-2582-4B54-9656-6E300BF712C4}" dt="2020-09-07T11:21:22.445" v="32" actId="700"/>
          <ac:spMkLst>
            <pc:docMk/>
            <pc:sldMk cId="409945212" sldId="2076137535"/>
            <ac:spMk id="18" creationId="{449B214F-B6A8-490D-B9BB-192EA437C147}"/>
          </ac:spMkLst>
        </pc:spChg>
        <pc:spChg chg="add del mod ord">
          <ac:chgData name="Marcin Krzemieniewski (Europe)" userId="f88d26ea-c8f2-475a-9834-0dca7e61851f" providerId="ADAL" clId="{79F21B29-2582-4B54-9656-6E300BF712C4}" dt="2020-09-07T11:21:22.445" v="32" actId="700"/>
          <ac:spMkLst>
            <pc:docMk/>
            <pc:sldMk cId="409945212" sldId="2076137535"/>
            <ac:spMk id="19" creationId="{5721A7F1-BF4C-4811-B38B-D8D798958480}"/>
          </ac:spMkLst>
        </pc:spChg>
        <pc:spChg chg="add del mod ord">
          <ac:chgData name="Marcin Krzemieniewski (Europe)" userId="f88d26ea-c8f2-475a-9834-0dca7e61851f" providerId="ADAL" clId="{79F21B29-2582-4B54-9656-6E300BF712C4}" dt="2020-09-07T11:21:22.445" v="32" actId="700"/>
          <ac:spMkLst>
            <pc:docMk/>
            <pc:sldMk cId="409945212" sldId="2076137535"/>
            <ac:spMk id="20" creationId="{076F87C3-2C13-4992-91A6-5DC64B275DDC}"/>
          </ac:spMkLst>
        </pc:spChg>
        <pc:spChg chg="add del mod ord">
          <ac:chgData name="Marcin Krzemieniewski (Europe)" userId="f88d26ea-c8f2-475a-9834-0dca7e61851f" providerId="ADAL" clId="{79F21B29-2582-4B54-9656-6E300BF712C4}" dt="2020-09-07T11:21:22.445" v="32" actId="700"/>
          <ac:spMkLst>
            <pc:docMk/>
            <pc:sldMk cId="409945212" sldId="2076137535"/>
            <ac:spMk id="21" creationId="{77F7A15F-CA30-4EFD-8DA3-31E54117EAD1}"/>
          </ac:spMkLst>
        </pc:spChg>
        <pc:spChg chg="add del mod ord">
          <ac:chgData name="Marcin Krzemieniewski (Europe)" userId="f88d26ea-c8f2-475a-9834-0dca7e61851f" providerId="ADAL" clId="{79F21B29-2582-4B54-9656-6E300BF712C4}" dt="2020-09-07T11:21:22.445" v="32" actId="700"/>
          <ac:spMkLst>
            <pc:docMk/>
            <pc:sldMk cId="409945212" sldId="2076137535"/>
            <ac:spMk id="22" creationId="{48633356-94E2-4649-B71F-DA86B5938F93}"/>
          </ac:spMkLst>
        </pc:spChg>
        <pc:spChg chg="add del mod ord">
          <ac:chgData name="Marcin Krzemieniewski (Europe)" userId="f88d26ea-c8f2-475a-9834-0dca7e61851f" providerId="ADAL" clId="{79F21B29-2582-4B54-9656-6E300BF712C4}" dt="2020-09-07T11:21:22.445" v="32" actId="700"/>
          <ac:spMkLst>
            <pc:docMk/>
            <pc:sldMk cId="409945212" sldId="2076137535"/>
            <ac:spMk id="23" creationId="{B246AF7B-ECD5-473E-B851-7F416951CBF6}"/>
          </ac:spMkLst>
        </pc:spChg>
        <pc:spChg chg="add del mod ord">
          <ac:chgData name="Marcin Krzemieniewski (Europe)" userId="f88d26ea-c8f2-475a-9834-0dca7e61851f" providerId="ADAL" clId="{79F21B29-2582-4B54-9656-6E300BF712C4}" dt="2020-09-07T11:21:22.445" v="32" actId="700"/>
          <ac:spMkLst>
            <pc:docMk/>
            <pc:sldMk cId="409945212" sldId="2076137535"/>
            <ac:spMk id="24" creationId="{48C35F6A-2E74-46F6-8BB8-AB1883000114}"/>
          </ac:spMkLst>
        </pc:spChg>
        <pc:spChg chg="add del mod ord">
          <ac:chgData name="Marcin Krzemieniewski (Europe)" userId="f88d26ea-c8f2-475a-9834-0dca7e61851f" providerId="ADAL" clId="{79F21B29-2582-4B54-9656-6E300BF712C4}" dt="2020-09-07T11:21:22.445" v="32" actId="700"/>
          <ac:spMkLst>
            <pc:docMk/>
            <pc:sldMk cId="409945212" sldId="2076137535"/>
            <ac:spMk id="25" creationId="{28B597D2-D7DD-4B73-8714-8190699AD8E7}"/>
          </ac:spMkLst>
        </pc:spChg>
        <pc:spChg chg="mod">
          <ac:chgData name="Marcin Krzemieniewski (Europe)" userId="f88d26ea-c8f2-475a-9834-0dca7e61851f" providerId="ADAL" clId="{79F21B29-2582-4B54-9656-6E300BF712C4}" dt="2020-09-07T11:18:28.970" v="30" actId="14100"/>
          <ac:spMkLst>
            <pc:docMk/>
            <pc:sldMk cId="409945212" sldId="2076137535"/>
            <ac:spMk id="43" creationId="{5FF887A4-880C-304E-ACBD-612733D0C551}"/>
          </ac:spMkLst>
        </pc:spChg>
      </pc:sldChg>
      <pc:sldChg chg="addSp delSp modSp new mod chgLayout">
        <pc:chgData name="Marcin Krzemieniewski (Europe)" userId="f88d26ea-c8f2-475a-9834-0dca7e61851f" providerId="ADAL" clId="{79F21B29-2582-4B54-9656-6E300BF712C4}" dt="2020-09-08T10:27:43.616" v="929" actId="207"/>
        <pc:sldMkLst>
          <pc:docMk/>
          <pc:sldMk cId="2580190036" sldId="2076137535"/>
        </pc:sldMkLst>
        <pc:spChg chg="add del mod ord">
          <ac:chgData name="Marcin Krzemieniewski (Europe)" userId="f88d26ea-c8f2-475a-9834-0dca7e61851f" providerId="ADAL" clId="{79F21B29-2582-4B54-9656-6E300BF712C4}" dt="2020-09-07T11:26:53.373" v="37" actId="700"/>
          <ac:spMkLst>
            <pc:docMk/>
            <pc:sldMk cId="2580190036" sldId="2076137535"/>
            <ac:spMk id="2" creationId="{E231A41F-1B1F-494D-995E-0AC956AE21F1}"/>
          </ac:spMkLst>
        </pc:spChg>
        <pc:spChg chg="add del mod ord">
          <ac:chgData name="Marcin Krzemieniewski (Europe)" userId="f88d26ea-c8f2-475a-9834-0dca7e61851f" providerId="ADAL" clId="{79F21B29-2582-4B54-9656-6E300BF712C4}" dt="2020-09-07T11:26:53.373" v="37" actId="700"/>
          <ac:spMkLst>
            <pc:docMk/>
            <pc:sldMk cId="2580190036" sldId="2076137535"/>
            <ac:spMk id="3" creationId="{D742A481-3C5B-4F7D-84CA-2428EF61B95B}"/>
          </ac:spMkLst>
        </pc:spChg>
        <pc:spChg chg="add del mod ord">
          <ac:chgData name="Marcin Krzemieniewski (Europe)" userId="f88d26ea-c8f2-475a-9834-0dca7e61851f" providerId="ADAL" clId="{79F21B29-2582-4B54-9656-6E300BF712C4}" dt="2020-09-07T11:22:06.569" v="36" actId="700"/>
          <ac:spMkLst>
            <pc:docMk/>
            <pc:sldMk cId="2580190036" sldId="2076137535"/>
            <ac:spMk id="4" creationId="{32C4A5A2-4E29-4699-B2DE-E98AAEB21C93}"/>
          </ac:spMkLst>
        </pc:spChg>
        <pc:spChg chg="add del mod ord">
          <ac:chgData name="Marcin Krzemieniewski (Europe)" userId="f88d26ea-c8f2-475a-9834-0dca7e61851f" providerId="ADAL" clId="{79F21B29-2582-4B54-9656-6E300BF712C4}" dt="2020-09-07T11:22:06.569" v="36" actId="700"/>
          <ac:spMkLst>
            <pc:docMk/>
            <pc:sldMk cId="2580190036" sldId="2076137535"/>
            <ac:spMk id="5" creationId="{30B1CBEE-3780-4C97-9DEB-0CEA7848C2F4}"/>
          </ac:spMkLst>
        </pc:spChg>
        <pc:spChg chg="add del mod ord">
          <ac:chgData name="Marcin Krzemieniewski (Europe)" userId="f88d26ea-c8f2-475a-9834-0dca7e61851f" providerId="ADAL" clId="{79F21B29-2582-4B54-9656-6E300BF712C4}" dt="2020-09-07T11:22:06.569" v="36" actId="700"/>
          <ac:spMkLst>
            <pc:docMk/>
            <pc:sldMk cId="2580190036" sldId="2076137535"/>
            <ac:spMk id="6" creationId="{0A163729-DF13-4184-B00A-1EE26470DDC3}"/>
          </ac:spMkLst>
        </pc:spChg>
        <pc:spChg chg="add mod ord">
          <ac:chgData name="Marcin Krzemieniewski (Europe)" userId="f88d26ea-c8f2-475a-9834-0dca7e61851f" providerId="ADAL" clId="{79F21B29-2582-4B54-9656-6E300BF712C4}" dt="2020-09-07T11:56:48.391" v="210" actId="20577"/>
          <ac:spMkLst>
            <pc:docMk/>
            <pc:sldMk cId="2580190036" sldId="2076137535"/>
            <ac:spMk id="7" creationId="{933F0E04-3D81-4E76-8B64-1B6F4B638A30}"/>
          </ac:spMkLst>
        </pc:spChg>
        <pc:spChg chg="add mod ord">
          <ac:chgData name="Marcin Krzemieniewski (Europe)" userId="f88d26ea-c8f2-475a-9834-0dca7e61851f" providerId="ADAL" clId="{79F21B29-2582-4B54-9656-6E300BF712C4}" dt="2020-09-08T10:27:43.616" v="929" actId="207"/>
          <ac:spMkLst>
            <pc:docMk/>
            <pc:sldMk cId="2580190036" sldId="2076137535"/>
            <ac:spMk id="8" creationId="{FA44B821-7ACC-460E-9DD2-7E8C67EAD823}"/>
          </ac:spMkLst>
        </pc:spChg>
        <pc:spChg chg="add mod ord">
          <ac:chgData name="Marcin Krzemieniewski (Europe)" userId="f88d26ea-c8f2-475a-9834-0dca7e61851f" providerId="ADAL" clId="{79F21B29-2582-4B54-9656-6E300BF712C4}" dt="2020-09-07T11:27:38.654" v="77" actId="20577"/>
          <ac:spMkLst>
            <pc:docMk/>
            <pc:sldMk cId="2580190036" sldId="2076137535"/>
            <ac:spMk id="9" creationId="{1017F729-EB3D-4DB9-AF19-37273DA5B815}"/>
          </ac:spMkLst>
        </pc:spChg>
      </pc:sldChg>
      <pc:sldChg chg="modSp add mod">
        <pc:chgData name="Marcin Krzemieniewski (Europe)" userId="f88d26ea-c8f2-475a-9834-0dca7e61851f" providerId="ADAL" clId="{79F21B29-2582-4B54-9656-6E300BF712C4}" dt="2020-09-08T10:27:34.408" v="927" actId="207"/>
        <pc:sldMkLst>
          <pc:docMk/>
          <pc:sldMk cId="1348575727" sldId="2076137536"/>
        </pc:sldMkLst>
        <pc:spChg chg="mod">
          <ac:chgData name="Marcin Krzemieniewski (Europe)" userId="f88d26ea-c8f2-475a-9834-0dca7e61851f" providerId="ADAL" clId="{79F21B29-2582-4B54-9656-6E300BF712C4}" dt="2020-09-07T12:04:35.313" v="277" actId="20577"/>
          <ac:spMkLst>
            <pc:docMk/>
            <pc:sldMk cId="1348575727" sldId="2076137536"/>
            <ac:spMk id="7" creationId="{933F0E04-3D81-4E76-8B64-1B6F4B638A30}"/>
          </ac:spMkLst>
        </pc:spChg>
        <pc:spChg chg="mod">
          <ac:chgData name="Marcin Krzemieniewski (Europe)" userId="f88d26ea-c8f2-475a-9834-0dca7e61851f" providerId="ADAL" clId="{79F21B29-2582-4B54-9656-6E300BF712C4}" dt="2020-09-08T10:27:34.408" v="927" actId="207"/>
          <ac:spMkLst>
            <pc:docMk/>
            <pc:sldMk cId="1348575727" sldId="2076137536"/>
            <ac:spMk id="8" creationId="{FA44B821-7ACC-460E-9DD2-7E8C67EAD823}"/>
          </ac:spMkLst>
        </pc:spChg>
      </pc:sldChg>
      <pc:sldMasterChg chg="delSldLayout">
        <pc:chgData name="Marcin Krzemieniewski (Europe)" userId="f88d26ea-c8f2-475a-9834-0dca7e61851f" providerId="ADAL" clId="{79F21B29-2582-4B54-9656-6E300BF712C4}" dt="2020-09-07T10:54:41.459" v="2" actId="47"/>
        <pc:sldMasterMkLst>
          <pc:docMk/>
          <pc:sldMasterMk cId="1696463448" sldId="2147483874"/>
        </pc:sldMasterMkLst>
        <pc:sldLayoutChg chg="del">
          <pc:chgData name="Marcin Krzemieniewski (Europe)" userId="f88d26ea-c8f2-475a-9834-0dca7e61851f" providerId="ADAL" clId="{79F21B29-2582-4B54-9656-6E300BF712C4}" dt="2020-09-07T10:37:34.285" v="1" actId="47"/>
          <pc:sldLayoutMkLst>
            <pc:docMk/>
            <pc:sldMasterMk cId="1696463448" sldId="2147483874"/>
            <pc:sldLayoutMk cId="269161437" sldId="2147483920"/>
          </pc:sldLayoutMkLst>
        </pc:sldLayoutChg>
        <pc:sldLayoutChg chg="del">
          <pc:chgData name="Marcin Krzemieniewski (Europe)" userId="f88d26ea-c8f2-475a-9834-0dca7e61851f" providerId="ADAL" clId="{79F21B29-2582-4B54-9656-6E300BF712C4}" dt="2020-09-07T10:54:41.459" v="2" actId="47"/>
          <pc:sldLayoutMkLst>
            <pc:docMk/>
            <pc:sldMasterMk cId="1696463448" sldId="2147483874"/>
            <pc:sldLayoutMk cId="3991890092" sldId="2147483923"/>
          </pc:sldLayoutMkLst>
        </pc:sldLayoutChg>
      </pc:sldMasterChg>
    </pc:docChg>
  </pc:docChgLst>
  <pc:docChgLst>
    <pc:chgData name="Marcin Krzemieniewski (Europe)" userId="f88d26ea-c8f2-475a-9834-0dca7e61851f" providerId="ADAL" clId="{C12FE5CF-A827-4B5B-83C6-D07D1131893D}"/>
    <pc:docChg chg="undo custSel addSld delSld modSld sldOrd delSection modSection">
      <pc:chgData name="Marcin Krzemieniewski (Europe)" userId="f88d26ea-c8f2-475a-9834-0dca7e61851f" providerId="ADAL" clId="{C12FE5CF-A827-4B5B-83C6-D07D1131893D}" dt="2020-09-28T15:38:18.595" v="280" actId="20577"/>
      <pc:docMkLst>
        <pc:docMk/>
      </pc:docMkLst>
      <pc:sldChg chg="addSp delSp modSp del mod modShow">
        <pc:chgData name="Marcin Krzemieniewski (Europe)" userId="f88d26ea-c8f2-475a-9834-0dca7e61851f" providerId="ADAL" clId="{C12FE5CF-A827-4B5B-83C6-D07D1131893D}" dt="2020-09-28T06:02:35.345" v="274" actId="47"/>
        <pc:sldMkLst>
          <pc:docMk/>
          <pc:sldMk cId="470898016" sldId="356"/>
        </pc:sldMkLst>
        <pc:spChg chg="del">
          <ac:chgData name="Marcin Krzemieniewski (Europe)" userId="f88d26ea-c8f2-475a-9834-0dca7e61851f" providerId="ADAL" clId="{C12FE5CF-A827-4B5B-83C6-D07D1131893D}" dt="2020-09-25T12:27:10.813" v="27" actId="478"/>
          <ac:spMkLst>
            <pc:docMk/>
            <pc:sldMk cId="470898016" sldId="356"/>
            <ac:spMk id="2" creationId="{8DB592CA-843F-437D-BF36-7FC2F398992F}"/>
          </ac:spMkLst>
        </pc:spChg>
        <pc:spChg chg="add del mod">
          <ac:chgData name="Marcin Krzemieniewski (Europe)" userId="f88d26ea-c8f2-475a-9834-0dca7e61851f" providerId="ADAL" clId="{C12FE5CF-A827-4B5B-83C6-D07D1131893D}" dt="2020-09-25T12:27:12.747" v="28" actId="478"/>
          <ac:spMkLst>
            <pc:docMk/>
            <pc:sldMk cId="470898016" sldId="356"/>
            <ac:spMk id="4" creationId="{ADA82B72-D3C2-4A27-B866-FCB7AF35C789}"/>
          </ac:spMkLst>
        </pc:spChg>
        <pc:spChg chg="add del mod">
          <ac:chgData name="Marcin Krzemieniewski (Europe)" userId="f88d26ea-c8f2-475a-9834-0dca7e61851f" providerId="ADAL" clId="{C12FE5CF-A827-4B5B-83C6-D07D1131893D}" dt="2020-09-25T12:27:21.739" v="32" actId="478"/>
          <ac:spMkLst>
            <pc:docMk/>
            <pc:sldMk cId="470898016" sldId="356"/>
            <ac:spMk id="6" creationId="{6B20D228-7D2F-4D2E-BE9C-267016FFD3A2}"/>
          </ac:spMkLst>
        </pc:spChg>
        <pc:spChg chg="add del mod">
          <ac:chgData name="Marcin Krzemieniewski (Europe)" userId="f88d26ea-c8f2-475a-9834-0dca7e61851f" providerId="ADAL" clId="{C12FE5CF-A827-4B5B-83C6-D07D1131893D}" dt="2020-09-25T12:27:26.746" v="35" actId="478"/>
          <ac:spMkLst>
            <pc:docMk/>
            <pc:sldMk cId="470898016" sldId="356"/>
            <ac:spMk id="8" creationId="{DD31F058-CC35-4552-AC56-C5F3180012D4}"/>
          </ac:spMkLst>
        </pc:spChg>
        <pc:spChg chg="del">
          <ac:chgData name="Marcin Krzemieniewski (Europe)" userId="f88d26ea-c8f2-475a-9834-0dca7e61851f" providerId="ADAL" clId="{C12FE5CF-A827-4B5B-83C6-D07D1131893D}" dt="2020-09-25T12:27:16.119" v="30" actId="478"/>
          <ac:spMkLst>
            <pc:docMk/>
            <pc:sldMk cId="470898016" sldId="356"/>
            <ac:spMk id="31" creationId="{A33D211E-B6B7-4E50-9A0F-44C4838A748A}"/>
          </ac:spMkLst>
        </pc:spChg>
        <pc:spChg chg="del">
          <ac:chgData name="Marcin Krzemieniewski (Europe)" userId="f88d26ea-c8f2-475a-9834-0dca7e61851f" providerId="ADAL" clId="{C12FE5CF-A827-4B5B-83C6-D07D1131893D}" dt="2020-09-25T12:27:19.737" v="31" actId="478"/>
          <ac:spMkLst>
            <pc:docMk/>
            <pc:sldMk cId="470898016" sldId="356"/>
            <ac:spMk id="45" creationId="{305BC05E-61D5-404C-BD4F-533247FC3A52}"/>
          </ac:spMkLst>
        </pc:spChg>
        <pc:spChg chg="del">
          <ac:chgData name="Marcin Krzemieniewski (Europe)" userId="f88d26ea-c8f2-475a-9834-0dca7e61851f" providerId="ADAL" clId="{C12FE5CF-A827-4B5B-83C6-D07D1131893D}" dt="2020-09-25T12:27:24.918" v="34" actId="478"/>
          <ac:spMkLst>
            <pc:docMk/>
            <pc:sldMk cId="470898016" sldId="356"/>
            <ac:spMk id="46" creationId="{26ECA5F7-7064-F549-A821-4A6539C330C5}"/>
          </ac:spMkLst>
        </pc:spChg>
        <pc:cxnChg chg="del">
          <ac:chgData name="Marcin Krzemieniewski (Europe)" userId="f88d26ea-c8f2-475a-9834-0dca7e61851f" providerId="ADAL" clId="{C12FE5CF-A827-4B5B-83C6-D07D1131893D}" dt="2020-09-25T12:27:23.227" v="33" actId="478"/>
          <ac:cxnSpMkLst>
            <pc:docMk/>
            <pc:sldMk cId="470898016" sldId="356"/>
            <ac:cxnSpMk id="29" creationId="{6FA4BFAB-DDD9-B14D-826A-1F041530DE4D}"/>
          </ac:cxnSpMkLst>
        </pc:cxnChg>
        <pc:cxnChg chg="del">
          <ac:chgData name="Marcin Krzemieniewski (Europe)" userId="f88d26ea-c8f2-475a-9834-0dca7e61851f" providerId="ADAL" clId="{C12FE5CF-A827-4B5B-83C6-D07D1131893D}" dt="2020-09-25T12:27:14.331" v="29" actId="478"/>
          <ac:cxnSpMkLst>
            <pc:docMk/>
            <pc:sldMk cId="470898016" sldId="356"/>
            <ac:cxnSpMk id="32" creationId="{7572FF36-04B2-4F63-8E20-E81564A25653}"/>
          </ac:cxnSpMkLst>
        </pc:cxnChg>
      </pc:sldChg>
      <pc:sldChg chg="addSp delSp modSp add del mod setBg">
        <pc:chgData name="Marcin Krzemieniewski (Europe)" userId="f88d26ea-c8f2-475a-9834-0dca7e61851f" providerId="ADAL" clId="{C12FE5CF-A827-4B5B-83C6-D07D1131893D}" dt="2020-09-26T15:51:41.583" v="271" actId="113"/>
        <pc:sldMkLst>
          <pc:docMk/>
          <pc:sldMk cId="3216903653" sldId="5041"/>
        </pc:sldMkLst>
        <pc:spChg chg="mod">
          <ac:chgData name="Marcin Krzemieniewski (Europe)" userId="f88d26ea-c8f2-475a-9834-0dca7e61851f" providerId="ADAL" clId="{C12FE5CF-A827-4B5B-83C6-D07D1131893D}" dt="2020-09-26T15:48:33.992" v="212" actId="20577"/>
          <ac:spMkLst>
            <pc:docMk/>
            <pc:sldMk cId="3216903653" sldId="5041"/>
            <ac:spMk id="4" creationId="{B9185BE1-2A64-6D49-898B-CAE4242235D3}"/>
          </ac:spMkLst>
        </pc:spChg>
        <pc:spChg chg="mod">
          <ac:chgData name="Marcin Krzemieniewski (Europe)" userId="f88d26ea-c8f2-475a-9834-0dca7e61851f" providerId="ADAL" clId="{C12FE5CF-A827-4B5B-83C6-D07D1131893D}" dt="2020-09-26T15:45:19.752" v="185"/>
          <ac:spMkLst>
            <pc:docMk/>
            <pc:sldMk cId="3216903653" sldId="5041"/>
            <ac:spMk id="12" creationId="{59E9E85C-5569-44F2-9CF3-36266B9E1AAB}"/>
          </ac:spMkLst>
        </pc:spChg>
        <pc:spChg chg="mod">
          <ac:chgData name="Marcin Krzemieniewski (Europe)" userId="f88d26ea-c8f2-475a-9834-0dca7e61851f" providerId="ADAL" clId="{C12FE5CF-A827-4B5B-83C6-D07D1131893D}" dt="2020-09-26T15:48:11.688" v="200" actId="1076"/>
          <ac:spMkLst>
            <pc:docMk/>
            <pc:sldMk cId="3216903653" sldId="5041"/>
            <ac:spMk id="13" creationId="{D8988141-C28F-3D4B-84EC-D8AC90E1E42F}"/>
          </ac:spMkLst>
        </pc:spChg>
        <pc:spChg chg="mod">
          <ac:chgData name="Marcin Krzemieniewski (Europe)" userId="f88d26ea-c8f2-475a-9834-0dca7e61851f" providerId="ADAL" clId="{C12FE5CF-A827-4B5B-83C6-D07D1131893D}" dt="2020-09-26T15:45:19.752" v="185"/>
          <ac:spMkLst>
            <pc:docMk/>
            <pc:sldMk cId="3216903653" sldId="5041"/>
            <ac:spMk id="15" creationId="{6416FC1E-C469-495A-B45A-EB5282D44F40}"/>
          </ac:spMkLst>
        </pc:spChg>
        <pc:spChg chg="mod">
          <ac:chgData name="Marcin Krzemieniewski (Europe)" userId="f88d26ea-c8f2-475a-9834-0dca7e61851f" providerId="ADAL" clId="{C12FE5CF-A827-4B5B-83C6-D07D1131893D}" dt="2020-09-26T15:46:08.201" v="189"/>
          <ac:spMkLst>
            <pc:docMk/>
            <pc:sldMk cId="3216903653" sldId="5041"/>
            <ac:spMk id="17" creationId="{576EE64E-38F5-4199-B5E9-DCA15AC9D2CC}"/>
          </ac:spMkLst>
        </pc:spChg>
        <pc:spChg chg="mod">
          <ac:chgData name="Marcin Krzemieniewski (Europe)" userId="f88d26ea-c8f2-475a-9834-0dca7e61851f" providerId="ADAL" clId="{C12FE5CF-A827-4B5B-83C6-D07D1131893D}" dt="2020-09-26T15:46:08.201" v="189"/>
          <ac:spMkLst>
            <pc:docMk/>
            <pc:sldMk cId="3216903653" sldId="5041"/>
            <ac:spMk id="18" creationId="{FA5B2EB3-1F57-4E69-9DDB-D80317B3E6B2}"/>
          </ac:spMkLst>
        </pc:spChg>
        <pc:spChg chg="mod">
          <ac:chgData name="Marcin Krzemieniewski (Europe)" userId="f88d26ea-c8f2-475a-9834-0dca7e61851f" providerId="ADAL" clId="{C12FE5CF-A827-4B5B-83C6-D07D1131893D}" dt="2020-09-26T15:46:11.910" v="191"/>
          <ac:spMkLst>
            <pc:docMk/>
            <pc:sldMk cId="3216903653" sldId="5041"/>
            <ac:spMk id="20" creationId="{97FB55A6-0ECA-4BE6-AACD-158D0795163A}"/>
          </ac:spMkLst>
        </pc:spChg>
        <pc:spChg chg="mod">
          <ac:chgData name="Marcin Krzemieniewski (Europe)" userId="f88d26ea-c8f2-475a-9834-0dca7e61851f" providerId="ADAL" clId="{C12FE5CF-A827-4B5B-83C6-D07D1131893D}" dt="2020-09-26T15:46:11.910" v="191"/>
          <ac:spMkLst>
            <pc:docMk/>
            <pc:sldMk cId="3216903653" sldId="5041"/>
            <ac:spMk id="21" creationId="{F4E98687-1A52-43FE-88D8-08E1EA0542DC}"/>
          </ac:spMkLst>
        </pc:spChg>
        <pc:spChg chg="mod">
          <ac:chgData name="Marcin Krzemieniewski (Europe)" userId="f88d26ea-c8f2-475a-9834-0dca7e61851f" providerId="ADAL" clId="{C12FE5CF-A827-4B5B-83C6-D07D1131893D}" dt="2020-09-26T15:48:03.876" v="197" actId="208"/>
          <ac:spMkLst>
            <pc:docMk/>
            <pc:sldMk cId="3216903653" sldId="5041"/>
            <ac:spMk id="23" creationId="{04406C71-7856-4F15-81B9-52322405BAA0}"/>
          </ac:spMkLst>
        </pc:spChg>
        <pc:spChg chg="mod">
          <ac:chgData name="Marcin Krzemieniewski (Europe)" userId="f88d26ea-c8f2-475a-9834-0dca7e61851f" providerId="ADAL" clId="{C12FE5CF-A827-4B5B-83C6-D07D1131893D}" dt="2020-09-26T15:47:46.982" v="195" actId="207"/>
          <ac:spMkLst>
            <pc:docMk/>
            <pc:sldMk cId="3216903653" sldId="5041"/>
            <ac:spMk id="24" creationId="{E4CB4853-4F0C-4495-8F13-68CF53ABD1B0}"/>
          </ac:spMkLst>
        </pc:spChg>
        <pc:spChg chg="mod">
          <ac:chgData name="Marcin Krzemieniewski (Europe)" userId="f88d26ea-c8f2-475a-9834-0dca7e61851f" providerId="ADAL" clId="{C12FE5CF-A827-4B5B-83C6-D07D1131893D}" dt="2020-09-26T15:51:41.583" v="271" actId="113"/>
          <ac:spMkLst>
            <pc:docMk/>
            <pc:sldMk cId="3216903653" sldId="5041"/>
            <ac:spMk id="55" creationId="{0C3EE800-B724-234D-91CF-46011951E36A}"/>
          </ac:spMkLst>
        </pc:spChg>
        <pc:grpChg chg="add del mod">
          <ac:chgData name="Marcin Krzemieniewski (Europe)" userId="f88d26ea-c8f2-475a-9834-0dca7e61851f" providerId="ADAL" clId="{C12FE5CF-A827-4B5B-83C6-D07D1131893D}" dt="2020-09-26T15:45:23.932" v="188"/>
          <ac:grpSpMkLst>
            <pc:docMk/>
            <pc:sldMk cId="3216903653" sldId="5041"/>
            <ac:grpSpMk id="9" creationId="{EC78DADB-D6F6-4AB4-ABD0-A0466F9D3EF4}"/>
          </ac:grpSpMkLst>
        </pc:grpChg>
        <pc:grpChg chg="add del mod">
          <ac:chgData name="Marcin Krzemieniewski (Europe)" userId="f88d26ea-c8f2-475a-9834-0dca7e61851f" providerId="ADAL" clId="{C12FE5CF-A827-4B5B-83C6-D07D1131893D}" dt="2020-09-26T15:46:09.407" v="190"/>
          <ac:grpSpMkLst>
            <pc:docMk/>
            <pc:sldMk cId="3216903653" sldId="5041"/>
            <ac:grpSpMk id="16" creationId="{D632FEA7-9469-4C36-90A5-20409E853C81}"/>
          </ac:grpSpMkLst>
        </pc:grpChg>
        <pc:grpChg chg="add del mod">
          <ac:chgData name="Marcin Krzemieniewski (Europe)" userId="f88d26ea-c8f2-475a-9834-0dca7e61851f" providerId="ADAL" clId="{C12FE5CF-A827-4B5B-83C6-D07D1131893D}" dt="2020-09-26T15:46:12.976" v="192"/>
          <ac:grpSpMkLst>
            <pc:docMk/>
            <pc:sldMk cId="3216903653" sldId="5041"/>
            <ac:grpSpMk id="19" creationId="{444DAC23-8417-4E14-B9FA-137893350491}"/>
          </ac:grpSpMkLst>
        </pc:grpChg>
        <pc:grpChg chg="add mod">
          <ac:chgData name="Marcin Krzemieniewski (Europe)" userId="f88d26ea-c8f2-475a-9834-0dca7e61851f" providerId="ADAL" clId="{C12FE5CF-A827-4B5B-83C6-D07D1131893D}" dt="2020-09-26T15:48:27.997" v="203" actId="1076"/>
          <ac:grpSpMkLst>
            <pc:docMk/>
            <pc:sldMk cId="3216903653" sldId="5041"/>
            <ac:grpSpMk id="22" creationId="{CF865884-262D-4667-AEC0-5632A6F1F543}"/>
          </ac:grpSpMkLst>
        </pc:grpChg>
        <pc:picChg chg="del">
          <ac:chgData name="Marcin Krzemieniewski (Europe)" userId="f88d26ea-c8f2-475a-9834-0dca7e61851f" providerId="ADAL" clId="{C12FE5CF-A827-4B5B-83C6-D07D1131893D}" dt="2020-09-26T15:48:07.078" v="198" actId="478"/>
          <ac:picMkLst>
            <pc:docMk/>
            <pc:sldMk cId="3216903653" sldId="5041"/>
            <ac:picMk id="14" creationId="{B904500B-F8C5-C142-86C3-1961CF142814}"/>
          </ac:picMkLst>
        </pc:picChg>
        <pc:picChg chg="add mod">
          <ac:chgData name="Marcin Krzemieniewski (Europe)" userId="f88d26ea-c8f2-475a-9834-0dca7e61851f" providerId="ADAL" clId="{C12FE5CF-A827-4B5B-83C6-D07D1131893D}" dt="2020-09-26T15:48:27.997" v="203" actId="1076"/>
          <ac:picMkLst>
            <pc:docMk/>
            <pc:sldMk cId="3216903653" sldId="5041"/>
            <ac:picMk id="25" creationId="{50CC1892-6385-4746-869D-85BCAE7A50C2}"/>
          </ac:picMkLst>
        </pc:picChg>
      </pc:sldChg>
      <pc:sldChg chg="modSp mod">
        <pc:chgData name="Marcin Krzemieniewski (Europe)" userId="f88d26ea-c8f2-475a-9834-0dca7e61851f" providerId="ADAL" clId="{C12FE5CF-A827-4B5B-83C6-D07D1131893D}" dt="2020-09-25T12:26:08.417" v="24" actId="20577"/>
        <pc:sldMkLst>
          <pc:docMk/>
          <pc:sldMk cId="758126443" sldId="6695"/>
        </pc:sldMkLst>
        <pc:spChg chg="mod">
          <ac:chgData name="Marcin Krzemieniewski (Europe)" userId="f88d26ea-c8f2-475a-9834-0dca7e61851f" providerId="ADAL" clId="{C12FE5CF-A827-4B5B-83C6-D07D1131893D}" dt="2020-09-25T12:26:08.417" v="24" actId="20577"/>
          <ac:spMkLst>
            <pc:docMk/>
            <pc:sldMk cId="758126443" sldId="6695"/>
            <ac:spMk id="19" creationId="{00000000-0000-0000-0000-000000000000}"/>
          </ac:spMkLst>
        </pc:spChg>
      </pc:sldChg>
      <pc:sldChg chg="del">
        <pc:chgData name="Marcin Krzemieniewski (Europe)" userId="f88d26ea-c8f2-475a-9834-0dca7e61851f" providerId="ADAL" clId="{C12FE5CF-A827-4B5B-83C6-D07D1131893D}" dt="2020-09-25T12:26:59.487" v="25" actId="47"/>
        <pc:sldMkLst>
          <pc:docMk/>
          <pc:sldMk cId="1437315364" sldId="6786"/>
        </pc:sldMkLst>
      </pc:sldChg>
      <pc:sldChg chg="del">
        <pc:chgData name="Marcin Krzemieniewski (Europe)" userId="f88d26ea-c8f2-475a-9834-0dca7e61851f" providerId="ADAL" clId="{C12FE5CF-A827-4B5B-83C6-D07D1131893D}" dt="2020-09-25T12:26:59.487" v="25" actId="47"/>
        <pc:sldMkLst>
          <pc:docMk/>
          <pc:sldMk cId="4098516245" sldId="8886"/>
        </pc:sldMkLst>
      </pc:sldChg>
      <pc:sldChg chg="del">
        <pc:chgData name="Marcin Krzemieniewski (Europe)" userId="f88d26ea-c8f2-475a-9834-0dca7e61851f" providerId="ADAL" clId="{C12FE5CF-A827-4B5B-83C6-D07D1131893D}" dt="2020-09-25T12:29:19.574" v="36" actId="47"/>
        <pc:sldMkLst>
          <pc:docMk/>
          <pc:sldMk cId="1871419075" sldId="838841244"/>
        </pc:sldMkLst>
      </pc:sldChg>
      <pc:sldChg chg="del">
        <pc:chgData name="Marcin Krzemieniewski (Europe)" userId="f88d26ea-c8f2-475a-9834-0dca7e61851f" providerId="ADAL" clId="{C12FE5CF-A827-4B5B-83C6-D07D1131893D}" dt="2020-09-26T15:28:29.910" v="52" actId="47"/>
        <pc:sldMkLst>
          <pc:docMk/>
          <pc:sldMk cId="2615430047" sldId="838841254"/>
        </pc:sldMkLst>
      </pc:sldChg>
      <pc:sldChg chg="del">
        <pc:chgData name="Marcin Krzemieniewski (Europe)" userId="f88d26ea-c8f2-475a-9834-0dca7e61851f" providerId="ADAL" clId="{C12FE5CF-A827-4B5B-83C6-D07D1131893D}" dt="2020-09-26T15:28:35.687" v="53" actId="47"/>
        <pc:sldMkLst>
          <pc:docMk/>
          <pc:sldMk cId="3555036104" sldId="838841255"/>
        </pc:sldMkLst>
      </pc:sldChg>
      <pc:sldChg chg="del">
        <pc:chgData name="Marcin Krzemieniewski (Europe)" userId="f88d26ea-c8f2-475a-9834-0dca7e61851f" providerId="ADAL" clId="{C12FE5CF-A827-4B5B-83C6-D07D1131893D}" dt="2020-09-26T15:29:32.766" v="60" actId="47"/>
        <pc:sldMkLst>
          <pc:docMk/>
          <pc:sldMk cId="1725873373" sldId="838841480"/>
        </pc:sldMkLst>
      </pc:sldChg>
      <pc:sldChg chg="del">
        <pc:chgData name="Marcin Krzemieniewski (Europe)" userId="f88d26ea-c8f2-475a-9834-0dca7e61851f" providerId="ADAL" clId="{C12FE5CF-A827-4B5B-83C6-D07D1131893D}" dt="2020-09-26T15:29:29.254" v="59" actId="47"/>
        <pc:sldMkLst>
          <pc:docMk/>
          <pc:sldMk cId="3964636574" sldId="838841483"/>
        </pc:sldMkLst>
      </pc:sldChg>
      <pc:sldChg chg="del">
        <pc:chgData name="Marcin Krzemieniewski (Europe)" userId="f88d26ea-c8f2-475a-9834-0dca7e61851f" providerId="ADAL" clId="{C12FE5CF-A827-4B5B-83C6-D07D1131893D}" dt="2020-09-25T12:26:59.487" v="25" actId="47"/>
        <pc:sldMkLst>
          <pc:docMk/>
          <pc:sldMk cId="2100020383" sldId="838841493"/>
        </pc:sldMkLst>
      </pc:sldChg>
      <pc:sldChg chg="del mod modShow">
        <pc:chgData name="Marcin Krzemieniewski (Europe)" userId="f88d26ea-c8f2-475a-9834-0dca7e61851f" providerId="ADAL" clId="{C12FE5CF-A827-4B5B-83C6-D07D1131893D}" dt="2020-09-26T15:25:23.372" v="49" actId="2696"/>
        <pc:sldMkLst>
          <pc:docMk/>
          <pc:sldMk cId="703916882" sldId="838841511"/>
        </pc:sldMkLst>
      </pc:sldChg>
      <pc:sldChg chg="del mod modShow">
        <pc:chgData name="Marcin Krzemieniewski (Europe)" userId="f88d26ea-c8f2-475a-9834-0dca7e61851f" providerId="ADAL" clId="{C12FE5CF-A827-4B5B-83C6-D07D1131893D}" dt="2020-09-26T15:24:53.086" v="45" actId="2696"/>
        <pc:sldMkLst>
          <pc:docMk/>
          <pc:sldMk cId="2074335255" sldId="2076137464"/>
        </pc:sldMkLst>
      </pc:sldChg>
      <pc:sldChg chg="ord">
        <pc:chgData name="Marcin Krzemieniewski (Europe)" userId="f88d26ea-c8f2-475a-9834-0dca7e61851f" providerId="ADAL" clId="{C12FE5CF-A827-4B5B-83C6-D07D1131893D}" dt="2020-09-26T15:25:10.244" v="47"/>
        <pc:sldMkLst>
          <pc:docMk/>
          <pc:sldMk cId="1285448289" sldId="2076137467"/>
        </pc:sldMkLst>
      </pc:sldChg>
      <pc:sldChg chg="mod modShow">
        <pc:chgData name="Marcin Krzemieniewski (Europe)" userId="f88d26ea-c8f2-475a-9834-0dca7e61851f" providerId="ADAL" clId="{C12FE5CF-A827-4B5B-83C6-D07D1131893D}" dt="2020-09-26T15:25:59.392" v="51" actId="729"/>
        <pc:sldMkLst>
          <pc:docMk/>
          <pc:sldMk cId="2527269105" sldId="2076137480"/>
        </pc:sldMkLst>
      </pc:sldChg>
      <pc:sldChg chg="add del">
        <pc:chgData name="Marcin Krzemieniewski (Europe)" userId="f88d26ea-c8f2-475a-9834-0dca7e61851f" providerId="ADAL" clId="{C12FE5CF-A827-4B5B-83C6-D07D1131893D}" dt="2020-09-26T15:29:14.308" v="56" actId="47"/>
        <pc:sldMkLst>
          <pc:docMk/>
          <pc:sldMk cId="1222409145" sldId="2076137485"/>
        </pc:sldMkLst>
      </pc:sldChg>
      <pc:sldChg chg="del">
        <pc:chgData name="Marcin Krzemieniewski (Europe)" userId="f88d26ea-c8f2-475a-9834-0dca7e61851f" providerId="ADAL" clId="{C12FE5CF-A827-4B5B-83C6-D07D1131893D}" dt="2020-09-26T15:29:26.084" v="58" actId="47"/>
        <pc:sldMkLst>
          <pc:docMk/>
          <pc:sldMk cId="4118642874" sldId="2076137486"/>
        </pc:sldMkLst>
      </pc:sldChg>
      <pc:sldChg chg="del">
        <pc:chgData name="Marcin Krzemieniewski (Europe)" userId="f88d26ea-c8f2-475a-9834-0dca7e61851f" providerId="ADAL" clId="{C12FE5CF-A827-4B5B-83C6-D07D1131893D}" dt="2020-09-26T15:20:09.123" v="39" actId="18676"/>
        <pc:sldMkLst>
          <pc:docMk/>
          <pc:sldMk cId="3741520693" sldId="2076137487"/>
        </pc:sldMkLst>
      </pc:sldChg>
      <pc:sldChg chg="del">
        <pc:chgData name="Marcin Krzemieniewski (Europe)" userId="f88d26ea-c8f2-475a-9834-0dca7e61851f" providerId="ADAL" clId="{C12FE5CF-A827-4B5B-83C6-D07D1131893D}" dt="2020-09-26T15:20:09.123" v="39" actId="18676"/>
        <pc:sldMkLst>
          <pc:docMk/>
          <pc:sldMk cId="3259961158" sldId="2076137490"/>
        </pc:sldMkLst>
      </pc:sldChg>
      <pc:sldChg chg="del">
        <pc:chgData name="Marcin Krzemieniewski (Europe)" userId="f88d26ea-c8f2-475a-9834-0dca7e61851f" providerId="ADAL" clId="{C12FE5CF-A827-4B5B-83C6-D07D1131893D}" dt="2020-09-26T15:20:09.123" v="39" actId="18676"/>
        <pc:sldMkLst>
          <pc:docMk/>
          <pc:sldMk cId="1596092646" sldId="2076137491"/>
        </pc:sldMkLst>
      </pc:sldChg>
      <pc:sldChg chg="del">
        <pc:chgData name="Marcin Krzemieniewski (Europe)" userId="f88d26ea-c8f2-475a-9834-0dca7e61851f" providerId="ADAL" clId="{C12FE5CF-A827-4B5B-83C6-D07D1131893D}" dt="2020-09-26T15:20:09.123" v="39" actId="18676"/>
        <pc:sldMkLst>
          <pc:docMk/>
          <pc:sldMk cId="3883455180" sldId="2076137492"/>
        </pc:sldMkLst>
      </pc:sldChg>
      <pc:sldChg chg="del mod modShow">
        <pc:chgData name="Marcin Krzemieniewski (Europe)" userId="f88d26ea-c8f2-475a-9834-0dca7e61851f" providerId="ADAL" clId="{C12FE5CF-A827-4B5B-83C6-D07D1131893D}" dt="2020-09-26T15:25:25.934" v="50" actId="2696"/>
        <pc:sldMkLst>
          <pc:docMk/>
          <pc:sldMk cId="4045978480" sldId="2076137506"/>
        </pc:sldMkLst>
      </pc:sldChg>
      <pc:sldChg chg="del">
        <pc:chgData name="Marcin Krzemieniewski (Europe)" userId="f88d26ea-c8f2-475a-9834-0dca7e61851f" providerId="ADAL" clId="{C12FE5CF-A827-4B5B-83C6-D07D1131893D}" dt="2020-09-25T12:26:59.487" v="25" actId="47"/>
        <pc:sldMkLst>
          <pc:docMk/>
          <pc:sldMk cId="3447244437" sldId="2076137509"/>
        </pc:sldMkLst>
      </pc:sldChg>
      <pc:sldChg chg="del">
        <pc:chgData name="Marcin Krzemieniewski (Europe)" userId="f88d26ea-c8f2-475a-9834-0dca7e61851f" providerId="ADAL" clId="{C12FE5CF-A827-4B5B-83C6-D07D1131893D}" dt="2020-09-28T06:27:46.634" v="275" actId="47"/>
        <pc:sldMkLst>
          <pc:docMk/>
          <pc:sldMk cId="2212039651" sldId="2076137515"/>
        </pc:sldMkLst>
      </pc:sldChg>
      <pc:sldChg chg="del">
        <pc:chgData name="Marcin Krzemieniewski (Europe)" userId="f88d26ea-c8f2-475a-9834-0dca7e61851f" providerId="ADAL" clId="{C12FE5CF-A827-4B5B-83C6-D07D1131893D}" dt="2020-09-26T15:20:09.123" v="39" actId="18676"/>
        <pc:sldMkLst>
          <pc:docMk/>
          <pc:sldMk cId="4259435714" sldId="2076137517"/>
        </pc:sldMkLst>
      </pc:sldChg>
      <pc:sldChg chg="addSp delSp modSp del mod">
        <pc:chgData name="Marcin Krzemieniewski (Europe)" userId="f88d26ea-c8f2-475a-9834-0dca7e61851f" providerId="ADAL" clId="{C12FE5CF-A827-4B5B-83C6-D07D1131893D}" dt="2020-09-28T15:38:18.595" v="280" actId="20577"/>
        <pc:sldMkLst>
          <pc:docMk/>
          <pc:sldMk cId="3399990868" sldId="2076137521"/>
        </pc:sldMkLst>
        <pc:spChg chg="del">
          <ac:chgData name="Marcin Krzemieniewski (Europe)" userId="f88d26ea-c8f2-475a-9834-0dca7e61851f" providerId="ADAL" clId="{C12FE5CF-A827-4B5B-83C6-D07D1131893D}" dt="2020-09-26T15:35:33.258" v="115" actId="478"/>
          <ac:spMkLst>
            <pc:docMk/>
            <pc:sldMk cId="3399990868" sldId="2076137521"/>
            <ac:spMk id="23" creationId="{67DABB6C-6275-A148-9CB4-206A7AA92359}"/>
          </ac:spMkLst>
        </pc:spChg>
        <pc:spChg chg="mod">
          <ac:chgData name="Marcin Krzemieniewski (Europe)" userId="f88d26ea-c8f2-475a-9834-0dca7e61851f" providerId="ADAL" clId="{C12FE5CF-A827-4B5B-83C6-D07D1131893D}" dt="2020-09-26T15:34:04.383" v="111" actId="20577"/>
          <ac:spMkLst>
            <pc:docMk/>
            <pc:sldMk cId="3399990868" sldId="2076137521"/>
            <ac:spMk id="25" creationId="{36832453-3AF2-3249-A8F4-D538E9B3D123}"/>
          </ac:spMkLst>
        </pc:spChg>
        <pc:spChg chg="mod">
          <ac:chgData name="Marcin Krzemieniewski (Europe)" userId="f88d26ea-c8f2-475a-9834-0dca7e61851f" providerId="ADAL" clId="{C12FE5CF-A827-4B5B-83C6-D07D1131893D}" dt="2020-09-26T15:40:26.041" v="167" actId="14100"/>
          <ac:spMkLst>
            <pc:docMk/>
            <pc:sldMk cId="3399990868" sldId="2076137521"/>
            <ac:spMk id="27" creationId="{A7A10E80-1B7C-AA40-903F-B94F9CC6B6A7}"/>
          </ac:spMkLst>
        </pc:spChg>
        <pc:spChg chg="del">
          <ac:chgData name="Marcin Krzemieniewski (Europe)" userId="f88d26ea-c8f2-475a-9834-0dca7e61851f" providerId="ADAL" clId="{C12FE5CF-A827-4B5B-83C6-D07D1131893D}" dt="2020-09-26T15:35:33.258" v="115" actId="478"/>
          <ac:spMkLst>
            <pc:docMk/>
            <pc:sldMk cId="3399990868" sldId="2076137521"/>
            <ac:spMk id="30" creationId="{8AED2D32-B1E3-7543-A50C-E2081E29DC98}"/>
          </ac:spMkLst>
        </pc:spChg>
        <pc:spChg chg="mod">
          <ac:chgData name="Marcin Krzemieniewski (Europe)" userId="f88d26ea-c8f2-475a-9834-0dca7e61851f" providerId="ADAL" clId="{C12FE5CF-A827-4B5B-83C6-D07D1131893D}" dt="2020-09-26T15:41:33.872" v="182" actId="20577"/>
          <ac:spMkLst>
            <pc:docMk/>
            <pc:sldMk cId="3399990868" sldId="2076137521"/>
            <ac:spMk id="34" creationId="{27AE9F8A-1E18-1546-A31A-EBE5FE790BED}"/>
          </ac:spMkLst>
        </pc:spChg>
        <pc:spChg chg="mod">
          <ac:chgData name="Marcin Krzemieniewski (Europe)" userId="f88d26ea-c8f2-475a-9834-0dca7e61851f" providerId="ADAL" clId="{C12FE5CF-A827-4B5B-83C6-D07D1131893D}" dt="2020-09-26T15:39:51.498" v="162" actId="14100"/>
          <ac:spMkLst>
            <pc:docMk/>
            <pc:sldMk cId="3399990868" sldId="2076137521"/>
            <ac:spMk id="35" creationId="{F2D00513-B816-B34E-B26D-7F5D621D8F1D}"/>
          </ac:spMkLst>
        </pc:spChg>
        <pc:spChg chg="del">
          <ac:chgData name="Marcin Krzemieniewski (Europe)" userId="f88d26ea-c8f2-475a-9834-0dca7e61851f" providerId="ADAL" clId="{C12FE5CF-A827-4B5B-83C6-D07D1131893D}" dt="2020-09-26T15:38:29.300" v="134" actId="478"/>
          <ac:spMkLst>
            <pc:docMk/>
            <pc:sldMk cId="3399990868" sldId="2076137521"/>
            <ac:spMk id="42" creationId="{6E491D9A-1097-6B43-85FC-C3B7205BD569}"/>
          </ac:spMkLst>
        </pc:spChg>
        <pc:spChg chg="mod">
          <ac:chgData name="Marcin Krzemieniewski (Europe)" userId="f88d26ea-c8f2-475a-9834-0dca7e61851f" providerId="ADAL" clId="{C12FE5CF-A827-4B5B-83C6-D07D1131893D}" dt="2020-09-26T15:39:46.800" v="161" actId="1076"/>
          <ac:spMkLst>
            <pc:docMk/>
            <pc:sldMk cId="3399990868" sldId="2076137521"/>
            <ac:spMk id="43" creationId="{65F58E4A-654D-F141-B118-A22D2A9A78DD}"/>
          </ac:spMkLst>
        </pc:spChg>
        <pc:spChg chg="del">
          <ac:chgData name="Marcin Krzemieniewski (Europe)" userId="f88d26ea-c8f2-475a-9834-0dca7e61851f" providerId="ADAL" clId="{C12FE5CF-A827-4B5B-83C6-D07D1131893D}" dt="2020-09-26T15:35:33.258" v="115" actId="478"/>
          <ac:spMkLst>
            <pc:docMk/>
            <pc:sldMk cId="3399990868" sldId="2076137521"/>
            <ac:spMk id="44" creationId="{E3481E28-295D-2345-9D7F-31CDFE12E000}"/>
          </ac:spMkLst>
        </pc:spChg>
        <pc:spChg chg="mod">
          <ac:chgData name="Marcin Krzemieniewski (Europe)" userId="f88d26ea-c8f2-475a-9834-0dca7e61851f" providerId="ADAL" clId="{C12FE5CF-A827-4B5B-83C6-D07D1131893D}" dt="2020-09-28T15:38:18.595" v="280" actId="20577"/>
          <ac:spMkLst>
            <pc:docMk/>
            <pc:sldMk cId="3399990868" sldId="2076137521"/>
            <ac:spMk id="45" creationId="{2C90750A-148F-DC48-85B1-C7C5658ECBFC}"/>
          </ac:spMkLst>
        </pc:spChg>
        <pc:spChg chg="del">
          <ac:chgData name="Marcin Krzemieniewski (Europe)" userId="f88d26ea-c8f2-475a-9834-0dca7e61851f" providerId="ADAL" clId="{C12FE5CF-A827-4B5B-83C6-D07D1131893D}" dt="2020-09-26T15:35:33.258" v="115" actId="478"/>
          <ac:spMkLst>
            <pc:docMk/>
            <pc:sldMk cId="3399990868" sldId="2076137521"/>
            <ac:spMk id="46" creationId="{24C5FAA5-548C-2B40-8D3F-9FA14F9B3BCC}"/>
          </ac:spMkLst>
        </pc:spChg>
        <pc:spChg chg="mod">
          <ac:chgData name="Marcin Krzemieniewski (Europe)" userId="f88d26ea-c8f2-475a-9834-0dca7e61851f" providerId="ADAL" clId="{C12FE5CF-A827-4B5B-83C6-D07D1131893D}" dt="2020-09-26T15:36:25.391" v="127" actId="122"/>
          <ac:spMkLst>
            <pc:docMk/>
            <pc:sldMk cId="3399990868" sldId="2076137521"/>
            <ac:spMk id="47" creationId="{4363BDF8-084C-FE46-975A-F455F79DE24D}"/>
          </ac:spMkLst>
        </pc:spChg>
        <pc:spChg chg="del">
          <ac:chgData name="Marcin Krzemieniewski (Europe)" userId="f88d26ea-c8f2-475a-9834-0dca7e61851f" providerId="ADAL" clId="{C12FE5CF-A827-4B5B-83C6-D07D1131893D}" dt="2020-09-26T15:35:33.258" v="115" actId="478"/>
          <ac:spMkLst>
            <pc:docMk/>
            <pc:sldMk cId="3399990868" sldId="2076137521"/>
            <ac:spMk id="49" creationId="{E37C5EEE-1884-8243-9282-76DD6454FFE2}"/>
          </ac:spMkLst>
        </pc:spChg>
        <pc:spChg chg="mod">
          <ac:chgData name="Marcin Krzemieniewski (Europe)" userId="f88d26ea-c8f2-475a-9834-0dca7e61851f" providerId="ADAL" clId="{C12FE5CF-A827-4B5B-83C6-D07D1131893D}" dt="2020-09-26T15:40:11.974" v="165" actId="1076"/>
          <ac:spMkLst>
            <pc:docMk/>
            <pc:sldMk cId="3399990868" sldId="2076137521"/>
            <ac:spMk id="50" creationId="{E8D9CAF1-2CDF-664A-88D9-18088468E60C}"/>
          </ac:spMkLst>
        </pc:spChg>
        <pc:spChg chg="del">
          <ac:chgData name="Marcin Krzemieniewski (Europe)" userId="f88d26ea-c8f2-475a-9834-0dca7e61851f" providerId="ADAL" clId="{C12FE5CF-A827-4B5B-83C6-D07D1131893D}" dt="2020-09-26T15:35:33.258" v="115" actId="478"/>
          <ac:spMkLst>
            <pc:docMk/>
            <pc:sldMk cId="3399990868" sldId="2076137521"/>
            <ac:spMk id="51" creationId="{DE75CB57-7752-7A4A-B04D-04F3B099A9FF}"/>
          </ac:spMkLst>
        </pc:spChg>
        <pc:spChg chg="mod">
          <ac:chgData name="Marcin Krzemieniewski (Europe)" userId="f88d26ea-c8f2-475a-9834-0dca7e61851f" providerId="ADAL" clId="{C12FE5CF-A827-4B5B-83C6-D07D1131893D}" dt="2020-09-26T15:36:04.625" v="120" actId="1076"/>
          <ac:spMkLst>
            <pc:docMk/>
            <pc:sldMk cId="3399990868" sldId="2076137521"/>
            <ac:spMk id="55" creationId="{6DBFCBB9-5909-404C-A10A-50760F52E638}"/>
          </ac:spMkLst>
        </pc:spChg>
        <pc:spChg chg="mod">
          <ac:chgData name="Marcin Krzemieniewski (Europe)" userId="f88d26ea-c8f2-475a-9834-0dca7e61851f" providerId="ADAL" clId="{C12FE5CF-A827-4B5B-83C6-D07D1131893D}" dt="2020-09-26T15:38:29.675" v="135"/>
          <ac:spMkLst>
            <pc:docMk/>
            <pc:sldMk cId="3399990868" sldId="2076137521"/>
            <ac:spMk id="56" creationId="{6D6204A0-5CB2-4D56-9CCE-A474E817D217}"/>
          </ac:spMkLst>
        </pc:spChg>
        <pc:spChg chg="mod">
          <ac:chgData name="Marcin Krzemieniewski (Europe)" userId="f88d26ea-c8f2-475a-9834-0dca7e61851f" providerId="ADAL" clId="{C12FE5CF-A827-4B5B-83C6-D07D1131893D}" dt="2020-09-26T15:38:29.675" v="135"/>
          <ac:spMkLst>
            <pc:docMk/>
            <pc:sldMk cId="3399990868" sldId="2076137521"/>
            <ac:spMk id="57" creationId="{AA1DA1BB-19C7-4D8C-A94B-7F7E0B0B45E1}"/>
          </ac:spMkLst>
        </pc:spChg>
        <pc:spChg chg="mod">
          <ac:chgData name="Marcin Krzemieniewski (Europe)" userId="f88d26ea-c8f2-475a-9834-0dca7e61851f" providerId="ADAL" clId="{C12FE5CF-A827-4B5B-83C6-D07D1131893D}" dt="2020-09-26T15:38:29.675" v="135"/>
          <ac:spMkLst>
            <pc:docMk/>
            <pc:sldMk cId="3399990868" sldId="2076137521"/>
            <ac:spMk id="58" creationId="{CBD33D06-6FA4-4541-B6A5-DF53D673B398}"/>
          </ac:spMkLst>
        </pc:spChg>
        <pc:spChg chg="del">
          <ac:chgData name="Marcin Krzemieniewski (Europe)" userId="f88d26ea-c8f2-475a-9834-0dca7e61851f" providerId="ADAL" clId="{C12FE5CF-A827-4B5B-83C6-D07D1131893D}" dt="2020-09-26T15:35:33.258" v="115" actId="478"/>
          <ac:spMkLst>
            <pc:docMk/>
            <pc:sldMk cId="3399990868" sldId="2076137521"/>
            <ac:spMk id="61" creationId="{77A44E9A-F970-C648-8FA2-4CB9E7A7DBE7}"/>
          </ac:spMkLst>
        </pc:spChg>
        <pc:spChg chg="del">
          <ac:chgData name="Marcin Krzemieniewski (Europe)" userId="f88d26ea-c8f2-475a-9834-0dca7e61851f" providerId="ADAL" clId="{C12FE5CF-A827-4B5B-83C6-D07D1131893D}" dt="2020-09-26T15:35:33.258" v="115" actId="478"/>
          <ac:spMkLst>
            <pc:docMk/>
            <pc:sldMk cId="3399990868" sldId="2076137521"/>
            <ac:spMk id="62" creationId="{BA27ACF9-E161-3B44-98AA-48C409E1863E}"/>
          </ac:spMkLst>
        </pc:spChg>
        <pc:spChg chg="mod">
          <ac:chgData name="Marcin Krzemieniewski (Europe)" userId="f88d26ea-c8f2-475a-9834-0dca7e61851f" providerId="ADAL" clId="{C12FE5CF-A827-4B5B-83C6-D07D1131893D}" dt="2020-09-26T15:40:11.974" v="165" actId="1076"/>
          <ac:spMkLst>
            <pc:docMk/>
            <pc:sldMk cId="3399990868" sldId="2076137521"/>
            <ac:spMk id="63" creationId="{BAE24E10-EFAE-034D-9348-351541D9CE8A}"/>
          </ac:spMkLst>
        </pc:spChg>
        <pc:grpChg chg="del">
          <ac:chgData name="Marcin Krzemieniewski (Europe)" userId="f88d26ea-c8f2-475a-9834-0dca7e61851f" providerId="ADAL" clId="{C12FE5CF-A827-4B5B-83C6-D07D1131893D}" dt="2020-09-26T15:35:33.258" v="115" actId="478"/>
          <ac:grpSpMkLst>
            <pc:docMk/>
            <pc:sldMk cId="3399990868" sldId="2076137521"/>
            <ac:grpSpMk id="21" creationId="{86A9276E-2546-C64C-844D-9FB30476AF74}"/>
          </ac:grpSpMkLst>
        </pc:grpChg>
        <pc:grpChg chg="del">
          <ac:chgData name="Marcin Krzemieniewski (Europe)" userId="f88d26ea-c8f2-475a-9834-0dca7e61851f" providerId="ADAL" clId="{C12FE5CF-A827-4B5B-83C6-D07D1131893D}" dt="2020-09-26T15:35:08.890" v="112" actId="478"/>
          <ac:grpSpMkLst>
            <pc:docMk/>
            <pc:sldMk cId="3399990868" sldId="2076137521"/>
            <ac:grpSpMk id="28" creationId="{0904C12F-6559-4D46-BA28-AC2E569DAE20}"/>
          </ac:grpSpMkLst>
        </pc:grpChg>
        <pc:grpChg chg="del">
          <ac:chgData name="Marcin Krzemieniewski (Europe)" userId="f88d26ea-c8f2-475a-9834-0dca7e61851f" providerId="ADAL" clId="{C12FE5CF-A827-4B5B-83C6-D07D1131893D}" dt="2020-09-26T15:35:33.258" v="115" actId="478"/>
          <ac:grpSpMkLst>
            <pc:docMk/>
            <pc:sldMk cId="3399990868" sldId="2076137521"/>
            <ac:grpSpMk id="33" creationId="{870E7DDA-4C91-F24A-8669-DE89B03833D7}"/>
          </ac:grpSpMkLst>
        </pc:grpChg>
        <pc:grpChg chg="add mod">
          <ac:chgData name="Marcin Krzemieniewski (Europe)" userId="f88d26ea-c8f2-475a-9834-0dca7e61851f" providerId="ADAL" clId="{C12FE5CF-A827-4B5B-83C6-D07D1131893D}" dt="2020-09-26T15:36:04.625" v="120" actId="1076"/>
          <ac:grpSpMkLst>
            <pc:docMk/>
            <pc:sldMk cId="3399990868" sldId="2076137521"/>
            <ac:grpSpMk id="48" creationId="{53FF9C32-4D6B-457E-931F-518B70568E29}"/>
          </ac:grpSpMkLst>
        </pc:grpChg>
        <pc:grpChg chg="add mod">
          <ac:chgData name="Marcin Krzemieniewski (Europe)" userId="f88d26ea-c8f2-475a-9834-0dca7e61851f" providerId="ADAL" clId="{C12FE5CF-A827-4B5B-83C6-D07D1131893D}" dt="2020-09-26T15:40:11.974" v="165" actId="1076"/>
          <ac:grpSpMkLst>
            <pc:docMk/>
            <pc:sldMk cId="3399990868" sldId="2076137521"/>
            <ac:grpSpMk id="54" creationId="{349442F4-08E9-4AD7-AF0F-4EEAC308383B}"/>
          </ac:grpSpMkLst>
        </pc:grpChg>
        <pc:picChg chg="mod">
          <ac:chgData name="Marcin Krzemieniewski (Europe)" userId="f88d26ea-c8f2-475a-9834-0dca7e61851f" providerId="ADAL" clId="{C12FE5CF-A827-4B5B-83C6-D07D1131893D}" dt="2020-09-26T15:35:09.047" v="113"/>
          <ac:picMkLst>
            <pc:docMk/>
            <pc:sldMk cId="3399990868" sldId="2076137521"/>
            <ac:picMk id="52" creationId="{BE5C5536-FB60-4BC1-AB12-5C2B64847C59}"/>
          </ac:picMkLst>
        </pc:picChg>
        <pc:picChg chg="mod">
          <ac:chgData name="Marcin Krzemieniewski (Europe)" userId="f88d26ea-c8f2-475a-9834-0dca7e61851f" providerId="ADAL" clId="{C12FE5CF-A827-4B5B-83C6-D07D1131893D}" dt="2020-09-26T15:35:09.047" v="113"/>
          <ac:picMkLst>
            <pc:docMk/>
            <pc:sldMk cId="3399990868" sldId="2076137521"/>
            <ac:picMk id="53" creationId="{97A6EABC-CFAC-4374-B82B-6D1389C6252B}"/>
          </ac:picMkLst>
        </pc:picChg>
      </pc:sldChg>
      <pc:sldChg chg="del">
        <pc:chgData name="Marcin Krzemieniewski (Europe)" userId="f88d26ea-c8f2-475a-9834-0dca7e61851f" providerId="ADAL" clId="{C12FE5CF-A827-4B5B-83C6-D07D1131893D}" dt="2020-09-25T12:26:59.487" v="25" actId="47"/>
        <pc:sldMkLst>
          <pc:docMk/>
          <pc:sldMk cId="2797532363" sldId="2076137525"/>
        </pc:sldMkLst>
      </pc:sldChg>
      <pc:sldChg chg="del mod modShow">
        <pc:chgData name="Marcin Krzemieniewski (Europe)" userId="f88d26ea-c8f2-475a-9834-0dca7e61851f" providerId="ADAL" clId="{C12FE5CF-A827-4B5B-83C6-D07D1131893D}" dt="2020-09-26T15:25:20.063" v="48" actId="2696"/>
        <pc:sldMkLst>
          <pc:docMk/>
          <pc:sldMk cId="236860603" sldId="2076137531"/>
        </pc:sldMkLst>
      </pc:sldChg>
      <pc:sldChg chg="del">
        <pc:chgData name="Marcin Krzemieniewski (Europe)" userId="f88d26ea-c8f2-475a-9834-0dca7e61851f" providerId="ADAL" clId="{C12FE5CF-A827-4B5B-83C6-D07D1131893D}" dt="2020-09-25T12:26:59.487" v="25" actId="47"/>
        <pc:sldMkLst>
          <pc:docMk/>
          <pc:sldMk cId="347279067" sldId="2076137533"/>
        </pc:sldMkLst>
      </pc:sldChg>
      <pc:sldChg chg="del">
        <pc:chgData name="Marcin Krzemieniewski (Europe)" userId="f88d26ea-c8f2-475a-9834-0dca7e61851f" providerId="ADAL" clId="{C12FE5CF-A827-4B5B-83C6-D07D1131893D}" dt="2020-09-25T12:26:59.487" v="25" actId="47"/>
        <pc:sldMkLst>
          <pc:docMk/>
          <pc:sldMk cId="1448953671" sldId="2076137534"/>
        </pc:sldMkLst>
      </pc:sldChg>
      <pc:sldChg chg="del">
        <pc:chgData name="Marcin Krzemieniewski (Europe)" userId="f88d26ea-c8f2-475a-9834-0dca7e61851f" providerId="ADAL" clId="{C12FE5CF-A827-4B5B-83C6-D07D1131893D}" dt="2020-09-26T15:41:00.114" v="174" actId="47"/>
        <pc:sldMkLst>
          <pc:docMk/>
          <pc:sldMk cId="2580190036" sldId="2076137535"/>
        </pc:sldMkLst>
      </pc:sldChg>
      <pc:sldChg chg="del">
        <pc:chgData name="Marcin Krzemieniewski (Europe)" userId="f88d26ea-c8f2-475a-9834-0dca7e61851f" providerId="ADAL" clId="{C12FE5CF-A827-4B5B-83C6-D07D1131893D}" dt="2020-09-26T15:51:49.239" v="272" actId="2696"/>
        <pc:sldMkLst>
          <pc:docMk/>
          <pc:sldMk cId="1348575727" sldId="2076137536"/>
        </pc:sldMkLst>
      </pc:sldChg>
      <pc:sldMasterChg chg="delSldLayout">
        <pc:chgData name="Marcin Krzemieniewski (Europe)" userId="f88d26ea-c8f2-475a-9834-0dca7e61851f" providerId="ADAL" clId="{C12FE5CF-A827-4B5B-83C6-D07D1131893D}" dt="2020-09-26T15:29:32.766" v="60" actId="47"/>
        <pc:sldMasterMkLst>
          <pc:docMk/>
          <pc:sldMasterMk cId="1696463448" sldId="2147483874"/>
        </pc:sldMasterMkLst>
        <pc:sldLayoutChg chg="del">
          <pc:chgData name="Marcin Krzemieniewski (Europe)" userId="f88d26ea-c8f2-475a-9834-0dca7e61851f" providerId="ADAL" clId="{C12FE5CF-A827-4B5B-83C6-D07D1131893D}" dt="2020-09-26T15:29:32.766" v="60" actId="47"/>
          <pc:sldLayoutMkLst>
            <pc:docMk/>
            <pc:sldMasterMk cId="1696463448" sldId="2147483874"/>
            <pc:sldLayoutMk cId="1328094881" sldId="2147483922"/>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9971089002480124E-2"/>
          <c:y val="1.5349868672971646E-2"/>
          <c:w val="0.92948011245502837"/>
          <c:h val="0.83732165019867422"/>
        </c:manualLayout>
      </c:layout>
      <c:barChart>
        <c:barDir val="col"/>
        <c:grouping val="stacked"/>
        <c:varyColors val="0"/>
        <c:ser>
          <c:idx val="0"/>
          <c:order val="0"/>
          <c:tx>
            <c:strRef>
              <c:f>Sheet1!$B$1</c:f>
              <c:strCache>
                <c:ptCount val="1"/>
                <c:pt idx="0">
                  <c:v>Current state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Travel &amp; transportation</c:v>
                </c:pt>
                <c:pt idx="1">
                  <c:v>Energy &amp; utilities</c:v>
                </c:pt>
                <c:pt idx="2">
                  <c:v>Manufacturing</c:v>
                </c:pt>
              </c:strCache>
            </c:strRef>
          </c:cat>
          <c:val>
            <c:numRef>
              <c:f>Sheet1!$B$2:$B$4</c:f>
              <c:numCache>
                <c:formatCode>General</c:formatCode>
                <c:ptCount val="3"/>
                <c:pt idx="0">
                  <c:v>2.69</c:v>
                </c:pt>
                <c:pt idx="1">
                  <c:v>1.83</c:v>
                </c:pt>
                <c:pt idx="2">
                  <c:v>1.62</c:v>
                </c:pt>
              </c:numCache>
            </c:numRef>
          </c:val>
          <c:extLst>
            <c:ext xmlns:c16="http://schemas.microsoft.com/office/drawing/2014/chart" uri="{C3380CC4-5D6E-409C-BE32-E72D297353CC}">
              <c16:uniqueId val="{00000000-216F-334D-AD64-5E82FAB4F65A}"/>
            </c:ext>
          </c:extLst>
        </c:ser>
        <c:ser>
          <c:idx val="1"/>
          <c:order val="1"/>
          <c:tx>
            <c:strRef>
              <c:f>Sheet1!$C$1</c:f>
              <c:strCache>
                <c:ptCount val="1"/>
                <c:pt idx="0">
                  <c:v>Gap</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Travel &amp; transportation</c:v>
                </c:pt>
                <c:pt idx="1">
                  <c:v>Energy &amp; utilities</c:v>
                </c:pt>
                <c:pt idx="2">
                  <c:v>Manufacturing</c:v>
                </c:pt>
              </c:strCache>
            </c:strRef>
          </c:cat>
          <c:val>
            <c:numRef>
              <c:f>Sheet1!$C$2:$C$4</c:f>
              <c:numCache>
                <c:formatCode>General</c:formatCode>
                <c:ptCount val="3"/>
                <c:pt idx="0">
                  <c:v>0.88</c:v>
                </c:pt>
                <c:pt idx="1">
                  <c:v>1.07</c:v>
                </c:pt>
                <c:pt idx="2">
                  <c:v>1.32</c:v>
                </c:pt>
              </c:numCache>
            </c:numRef>
          </c:val>
          <c:extLst>
            <c:ext xmlns:c16="http://schemas.microsoft.com/office/drawing/2014/chart" uri="{C3380CC4-5D6E-409C-BE32-E72D297353CC}">
              <c16:uniqueId val="{00000001-216F-334D-AD64-5E82FAB4F65A}"/>
            </c:ext>
          </c:extLst>
        </c:ser>
        <c:dLbls>
          <c:showLegendKey val="0"/>
          <c:showVal val="0"/>
          <c:showCatName val="0"/>
          <c:showSerName val="0"/>
          <c:showPercent val="0"/>
          <c:showBubbleSize val="0"/>
        </c:dLbls>
        <c:gapWidth val="150"/>
        <c:overlap val="100"/>
        <c:axId val="1366640063"/>
        <c:axId val="1274984671"/>
      </c:barChart>
      <c:catAx>
        <c:axId val="13666400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pl-PL"/>
          </a:p>
        </c:txPr>
        <c:crossAx val="1274984671"/>
        <c:crosses val="autoZero"/>
        <c:auto val="1"/>
        <c:lblAlgn val="ctr"/>
        <c:lblOffset val="100"/>
        <c:noMultiLvlLbl val="0"/>
      </c:catAx>
      <c:valAx>
        <c:axId val="127498467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pl-PL"/>
          </a:p>
        </c:txPr>
        <c:crossAx val="1366640063"/>
        <c:crosses val="autoZero"/>
        <c:crossBetween val="between"/>
      </c:valAx>
      <c:spPr>
        <a:noFill/>
        <a:ln>
          <a:noFill/>
        </a:ln>
        <a:effectLst/>
      </c:spPr>
    </c:plotArea>
    <c:legend>
      <c:legendPos val="b"/>
      <c:layout>
        <c:manualLayout>
          <c:xMode val="edge"/>
          <c:yMode val="edge"/>
          <c:x val="0.38321361733724346"/>
          <c:y val="0.94123909215982449"/>
          <c:w val="0.2597256345599902"/>
          <c:h val="5.8760907840175479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pl-P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l-PL"/>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058BD4-CDEB-4497-8C29-09676130484C}" type="datetimeFigureOut">
              <a:rPr lang="en-US" smtClean="0"/>
              <a:t>9/28/2020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70C312-F0BC-4867-8CA3-E942BB3A9216}" type="slidenum">
              <a:rPr lang="en-US" smtClean="0"/>
              <a:t>‹#›</a:t>
            </a:fld>
            <a:endParaRPr lang="en-US" dirty="0"/>
          </a:p>
        </p:txBody>
      </p:sp>
    </p:spTree>
    <p:extLst>
      <p:ext uri="{BB962C8B-B14F-4D97-AF65-F5344CB8AC3E}">
        <p14:creationId xmlns:p14="http://schemas.microsoft.com/office/powerpoint/2010/main" val="31791753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A759650-762C-9343-8990-0901C80FC791}" type="slidenum">
              <a:rPr kumimoji="0" lang="en-US" sz="1200" b="0" i="0" u="none" strike="noStrike" kern="1200" cap="none" spc="0" normalizeH="0" baseline="0" noProof="0" smtClean="0">
                <a:ln>
                  <a:noFill/>
                </a:ln>
                <a:solidFill>
                  <a:prstClr val="black"/>
                </a:solidFill>
                <a:effectLst/>
                <a:uLnTx/>
                <a:uFillTx/>
                <a:latin typeface="Arial"/>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Arial"/>
              <a:ea typeface="ＭＳ Ｐゴシック" charset="0"/>
            </a:endParaRPr>
          </a:p>
        </p:txBody>
      </p:sp>
    </p:spTree>
    <p:extLst>
      <p:ext uri="{BB962C8B-B14F-4D97-AF65-F5344CB8AC3E}">
        <p14:creationId xmlns:p14="http://schemas.microsoft.com/office/powerpoint/2010/main" val="7717576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endParaRPr lang="en-US" dirty="0"/>
          </a:p>
        </p:txBody>
      </p:sp>
      <p:sp>
        <p:nvSpPr>
          <p:cNvPr id="4" name="Slide Number Placeholder 3"/>
          <p:cNvSpPr>
            <a:spLocks noGrp="1"/>
          </p:cNvSpPr>
          <p:nvPr>
            <p:ph type="sldNum" sz="quarter" idx="5"/>
          </p:nvPr>
        </p:nvSpPr>
        <p:spPr/>
        <p:txBody>
          <a:bodyPr/>
          <a:lstStyle/>
          <a:p>
            <a:fld id="{AA759650-762C-9343-8990-0901C80FC791}" type="slidenum">
              <a:rPr lang="en-US" smtClean="0"/>
              <a:pPr/>
              <a:t>15</a:t>
            </a:fld>
            <a:endParaRPr lang="en-US" dirty="0"/>
          </a:p>
        </p:txBody>
      </p:sp>
    </p:spTree>
    <p:extLst>
      <p:ext uri="{BB962C8B-B14F-4D97-AF65-F5344CB8AC3E}">
        <p14:creationId xmlns:p14="http://schemas.microsoft.com/office/powerpoint/2010/main" val="19396619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A759650-762C-9343-8990-0901C80FC791}" type="slidenum">
              <a:rPr kumimoji="0" lang="en-US" sz="1200" b="0" i="0" u="none" strike="noStrike" kern="1200" cap="none" spc="0" normalizeH="0" baseline="0" noProof="0" smtClean="0">
                <a:ln>
                  <a:noFill/>
                </a:ln>
                <a:solidFill>
                  <a:prstClr val="black"/>
                </a:solidFill>
                <a:effectLst/>
                <a:uLnTx/>
                <a:uFillTx/>
                <a:latin typeface="Arial"/>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Arial"/>
              <a:ea typeface="ＭＳ Ｐゴシック" charset="0"/>
            </a:endParaRPr>
          </a:p>
        </p:txBody>
      </p:sp>
    </p:spTree>
    <p:extLst>
      <p:ext uri="{BB962C8B-B14F-4D97-AF65-F5344CB8AC3E}">
        <p14:creationId xmlns:p14="http://schemas.microsoft.com/office/powerpoint/2010/main" val="11791304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457195">
              <a:defRPr/>
            </a:pPr>
            <a:r>
              <a:rPr lang="en-GB" sz="1200" dirty="0">
                <a:solidFill>
                  <a:schemeClr val="tx1"/>
                </a:solidFill>
                <a:latin typeface="Arial" charset="0"/>
                <a:cs typeface="Arial" charset="0"/>
              </a:rPr>
              <a:t>Covers the </a:t>
            </a:r>
            <a:r>
              <a:rPr lang="en-GB" sz="1200" i="1" dirty="0">
                <a:solidFill>
                  <a:schemeClr val="accent1"/>
                </a:solidFill>
                <a:latin typeface="Georgia" panose="02040502050405020303" pitchFamily="18" charset="0"/>
                <a:cs typeface="Arial" charset="0"/>
              </a:rPr>
              <a:t>entire lifecycle of security</a:t>
            </a:r>
            <a:r>
              <a:rPr lang="en-GB" sz="1200" dirty="0">
                <a:solidFill>
                  <a:schemeClr val="tx1"/>
                </a:solidFill>
                <a:latin typeface="Arial" charset="0"/>
                <a:cs typeface="Arial" charset="0"/>
              </a:rPr>
              <a:t> from developing a strategy and roadmap aligned to your business needs, optimizing existing environments, to designing your next-generation enterprise security architecture. </a:t>
            </a:r>
          </a:p>
          <a:p>
            <a:pPr algn="l" defTabSz="457195">
              <a:defRPr/>
            </a:pPr>
            <a:endParaRPr lang="en-GB" sz="1200" dirty="0">
              <a:solidFill>
                <a:schemeClr val="tx1"/>
              </a:solidFill>
              <a:latin typeface="Arial" charset="0"/>
              <a:cs typeface="Arial" charset="0"/>
            </a:endParaRPr>
          </a:p>
          <a:p>
            <a:pPr algn="l" defTabSz="457195">
              <a:defRPr/>
            </a:pPr>
            <a:r>
              <a:rPr lang="en-GB" sz="1200" dirty="0">
                <a:solidFill>
                  <a:schemeClr val="tx1"/>
                </a:solidFill>
                <a:latin typeface="Arial" charset="0"/>
                <a:cs typeface="Arial" charset="0"/>
              </a:rPr>
              <a:t>We help to ensure your organization is </a:t>
            </a:r>
            <a:r>
              <a:rPr lang="en-GB" sz="1200" i="1" dirty="0">
                <a:solidFill>
                  <a:schemeClr val="accent1"/>
                </a:solidFill>
                <a:latin typeface="Georgia" panose="02040502050405020303" pitchFamily="18" charset="0"/>
                <a:cs typeface="Arial" charset="0"/>
              </a:rPr>
              <a:t>security conscious as you transform </a:t>
            </a:r>
            <a:r>
              <a:rPr lang="en-GB" sz="1200" dirty="0">
                <a:solidFill>
                  <a:schemeClr val="tx1"/>
                </a:solidFill>
                <a:latin typeface="Arial" charset="0"/>
                <a:cs typeface="Arial" charset="0"/>
              </a:rPr>
              <a:t>through innovative digital  programmes. </a:t>
            </a:r>
            <a:endParaRPr lang="en-GB" sz="1200" dirty="0">
              <a:cs typeface="Arial"/>
            </a:endParaRPr>
          </a:p>
          <a:p>
            <a:pPr algn="l"/>
            <a:endParaRPr lang="en-GB" dirty="0"/>
          </a:p>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A759650-762C-9343-8990-0901C80FC791}" type="slidenum">
              <a:rPr kumimoji="0" lang="en-US" sz="1200" b="0" i="0" u="none" strike="noStrike" kern="1200" cap="none" spc="0" normalizeH="0" baseline="0" noProof="0" smtClean="0">
                <a:ln>
                  <a:noFill/>
                </a:ln>
                <a:solidFill>
                  <a:prstClr val="black"/>
                </a:solidFill>
                <a:effectLst/>
                <a:uLnTx/>
                <a:uFillTx/>
                <a:latin typeface="Arial"/>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Arial"/>
              <a:ea typeface="ＭＳ Ｐゴシック" charset="0"/>
            </a:endParaRPr>
          </a:p>
        </p:txBody>
      </p:sp>
    </p:spTree>
    <p:extLst>
      <p:ext uri="{BB962C8B-B14F-4D97-AF65-F5344CB8AC3E}">
        <p14:creationId xmlns:p14="http://schemas.microsoft.com/office/powerpoint/2010/main" val="23355881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endParaRPr lang="en-US" dirty="0"/>
          </a:p>
        </p:txBody>
      </p:sp>
      <p:sp>
        <p:nvSpPr>
          <p:cNvPr id="4" name="Slide Number Placeholder 3"/>
          <p:cNvSpPr>
            <a:spLocks noGrp="1"/>
          </p:cNvSpPr>
          <p:nvPr>
            <p:ph type="sldNum" sz="quarter" idx="5"/>
          </p:nvPr>
        </p:nvSpPr>
        <p:spPr/>
        <p:txBody>
          <a:bodyPr/>
          <a:lstStyle/>
          <a:p>
            <a:fld id="{AA759650-762C-9343-8990-0901C80FC791}" type="slidenum">
              <a:rPr lang="en-US" smtClean="0"/>
              <a:pPr/>
              <a:t>18</a:t>
            </a:fld>
            <a:endParaRPr lang="en-US" dirty="0"/>
          </a:p>
        </p:txBody>
      </p:sp>
    </p:spTree>
    <p:extLst>
      <p:ext uri="{BB962C8B-B14F-4D97-AF65-F5344CB8AC3E}">
        <p14:creationId xmlns:p14="http://schemas.microsoft.com/office/powerpoint/2010/main" val="37367899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Our</a:t>
            </a:r>
            <a:r>
              <a:rPr lang="en-US" sz="1200" b="1" kern="1200" dirty="0">
                <a:solidFill>
                  <a:schemeClr val="tx1"/>
                </a:solidFill>
                <a:effectLst/>
                <a:latin typeface="+mn-lt"/>
                <a:ea typeface="+mn-ea"/>
                <a:cs typeface="+mn-cs"/>
              </a:rPr>
              <a:t> Cybersecurity technical and support services </a:t>
            </a:r>
            <a:r>
              <a:rPr lang="en-US" sz="1200" kern="1200" dirty="0">
                <a:solidFill>
                  <a:schemeClr val="tx1"/>
                </a:solidFill>
                <a:effectLst/>
                <a:latin typeface="+mn-lt"/>
                <a:ea typeface="+mn-ea"/>
                <a:cs typeface="+mn-cs"/>
              </a:rPr>
              <a:t>help you to design, implement, support, and </a:t>
            </a:r>
            <a:r>
              <a:rPr lang="en-ZA" sz="1200" kern="1200" dirty="0">
                <a:solidFill>
                  <a:schemeClr val="tx1"/>
                </a:solidFill>
                <a:effectLst/>
                <a:latin typeface="+mn-lt"/>
                <a:ea typeface="+mn-ea"/>
                <a:cs typeface="+mn-cs"/>
              </a:rPr>
              <a:t>optimize</a:t>
            </a:r>
            <a:r>
              <a:rPr lang="en-US" sz="1200" kern="1200" dirty="0">
                <a:solidFill>
                  <a:schemeClr val="tx1"/>
                </a:solidFill>
                <a:effectLst/>
                <a:latin typeface="+mn-lt"/>
                <a:ea typeface="+mn-ea"/>
                <a:cs typeface="+mn-cs"/>
              </a:rPr>
              <a:t> your security infrastructure, improving operations and reducing costs.</a:t>
            </a: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 </a:t>
            </a:r>
          </a:p>
          <a:p>
            <a:pPr lvl="0"/>
            <a:r>
              <a:rPr lang="en-GB" sz="1200" kern="1200" dirty="0">
                <a:solidFill>
                  <a:schemeClr val="tx1"/>
                </a:solidFill>
                <a:effectLst/>
                <a:latin typeface="+mn-lt"/>
                <a:ea typeface="+mn-ea"/>
                <a:cs typeface="+mn-cs"/>
              </a:rPr>
              <a:t>Our experts are able to help you do this through:</a:t>
            </a:r>
            <a:endParaRPr lang="en-AU"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b="1" kern="1200" dirty="0">
                <a:solidFill>
                  <a:schemeClr val="tx1"/>
                </a:solidFill>
                <a:effectLst/>
                <a:latin typeface="+mn-lt"/>
                <a:ea typeface="+mn-ea"/>
                <a:cs typeface="+mn-cs"/>
              </a:rPr>
              <a:t>Cybersecurity analysis services </a:t>
            </a:r>
            <a:r>
              <a:rPr lang="en-US" sz="1200" i="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We examine your controls, policies and processes to identify cybersecurity vulnerabilities, and give you an </a:t>
            </a:r>
            <a:r>
              <a:rPr lang="en-GB" sz="1200" i="1" kern="1200" dirty="0">
                <a:solidFill>
                  <a:schemeClr val="tx1"/>
                </a:solidFill>
                <a:effectLst/>
                <a:latin typeface="+mn-lt"/>
                <a:ea typeface="+mn-ea"/>
                <a:cs typeface="+mn-cs"/>
              </a:rPr>
              <a:t>action plan to improve your security posture</a:t>
            </a:r>
            <a:endParaRPr lang="en-AU"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GB" sz="1200" b="1" kern="1200" dirty="0">
                <a:solidFill>
                  <a:schemeClr val="tx1"/>
                </a:solidFill>
                <a:effectLst/>
                <a:latin typeface="+mn-lt"/>
                <a:ea typeface="+mn-ea"/>
                <a:cs typeface="+mn-cs"/>
              </a:rPr>
              <a:t>Selection of tools and controls - </a:t>
            </a:r>
            <a:r>
              <a:rPr lang="en-GB" sz="1200" kern="1200" dirty="0">
                <a:solidFill>
                  <a:schemeClr val="tx1"/>
                </a:solidFill>
                <a:effectLst/>
                <a:latin typeface="+mn-lt"/>
                <a:ea typeface="+mn-ea"/>
                <a:cs typeface="+mn-cs"/>
              </a:rPr>
              <a:t>From the myriad possibilities in the market, we help you to </a:t>
            </a:r>
            <a:r>
              <a:rPr lang="en-GB" sz="1200" i="1" kern="1200" dirty="0">
                <a:solidFill>
                  <a:schemeClr val="tx1"/>
                </a:solidFill>
                <a:effectLst/>
                <a:latin typeface="+mn-lt"/>
                <a:ea typeface="+mn-ea"/>
                <a:cs typeface="+mn-cs"/>
              </a:rPr>
              <a:t>identify and select the right tools and controls </a:t>
            </a:r>
            <a:r>
              <a:rPr lang="en-GB" sz="1200" kern="1200" dirty="0">
                <a:solidFill>
                  <a:schemeClr val="tx1"/>
                </a:solidFill>
                <a:effectLst/>
                <a:latin typeface="+mn-lt"/>
                <a:ea typeface="+mn-ea"/>
                <a:cs typeface="+mn-cs"/>
              </a:rPr>
              <a:t>for your organization’s particular needs</a:t>
            </a:r>
            <a:endParaRPr lang="en-AU"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GB" sz="1200" b="1" kern="1200" dirty="0">
                <a:solidFill>
                  <a:schemeClr val="tx1"/>
                </a:solidFill>
                <a:effectLst/>
                <a:latin typeface="+mn-lt"/>
                <a:ea typeface="+mn-ea"/>
                <a:cs typeface="+mn-cs"/>
              </a:rPr>
              <a:t>Design Services </a:t>
            </a:r>
            <a:r>
              <a:rPr lang="en-GB" sz="1200" i="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We develop </a:t>
            </a:r>
            <a:r>
              <a:rPr lang="en-GB" sz="1200" i="1" kern="1200" dirty="0">
                <a:solidFill>
                  <a:schemeClr val="tx1"/>
                </a:solidFill>
                <a:effectLst/>
                <a:latin typeface="+mn-lt"/>
                <a:ea typeface="+mn-ea"/>
                <a:cs typeface="+mn-cs"/>
              </a:rPr>
              <a:t>detailed designs for the tools and controls</a:t>
            </a:r>
            <a:r>
              <a:rPr lang="en-GB" sz="1200" kern="1200" dirty="0">
                <a:solidFill>
                  <a:schemeClr val="tx1"/>
                </a:solidFill>
                <a:effectLst/>
                <a:latin typeface="+mn-lt"/>
                <a:ea typeface="+mn-ea"/>
                <a:cs typeface="+mn-cs"/>
              </a:rPr>
              <a:t> for your organization's particular cybersecurity needs</a:t>
            </a:r>
            <a:endParaRPr lang="en-AU"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GB" sz="1200" b="1" kern="1200" dirty="0">
                <a:solidFill>
                  <a:schemeClr val="tx1"/>
                </a:solidFill>
                <a:effectLst/>
                <a:latin typeface="+mn-lt"/>
                <a:ea typeface="+mn-ea"/>
                <a:cs typeface="+mn-cs"/>
              </a:rPr>
              <a:t>Deployment services </a:t>
            </a:r>
            <a:r>
              <a:rPr lang="en-GB" sz="1200" i="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We </a:t>
            </a:r>
            <a:r>
              <a:rPr lang="en-GB" sz="1200" i="1" kern="1200" dirty="0">
                <a:solidFill>
                  <a:schemeClr val="tx1"/>
                </a:solidFill>
                <a:effectLst/>
                <a:latin typeface="+mn-lt"/>
                <a:ea typeface="+mn-ea"/>
                <a:cs typeface="+mn-cs"/>
              </a:rPr>
              <a:t>deploy the tools and controls</a:t>
            </a:r>
            <a:r>
              <a:rPr lang="en-GB" sz="1200" kern="1200" dirty="0">
                <a:solidFill>
                  <a:schemeClr val="tx1"/>
                </a:solidFill>
                <a:effectLst/>
                <a:latin typeface="+mn-lt"/>
                <a:ea typeface="+mn-ea"/>
                <a:cs typeface="+mn-cs"/>
              </a:rPr>
              <a:t> for your organization's particular cybersecurity needs</a:t>
            </a:r>
            <a:endParaRPr lang="en-AU"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GB" sz="1200" b="1" kern="1200" dirty="0">
                <a:solidFill>
                  <a:schemeClr val="tx1"/>
                </a:solidFill>
                <a:effectLst/>
                <a:latin typeface="+mn-lt"/>
                <a:ea typeface="+mn-ea"/>
                <a:cs typeface="+mn-cs"/>
              </a:rPr>
              <a:t>Uptime Maintenance Services </a:t>
            </a:r>
            <a:r>
              <a:rPr lang="en-GB" sz="1200" i="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We monitor and maintain the security tools and controls that are implemented in your environment</a:t>
            </a:r>
            <a:endParaRPr lang="en-AU" sz="1200" kern="1200" dirty="0">
              <a:solidFill>
                <a:schemeClr val="tx1"/>
              </a:solidFill>
              <a:effectLst/>
              <a:latin typeface="+mn-lt"/>
              <a:ea typeface="+mn-ea"/>
              <a:cs typeface="+mn-cs"/>
            </a:endParaRPr>
          </a:p>
          <a:p>
            <a:pPr marL="0" indent="0" algn="l" defTabSz="457195">
              <a:lnSpc>
                <a:spcPct val="100000"/>
              </a:lnSpc>
              <a:spcBef>
                <a:spcPct val="0"/>
              </a:spcBef>
              <a:spcAft>
                <a:spcPct val="0"/>
              </a:spcAft>
              <a:buFont typeface="Arial" panose="020B0604020202020204" pitchFamily="34" charset="0"/>
              <a:buNone/>
              <a:defRPr/>
            </a:pPr>
            <a:endParaRPr lang="en-GB" sz="1200" dirty="0">
              <a:solidFill>
                <a:schemeClr val="tx1"/>
              </a:solidFill>
              <a:latin typeface="Arial" charset="0"/>
              <a:ea typeface="Arial" charset="0"/>
              <a:cs typeface="Arial" charset="0"/>
            </a:endParaRPr>
          </a:p>
          <a:p>
            <a:pPr marL="0" marR="0" lvl="0" indent="0" algn="l" defTabSz="1219215" rtl="0" eaLnBrk="1" fontAlgn="auto" latinLnBrk="0" hangingPunct="1">
              <a:lnSpc>
                <a:spcPct val="114000"/>
              </a:lnSpc>
              <a:spcBef>
                <a:spcPts val="800"/>
              </a:spcBef>
              <a:spcAft>
                <a:spcPts val="134"/>
              </a:spcAft>
              <a:buClrTx/>
              <a:buSzTx/>
              <a:buFont typeface="Arial" panose="020B0604020202020204" pitchFamily="34" charset="0"/>
              <a:buNone/>
              <a:tabLst/>
              <a:defRPr/>
            </a:pPr>
            <a:endParaRPr kumimoji="0" lang="en-GB" b="0" strike="noStrike" kern="1200" cap="none" spc="0" normalizeH="0" baseline="0" noProof="0" dirty="0">
              <a:ln>
                <a:noFill/>
              </a:ln>
              <a:effectLst/>
              <a:uLnTx/>
              <a:uFillTx/>
              <a:cs typeface="Arial"/>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A759650-762C-9343-8990-0901C80FC791}" type="slidenum">
              <a:rPr kumimoji="0" lang="en-US" sz="1200" b="0" i="0" u="none" strike="noStrike" kern="1200" cap="none" spc="0" normalizeH="0" baseline="0" noProof="0" smtClean="0">
                <a:ln>
                  <a:noFill/>
                </a:ln>
                <a:solidFill>
                  <a:prstClr val="black"/>
                </a:solidFill>
                <a:effectLst/>
                <a:uLnTx/>
                <a:uFillTx/>
                <a:latin typeface="Arial"/>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Arial"/>
              <a:ea typeface="ＭＳ Ｐゴシック" charset="0"/>
            </a:endParaRPr>
          </a:p>
        </p:txBody>
      </p:sp>
    </p:spTree>
    <p:extLst>
      <p:ext uri="{BB962C8B-B14F-4D97-AF65-F5344CB8AC3E}">
        <p14:creationId xmlns:p14="http://schemas.microsoft.com/office/powerpoint/2010/main" val="39543310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GB" sz="1200" b="0" i="0" u="none" strike="noStrike" kern="1200" dirty="0">
                <a:solidFill>
                  <a:schemeClr val="tx1"/>
                </a:solidFill>
                <a:effectLst/>
                <a:latin typeface="+mn-lt"/>
                <a:ea typeface="+mn-ea"/>
                <a:cs typeface="+mn-cs"/>
              </a:rPr>
              <a:t>Why choose NTT for cybersecurity?</a:t>
            </a:r>
            <a:endParaRPr lang="en-GB" b="0" dirty="0">
              <a:effectLst/>
            </a:endParaRPr>
          </a:p>
          <a:p>
            <a:pPr marL="171450" indent="-127000" algn="l" defTabSz="457200" rtl="0" eaLnBrk="1" latinLnBrk="0" hangingPunct="1">
              <a:spcBef>
                <a:spcPts val="600"/>
              </a:spcBef>
              <a:spcAft>
                <a:spcPts val="100"/>
              </a:spcAft>
              <a:buFont typeface="Arial" panose="020B0604020202020204" pitchFamily="34" charset="0"/>
              <a:buChar char="•"/>
            </a:pPr>
            <a:r>
              <a:rPr lang="en-US" sz="800" kern="1200" dirty="0">
                <a:solidFill>
                  <a:schemeClr val="bg1"/>
                </a:solidFill>
                <a:latin typeface="Arial" panose="020B0604020202020204" pitchFamily="34" charset="0"/>
                <a:ea typeface="MS Mincho" panose="02020609040205080304" pitchFamily="49" charset="-128"/>
                <a:cs typeface="Arial" panose="020B0604020202020204" pitchFamily="34" charset="0"/>
              </a:rPr>
              <a:t>We offer the full lifecycle of security services from consulting, to technical and support and managed security services. </a:t>
            </a:r>
          </a:p>
          <a:p>
            <a:pPr marL="171450" indent="-127000" algn="l" defTabSz="457200" rtl="0" eaLnBrk="1" latinLnBrk="0" hangingPunct="1">
              <a:spcBef>
                <a:spcPts val="600"/>
              </a:spcBef>
              <a:spcAft>
                <a:spcPts val="100"/>
              </a:spcAft>
              <a:buFont typeface="Arial" panose="020B0604020202020204" pitchFamily="34" charset="0"/>
              <a:buChar char="•"/>
            </a:pPr>
            <a:r>
              <a:rPr lang="en-US" sz="800" kern="1200" dirty="0">
                <a:solidFill>
                  <a:schemeClr val="bg1"/>
                </a:solidFill>
                <a:latin typeface="Arial" panose="020B0604020202020204" pitchFamily="34" charset="0"/>
                <a:ea typeface="MS Mincho" panose="02020609040205080304" pitchFamily="49" charset="-128"/>
                <a:cs typeface="Arial" panose="020B0604020202020204" pitchFamily="34" charset="0"/>
              </a:rPr>
              <a:t>We have over 2,000 cybersecurity employees around the world dedicated to securing our clients, who are certiﬁed across multiple vendors, technologies, and industry standards.</a:t>
            </a:r>
          </a:p>
          <a:p>
            <a:pPr marL="171450" marR="0" lvl="0" indent="-127000" algn="l" defTabSz="457200" rtl="0" eaLnBrk="1" fontAlgn="auto" latinLnBrk="0" hangingPunct="1">
              <a:lnSpc>
                <a:spcPct val="100000"/>
              </a:lnSpc>
              <a:spcBef>
                <a:spcPts val="600"/>
              </a:spcBef>
              <a:spcAft>
                <a:spcPts val="100"/>
              </a:spcAft>
              <a:buClrTx/>
              <a:buSzTx/>
              <a:buFont typeface="Arial" panose="020B0604020202020204" pitchFamily="34" charset="0"/>
              <a:buChar char="•"/>
              <a:tabLst/>
              <a:defRPr/>
            </a:pPr>
            <a:r>
              <a:rPr lang="en-US" sz="800" kern="1200" dirty="0">
                <a:solidFill>
                  <a:schemeClr val="bg1"/>
                </a:solidFill>
                <a:latin typeface="Arial" panose="020B0604020202020204" pitchFamily="34" charset="0"/>
                <a:ea typeface="MS Mincho" panose="02020609040205080304" pitchFamily="49" charset="-128"/>
                <a:cs typeface="Arial" panose="020B0604020202020204" pitchFamily="34" charset="0"/>
              </a:rPr>
              <a:t>We operate in 57 countries around the world, offer in-country support services and have local language capabilities.</a:t>
            </a:r>
          </a:p>
          <a:p>
            <a:pPr marL="171450" indent="-127000" algn="l" defTabSz="457200" rtl="0" eaLnBrk="1" latinLnBrk="0" hangingPunct="1">
              <a:spcBef>
                <a:spcPts val="600"/>
              </a:spcBef>
              <a:spcAft>
                <a:spcPts val="100"/>
              </a:spcAft>
              <a:buFont typeface="Arial" panose="020B0604020202020204" pitchFamily="34" charset="0"/>
              <a:buChar char="•"/>
            </a:pPr>
            <a:r>
              <a:rPr lang="en-US" sz="800" kern="1200" dirty="0">
                <a:solidFill>
                  <a:schemeClr val="bg1"/>
                </a:solidFill>
                <a:latin typeface="Arial" panose="020B0604020202020204" pitchFamily="34" charset="0"/>
                <a:ea typeface="MS Mincho" panose="02020609040205080304" pitchFamily="49" charset="-128"/>
                <a:cs typeface="Arial" panose="020B0604020202020204" pitchFamily="34" charset="0"/>
              </a:rPr>
              <a:t>We have 7 R&amp;D centers around the world and have invested 100M USD in cybersecurity R&amp;D.</a:t>
            </a:r>
          </a:p>
          <a:p>
            <a:pPr marL="171450" indent="-127000" algn="l" defTabSz="457200" rtl="0" eaLnBrk="1" latinLnBrk="0" hangingPunct="1">
              <a:spcBef>
                <a:spcPts val="600"/>
              </a:spcBef>
              <a:spcAft>
                <a:spcPts val="100"/>
              </a:spcAft>
              <a:buFont typeface="Arial" panose="020B0604020202020204" pitchFamily="34" charset="0"/>
              <a:buChar char="•"/>
            </a:pPr>
            <a:r>
              <a:rPr lang="en-US" sz="800" kern="1200" dirty="0">
                <a:solidFill>
                  <a:schemeClr val="bg1"/>
                </a:solidFill>
                <a:latin typeface="Arial" panose="020B0604020202020204" pitchFamily="34" charset="0"/>
                <a:ea typeface="MS Mincho" panose="02020609040205080304" pitchFamily="49" charset="-128"/>
                <a:cs typeface="Arial" panose="020B0604020202020204" pitchFamily="34" charset="0"/>
              </a:rPr>
              <a:t>We develop our own IP to address market gaps and client security needs. </a:t>
            </a:r>
          </a:p>
          <a:p>
            <a:pPr marL="171450" indent="-127000" algn="l" defTabSz="457200" rtl="0" eaLnBrk="1" latinLnBrk="0" hangingPunct="1">
              <a:spcBef>
                <a:spcPts val="600"/>
              </a:spcBef>
              <a:spcAft>
                <a:spcPts val="100"/>
              </a:spcAft>
              <a:buFont typeface="Arial" panose="020B0604020202020204" pitchFamily="34" charset="0"/>
              <a:buChar char="•"/>
            </a:pPr>
            <a:r>
              <a:rPr lang="en-US" sz="800" kern="1200" dirty="0">
                <a:solidFill>
                  <a:schemeClr val="bg1"/>
                </a:solidFill>
                <a:latin typeface="Arial" panose="020B0604020202020204" pitchFamily="34" charset="0"/>
                <a:ea typeface="MS Mincho" panose="02020609040205080304" pitchFamily="49" charset="-128"/>
                <a:cs typeface="Arial" panose="020B0604020202020204" pitchFamily="34" charset="0"/>
              </a:rPr>
              <a:t>We have global partnership agreements with leading technology providers mean that you get off-the-shelf access to the cybersecurity technology you need rather than having to scout, evaluate, and integrate them all yourself. </a:t>
            </a:r>
          </a:p>
          <a:p>
            <a:pPr marL="171450" indent="-127000" algn="l" defTabSz="457200" rtl="0" eaLnBrk="1" latinLnBrk="0" hangingPunct="1">
              <a:spcBef>
                <a:spcPts val="600"/>
              </a:spcBef>
              <a:spcAft>
                <a:spcPts val="100"/>
              </a:spcAft>
              <a:buFont typeface="Arial" panose="020B0604020202020204" pitchFamily="34" charset="0"/>
              <a:buChar char="•"/>
            </a:pPr>
            <a:r>
              <a:rPr lang="en-US" sz="800" kern="1200" dirty="0">
                <a:solidFill>
                  <a:schemeClr val="bg1"/>
                </a:solidFill>
                <a:latin typeface="Arial" panose="020B0604020202020204" pitchFamily="34" charset="0"/>
                <a:ea typeface="MS Mincho" panose="02020609040205080304" pitchFamily="49" charset="-128"/>
                <a:cs typeface="Arial" panose="020B0604020202020204" pitchFamily="34" charset="0"/>
              </a:rPr>
              <a:t>We continually assess, select, and pre-integrate partner technology into our managed security services platform.</a:t>
            </a:r>
          </a:p>
          <a:p>
            <a:pPr marL="171450" indent="-127000" algn="l" defTabSz="457200" rtl="0" eaLnBrk="1" latinLnBrk="0" hangingPunct="1">
              <a:spcBef>
                <a:spcPts val="600"/>
              </a:spcBef>
              <a:spcAft>
                <a:spcPts val="100"/>
              </a:spcAft>
              <a:buFont typeface="Arial" panose="020B0604020202020204" pitchFamily="34" charset="0"/>
              <a:buChar char="•"/>
            </a:pPr>
            <a:r>
              <a:rPr lang="en-US" sz="800" kern="1200" dirty="0">
                <a:solidFill>
                  <a:schemeClr val="bg1"/>
                </a:solidFill>
                <a:latin typeface="Arial" panose="020B0604020202020204" pitchFamily="34" charset="0"/>
                <a:ea typeface="MS Mincho" panose="02020609040205080304" pitchFamily="49" charset="-128"/>
                <a:cs typeface="Arial" panose="020B0604020202020204" pitchFamily="34" charset="0"/>
              </a:rPr>
              <a:t>Through our Global Threat Intelligence Center, Cybersecurity Advisory Benchmarking and experience in serving more than 4000 security clients around the world, across multiple industries.</a:t>
            </a:r>
          </a:p>
          <a:p>
            <a:pPr marL="171450" indent="-127000" algn="l" defTabSz="457200" rtl="0" eaLnBrk="1" latinLnBrk="0" hangingPunct="1">
              <a:spcBef>
                <a:spcPts val="600"/>
              </a:spcBef>
              <a:spcAft>
                <a:spcPts val="100"/>
              </a:spcAft>
              <a:buFont typeface="Arial" panose="020B0604020202020204" pitchFamily="34" charset="0"/>
              <a:buChar char="•"/>
            </a:pPr>
            <a:r>
              <a:rPr lang="en-US" sz="800" kern="1200" dirty="0">
                <a:solidFill>
                  <a:schemeClr val="bg1"/>
                </a:solidFill>
                <a:latin typeface="Arial" panose="020B0604020202020204" pitchFamily="34" charset="0"/>
                <a:ea typeface="MS Mincho" panose="02020609040205080304" pitchFamily="49" charset="-128"/>
                <a:cs typeface="Arial" panose="020B0604020202020204" pitchFamily="34" charset="0"/>
              </a:rPr>
              <a:t>Our experts can embed security across your network, data center, applications, clouds to ensure you are secure as you digitally transform.</a:t>
            </a:r>
          </a:p>
          <a:p>
            <a:pPr marL="171450" indent="-127000">
              <a:spcBef>
                <a:spcPts val="600"/>
              </a:spcBef>
              <a:spcAft>
                <a:spcPts val="100"/>
              </a:spcAft>
              <a:buFont typeface="Arial" panose="020B0604020202020204" pitchFamily="34" charset="0"/>
              <a:buChar char="•"/>
            </a:pPr>
            <a:r>
              <a:rPr lang="en-US" sz="800" dirty="0">
                <a:solidFill>
                  <a:schemeClr val="bg1"/>
                </a:solidFill>
                <a:latin typeface="Arial" panose="020B0604020202020204" pitchFamily="34" charset="0"/>
                <a:ea typeface="MS Mincho" panose="02020609040205080304" pitchFamily="49" charset="-128"/>
                <a:cs typeface="Arial" panose="020B0604020202020204" pitchFamily="34" charset="0"/>
              </a:rPr>
              <a:t>We have 5 Security Operation Centers around the world, analyzing billions of logs each day to help you find the needle in the haystack. </a:t>
            </a:r>
          </a:p>
          <a:p>
            <a:pPr marL="171450" indent="-127000">
              <a:spcBef>
                <a:spcPts val="600"/>
              </a:spcBef>
              <a:spcAft>
                <a:spcPts val="100"/>
              </a:spcAft>
              <a:buFont typeface="Arial" panose="020B0604020202020204" pitchFamily="34" charset="0"/>
              <a:buChar char="•"/>
            </a:pPr>
            <a:r>
              <a:rPr lang="en-US" sz="800" dirty="0">
                <a:solidFill>
                  <a:schemeClr val="bg1"/>
                </a:solidFill>
                <a:latin typeface="Arial" panose="020B0604020202020204" pitchFamily="34" charset="0"/>
                <a:ea typeface="MS Mincho" panose="02020609040205080304" pitchFamily="49" charset="-128"/>
                <a:cs typeface="Arial" panose="020B0604020202020204" pitchFamily="34" charset="0"/>
              </a:rPr>
              <a:t>Our visibility of vast amounts of cross/net flow data allows us to see attacks as they are being stood up to advise clients on proactive defense. </a:t>
            </a:r>
          </a:p>
          <a:p>
            <a:pPr marL="171450" indent="-127000">
              <a:spcBef>
                <a:spcPts val="600"/>
              </a:spcBef>
              <a:spcAft>
                <a:spcPts val="100"/>
              </a:spcAft>
              <a:buFont typeface="Arial" panose="020B0604020202020204" pitchFamily="34" charset="0"/>
              <a:buChar char="•"/>
            </a:pPr>
            <a:r>
              <a:rPr lang="en-US" sz="800" dirty="0">
                <a:solidFill>
                  <a:schemeClr val="bg1"/>
                </a:solidFill>
                <a:latin typeface="Arial" panose="020B0604020202020204" pitchFamily="34" charset="0"/>
                <a:ea typeface="MS Mincho" panose="02020609040205080304" pitchFamily="49" charset="-128"/>
                <a:cs typeface="Arial" panose="020B0604020202020204" pitchFamily="34" charset="0"/>
              </a:rPr>
              <a:t>We have insight via global, proprietary honeypots to capture advanced malware and attacks, including those for IoT and web applications.</a:t>
            </a:r>
          </a:p>
          <a:p>
            <a:pPr marL="171450" indent="-127000">
              <a:spcBef>
                <a:spcPts val="600"/>
              </a:spcBef>
              <a:spcAft>
                <a:spcPts val="100"/>
              </a:spcAft>
              <a:buFont typeface="Arial" panose="020B0604020202020204" pitchFamily="34" charset="0"/>
              <a:buChar char="•"/>
            </a:pPr>
            <a:r>
              <a:rPr lang="en-US" sz="800" dirty="0">
                <a:solidFill>
                  <a:schemeClr val="bg1"/>
                </a:solidFill>
                <a:latin typeface="Arial" panose="020B0604020202020204" pitchFamily="34" charset="0"/>
                <a:ea typeface="MS Mincho" panose="02020609040205080304" pitchFamily="49" charset="-128"/>
                <a:cs typeface="Arial" panose="020B0604020202020204" pitchFamily="34" charset="0"/>
              </a:rPr>
              <a:t>We combine our vast data sources, human expertise and proprietary threat intelligence capabilities for advanced threat detection analysis that is 99% accurate. </a:t>
            </a:r>
            <a:endParaRPr lang="en-US" sz="800" b="1" dirty="0">
              <a:solidFill>
                <a:schemeClr val="bg1"/>
              </a:solidFill>
              <a:latin typeface="Arial" panose="020B0604020202020204" pitchFamily="34" charset="0"/>
              <a:cs typeface="Arial" panose="020B0604020202020204" pitchFamily="34" charset="0"/>
            </a:endParaRPr>
          </a:p>
          <a:p>
            <a:pPr marL="0" indent="0" algn="l">
              <a:buFont typeface="+mj-lt"/>
              <a:buNone/>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A759650-762C-9343-8990-0901C80FC791}" type="slidenum">
              <a:rPr kumimoji="0" lang="en-US" sz="1200" b="0" i="0" u="none" strike="noStrike" kern="1200" cap="none" spc="0" normalizeH="0" baseline="0" noProof="0" smtClean="0">
                <a:ln>
                  <a:noFill/>
                </a:ln>
                <a:solidFill>
                  <a:prstClr val="black"/>
                </a:solidFill>
                <a:effectLst/>
                <a:uLnTx/>
                <a:uFillTx/>
                <a:latin typeface="Arial"/>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Arial"/>
              <a:ea typeface="ＭＳ Ｐゴシック" charset="0"/>
            </a:endParaRPr>
          </a:p>
        </p:txBody>
      </p:sp>
    </p:spTree>
    <p:extLst>
      <p:ext uri="{BB962C8B-B14F-4D97-AF65-F5344CB8AC3E}">
        <p14:creationId xmlns:p14="http://schemas.microsoft.com/office/powerpoint/2010/main" val="10459268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A759650-762C-9343-8990-0901C80FC791}" type="slidenum">
              <a:rPr kumimoji="0" lang="en-US" sz="1200" b="0" i="0" u="none" strike="noStrike" kern="1200" cap="none" spc="0" normalizeH="0" baseline="0" noProof="0" smtClean="0">
                <a:ln>
                  <a:noFill/>
                </a:ln>
                <a:solidFill>
                  <a:prstClr val="black"/>
                </a:solidFill>
                <a:effectLst/>
                <a:uLnTx/>
                <a:uFillTx/>
                <a:latin typeface="Arial"/>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Arial"/>
              <a:ea typeface="ＭＳ Ｐゴシック" charset="0"/>
            </a:endParaRPr>
          </a:p>
        </p:txBody>
      </p:sp>
    </p:spTree>
    <p:extLst>
      <p:ext uri="{BB962C8B-B14F-4D97-AF65-F5344CB8AC3E}">
        <p14:creationId xmlns:p14="http://schemas.microsoft.com/office/powerpoint/2010/main" val="40411170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A759650-762C-9343-8990-0901C80FC791}" type="slidenum">
              <a:rPr kumimoji="0" lang="en-US" sz="1200" b="0" i="0" u="none" strike="noStrike" kern="1200" cap="none" spc="0" normalizeH="0" baseline="0" noProof="0" smtClean="0">
                <a:ln>
                  <a:noFill/>
                </a:ln>
                <a:solidFill>
                  <a:prstClr val="black"/>
                </a:solidFill>
                <a:effectLst/>
                <a:uLnTx/>
                <a:uFillTx/>
                <a:latin typeface="Arial"/>
                <a:ea typeface="ＭＳ Ｐゴシック"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Arial"/>
              <a:ea typeface="ＭＳ Ｐゴシック" charset="0"/>
              <a:cs typeface="+mn-cs"/>
            </a:endParaRPr>
          </a:p>
        </p:txBody>
      </p:sp>
    </p:spTree>
    <p:extLst>
      <p:ext uri="{BB962C8B-B14F-4D97-AF65-F5344CB8AC3E}">
        <p14:creationId xmlns:p14="http://schemas.microsoft.com/office/powerpoint/2010/main" val="7786918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0" indent="-298450" algn="l" rtl="0">
              <a:spcBef>
                <a:spcPts val="0"/>
              </a:spcBef>
              <a:spcAft>
                <a:spcPts val="0"/>
              </a:spcAft>
              <a:buSzPts val="1100"/>
              <a:buChar char="●"/>
            </a:pPr>
            <a:endParaRPr lang="en-SG" sz="1200"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A759650-762C-9343-8990-0901C80FC791}" type="slidenum">
              <a:rPr kumimoji="0" lang="en-US" sz="1200" b="0" i="0" u="none" strike="noStrike" kern="1200" cap="none" spc="0" normalizeH="0" baseline="0" noProof="0" smtClean="0">
                <a:ln>
                  <a:noFill/>
                </a:ln>
                <a:solidFill>
                  <a:prstClr val="black"/>
                </a:solidFill>
                <a:effectLst/>
                <a:uLnTx/>
                <a:uFillTx/>
                <a:latin typeface="Arial"/>
                <a:ea typeface="ＭＳ Ｐゴシック"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Arial"/>
              <a:ea typeface="ＭＳ Ｐゴシック" charset="0"/>
              <a:cs typeface="+mn-cs"/>
            </a:endParaRPr>
          </a:p>
        </p:txBody>
      </p:sp>
    </p:spTree>
    <p:extLst>
      <p:ext uri="{BB962C8B-B14F-4D97-AF65-F5344CB8AC3E}">
        <p14:creationId xmlns:p14="http://schemas.microsoft.com/office/powerpoint/2010/main" val="9084125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A759650-762C-9343-8990-0901C80FC791}" type="slidenum">
              <a:rPr kumimoji="0" lang="en-US" sz="1200" b="0" i="0" u="none" strike="noStrike" kern="1200" cap="none" spc="0" normalizeH="0" baseline="0" noProof="0" smtClean="0">
                <a:ln>
                  <a:noFill/>
                </a:ln>
                <a:solidFill>
                  <a:prstClr val="black"/>
                </a:solidFill>
                <a:effectLst/>
                <a:uLnTx/>
                <a:uFillTx/>
                <a:latin typeface="Arial"/>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Arial"/>
              <a:ea typeface="ＭＳ Ｐゴシック" charset="0"/>
            </a:endParaRPr>
          </a:p>
        </p:txBody>
      </p:sp>
    </p:spTree>
    <p:extLst>
      <p:ext uri="{BB962C8B-B14F-4D97-AF65-F5344CB8AC3E}">
        <p14:creationId xmlns:p14="http://schemas.microsoft.com/office/powerpoint/2010/main" val="12410613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A759650-762C-9343-8990-0901C80FC791}" type="slidenum">
              <a:rPr kumimoji="0" lang="en-US" sz="1200" b="0" i="0" u="none" strike="noStrike" kern="1200" cap="none" spc="0" normalizeH="0" baseline="0" noProof="0" smtClean="0">
                <a:ln>
                  <a:noFill/>
                </a:ln>
                <a:solidFill>
                  <a:prstClr val="black"/>
                </a:solidFill>
                <a:effectLst/>
                <a:uLnTx/>
                <a:uFillTx/>
                <a:latin typeface="Arial"/>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Arial"/>
              <a:ea typeface="ＭＳ Ｐゴシック" charset="0"/>
            </a:endParaRPr>
          </a:p>
        </p:txBody>
      </p:sp>
    </p:spTree>
    <p:extLst>
      <p:ext uri="{BB962C8B-B14F-4D97-AF65-F5344CB8AC3E}">
        <p14:creationId xmlns:p14="http://schemas.microsoft.com/office/powerpoint/2010/main" val="4085230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1" dirty="0">
                <a:solidFill>
                  <a:schemeClr val="accent5">
                    <a:lumMod val="40000"/>
                    <a:lumOff val="60000"/>
                  </a:schemeClr>
                </a:solidFill>
                <a:latin typeface="+mn-lt"/>
              </a:rPr>
              <a:t>My business needs to move quickly. I can consider OT security later or ‘as required’.</a:t>
            </a:r>
          </a:p>
          <a:p>
            <a:pPr marL="171450" indent="-171450" algn="l">
              <a:lnSpc>
                <a:spcPct val="100000"/>
              </a:lnSpc>
              <a:spcBef>
                <a:spcPts val="400"/>
              </a:spcBef>
              <a:spcAft>
                <a:spcPts val="0"/>
              </a:spcAft>
              <a:buFont typeface="Arial" panose="020B0604020202020204" pitchFamily="34" charset="0"/>
              <a:buChar char="•"/>
            </a:pPr>
            <a:r>
              <a:rPr lang="en-US" sz="1200" dirty="0">
                <a:solidFill>
                  <a:schemeClr val="bg1"/>
                </a:solidFill>
                <a:latin typeface="+mn-lt"/>
              </a:rPr>
              <a:t>Safety, productivity, operational efficiency and profitability are all compromised if you do not build cybersecurity in from the start and you’ll be on the back against cyberthreats.</a:t>
            </a:r>
            <a:br>
              <a:rPr lang="en-US" sz="1200" dirty="0">
                <a:solidFill>
                  <a:schemeClr val="bg1"/>
                </a:solidFill>
                <a:latin typeface="+mn-lt"/>
              </a:rPr>
            </a:br>
            <a:endParaRPr lang="en-US" sz="1200" dirty="0">
              <a:solidFill>
                <a:schemeClr val="bg1"/>
              </a:solidFill>
              <a:latin typeface="+mn-lt"/>
            </a:endParaRPr>
          </a:p>
          <a:p>
            <a:pPr algn="l"/>
            <a:r>
              <a:rPr lang="en-US" sz="1200" b="1" dirty="0">
                <a:solidFill>
                  <a:schemeClr val="accent5">
                    <a:lumMod val="40000"/>
                    <a:lumOff val="60000"/>
                  </a:schemeClr>
                </a:solidFill>
                <a:latin typeface="+mn-lt"/>
              </a:rPr>
              <a:t>An OT device is safe if not connected to the internet and the communication protocols used by OT devices help to protect it.</a:t>
            </a:r>
          </a:p>
          <a:p>
            <a:pPr marL="171450" indent="-171450" algn="l">
              <a:lnSpc>
                <a:spcPct val="100000"/>
              </a:lnSpc>
              <a:spcBef>
                <a:spcPts val="400"/>
              </a:spcBef>
              <a:spcAft>
                <a:spcPts val="0"/>
              </a:spcAft>
              <a:buFont typeface="Arial" panose="020B0604020202020204" pitchFamily="34" charset="0"/>
              <a:buChar char="•"/>
            </a:pPr>
            <a:r>
              <a:rPr lang="en-US" sz="1200" dirty="0">
                <a:solidFill>
                  <a:schemeClr val="bg1"/>
                </a:solidFill>
                <a:latin typeface="+mn-lt"/>
              </a:rPr>
              <a:t>Any device connected to a network could expose your organization to cyberthreats.</a:t>
            </a:r>
          </a:p>
          <a:p>
            <a:pPr marL="171450" indent="-171450" algn="l">
              <a:lnSpc>
                <a:spcPct val="100000"/>
              </a:lnSpc>
              <a:spcBef>
                <a:spcPts val="400"/>
              </a:spcBef>
              <a:spcAft>
                <a:spcPts val="0"/>
              </a:spcAft>
              <a:buFont typeface="Arial" panose="020B0604020202020204" pitchFamily="34" charset="0"/>
              <a:buChar char="•"/>
            </a:pPr>
            <a:endParaRPr lang="en-US" sz="1200" dirty="0">
              <a:solidFill>
                <a:schemeClr val="bg1"/>
              </a:solidFill>
              <a:latin typeface="+mn-lt"/>
            </a:endParaRPr>
          </a:p>
          <a:p>
            <a:r>
              <a:rPr lang="en-US" sz="1200" b="1" dirty="0">
                <a:solidFill>
                  <a:schemeClr val="accent5">
                    <a:lumMod val="40000"/>
                    <a:lumOff val="60000"/>
                  </a:schemeClr>
                </a:solidFill>
              </a:rPr>
              <a:t>Security operations do not need to be centralized.</a:t>
            </a:r>
          </a:p>
          <a:p>
            <a:pPr marL="171450" indent="-171450">
              <a:spcBef>
                <a:spcPts val="400"/>
              </a:spcBef>
              <a:buFont typeface="Arial" panose="020B0604020202020204" pitchFamily="34" charset="0"/>
              <a:buChar char="•"/>
            </a:pPr>
            <a:r>
              <a:rPr lang="en-US" sz="1200" dirty="0">
                <a:solidFill>
                  <a:schemeClr val="bg1"/>
                </a:solidFill>
              </a:rPr>
              <a:t>If you do not address security by engaging IT, OT and relevant stakeholders across your business, it’s very likely your cybersecurity posture will have gaps, leaving your business vulnerable.</a:t>
            </a:r>
          </a:p>
          <a:p>
            <a:pPr marL="171450" indent="-171450">
              <a:spcBef>
                <a:spcPts val="400"/>
              </a:spcBef>
              <a:buFont typeface="Arial" panose="020B0604020202020204" pitchFamily="34" charset="0"/>
              <a:buChar char="•"/>
            </a:pPr>
            <a:endParaRPr lang="en-US" sz="1200" dirty="0">
              <a:solidFill>
                <a:schemeClr val="bg1"/>
              </a:solidFill>
            </a:endParaRPr>
          </a:p>
          <a:p>
            <a:pPr lvl="0" defTabSz="1219170">
              <a:lnSpc>
                <a:spcPct val="114000"/>
              </a:lnSpc>
              <a:spcBef>
                <a:spcPts val="800"/>
              </a:spcBef>
              <a:spcAft>
                <a:spcPts val="133"/>
              </a:spcAft>
            </a:pPr>
            <a:r>
              <a:rPr lang="en-US" sz="1200" b="1" dirty="0">
                <a:solidFill>
                  <a:schemeClr val="accent5">
                    <a:lumMod val="40000"/>
                    <a:lumOff val="60000"/>
                  </a:schemeClr>
                </a:solidFill>
              </a:rPr>
              <a:t>Attacks come from outside OT environments, rather than inside. </a:t>
            </a:r>
          </a:p>
          <a:p>
            <a:pPr marL="171450" lvl="0" indent="-171450" defTabSz="1219170">
              <a:spcBef>
                <a:spcPts val="400"/>
              </a:spcBef>
              <a:buFont typeface="Arial" panose="020B0604020202020204" pitchFamily="34" charset="0"/>
              <a:buChar char="•"/>
            </a:pPr>
            <a:r>
              <a:rPr lang="en-US" sz="1200" dirty="0">
                <a:solidFill>
                  <a:srgbClr val="FFFFFF"/>
                </a:solidFill>
              </a:rPr>
              <a:t>There are a number of entry points for a cyberattack and not all are introduced conducted by malicious intent.</a:t>
            </a:r>
          </a:p>
          <a:p>
            <a:pPr marL="171450" lvl="0" indent="-171450" defTabSz="1219170">
              <a:spcBef>
                <a:spcPts val="400"/>
              </a:spcBef>
              <a:buFont typeface="Arial" panose="020B0604020202020204" pitchFamily="34" charset="0"/>
              <a:buChar char="•"/>
            </a:pPr>
            <a:endParaRPr lang="en-US" sz="1200" dirty="0">
              <a:solidFill>
                <a:srgbClr val="FFFFFF"/>
              </a:solidFill>
            </a:endParaRPr>
          </a:p>
          <a:p>
            <a:pPr lvl="0" defTabSz="1219170">
              <a:lnSpc>
                <a:spcPct val="114000"/>
              </a:lnSpc>
              <a:spcBef>
                <a:spcPts val="800"/>
              </a:spcBef>
              <a:spcAft>
                <a:spcPts val="133"/>
              </a:spcAft>
            </a:pPr>
            <a:r>
              <a:rPr lang="en-US" sz="1200" b="1" dirty="0">
                <a:solidFill>
                  <a:schemeClr val="accent5">
                    <a:lumMod val="40000"/>
                    <a:lumOff val="60000"/>
                  </a:schemeClr>
                </a:solidFill>
              </a:rPr>
              <a:t>OT devices have been working well for years, it’s not a priority to patch them and could lead to business disruption if I do</a:t>
            </a:r>
            <a:r>
              <a:rPr lang="en-US" sz="1200" dirty="0">
                <a:solidFill>
                  <a:schemeClr val="accent5">
                    <a:lumMod val="40000"/>
                    <a:lumOff val="60000"/>
                  </a:schemeClr>
                </a:solidFill>
              </a:rPr>
              <a:t>. </a:t>
            </a:r>
          </a:p>
          <a:p>
            <a:pPr marL="171450" lvl="0" indent="-171450" defTabSz="1219170">
              <a:spcBef>
                <a:spcPts val="400"/>
              </a:spcBef>
              <a:buFont typeface="Arial" panose="020B0604020202020204" pitchFamily="34" charset="0"/>
              <a:buChar char="•"/>
            </a:pPr>
            <a:r>
              <a:rPr lang="en-US" sz="1200" dirty="0">
                <a:solidFill>
                  <a:srgbClr val="FFFFFF"/>
                </a:solidFill>
              </a:rPr>
              <a:t>Basic security hygiene across new and old OT devices, like patching and firmware updates, is a must to </a:t>
            </a:r>
            <a:br>
              <a:rPr lang="en-US" sz="1200" dirty="0">
                <a:solidFill>
                  <a:srgbClr val="FFFFFF"/>
                </a:solidFill>
              </a:rPr>
            </a:br>
            <a:r>
              <a:rPr lang="en-US" sz="1200" dirty="0">
                <a:solidFill>
                  <a:srgbClr val="FFFFFF"/>
                </a:solidFill>
              </a:rPr>
              <a:t>reduce risk. </a:t>
            </a:r>
          </a:p>
          <a:p>
            <a:pPr marL="171450" lvl="0" indent="-171450" defTabSz="1219170">
              <a:spcBef>
                <a:spcPts val="400"/>
              </a:spcBef>
              <a:buFont typeface="Arial" panose="020B0604020202020204" pitchFamily="34" charset="0"/>
              <a:buChar char="•"/>
            </a:pPr>
            <a:endParaRPr lang="en-US" sz="1200" dirty="0">
              <a:solidFill>
                <a:srgbClr val="FFFFFF"/>
              </a:solidFill>
            </a:endParaRPr>
          </a:p>
          <a:p>
            <a:pPr lvl="0" defTabSz="1219170">
              <a:lnSpc>
                <a:spcPct val="114000"/>
              </a:lnSpc>
              <a:spcBef>
                <a:spcPts val="800"/>
              </a:spcBef>
              <a:spcAft>
                <a:spcPts val="133"/>
              </a:spcAft>
            </a:pPr>
            <a:r>
              <a:rPr lang="en-US" sz="1200" b="1" dirty="0">
                <a:solidFill>
                  <a:schemeClr val="accent5">
                    <a:lumMod val="40000"/>
                    <a:lumOff val="60000"/>
                  </a:schemeClr>
                </a:solidFill>
              </a:rPr>
              <a:t>My OT network does not need to be segmented from my IT network. </a:t>
            </a:r>
          </a:p>
          <a:p>
            <a:pPr marL="171450" lvl="0" indent="-171450" defTabSz="1219170">
              <a:spcBef>
                <a:spcPts val="400"/>
              </a:spcBef>
              <a:buFont typeface="Arial" panose="020B0604020202020204" pitchFamily="34" charset="0"/>
              <a:buChar char="•"/>
            </a:pPr>
            <a:r>
              <a:rPr lang="en-US" sz="1200" dirty="0">
                <a:solidFill>
                  <a:srgbClr val="FFFFFF"/>
                </a:solidFill>
              </a:rPr>
              <a:t>Segmentation is critical to minimizing the spread of threats across your IT network, for efficient monitoring for unusual </a:t>
            </a:r>
            <a:r>
              <a:rPr lang="en-US" sz="1200" dirty="0" err="1">
                <a:solidFill>
                  <a:srgbClr val="FFFFFF"/>
                </a:solidFill>
              </a:rPr>
              <a:t>behaviour</a:t>
            </a:r>
            <a:r>
              <a:rPr lang="en-US" sz="1200" dirty="0">
                <a:solidFill>
                  <a:srgbClr val="FFFFFF"/>
                </a:solidFill>
              </a:rPr>
              <a:t>, and controlling and preventing unnecessary access.</a:t>
            </a:r>
          </a:p>
          <a:p>
            <a:pPr marL="171450" lvl="0" indent="-171450" defTabSz="1219170">
              <a:spcBef>
                <a:spcPts val="400"/>
              </a:spcBef>
              <a:buFont typeface="Arial" panose="020B0604020202020204" pitchFamily="34" charset="0"/>
              <a:buChar char="•"/>
            </a:pPr>
            <a:endParaRPr lang="en-US" sz="1200" dirty="0">
              <a:solidFill>
                <a:srgbClr val="FFFFFF"/>
              </a:solidFill>
            </a:endParaRPr>
          </a:p>
          <a:p>
            <a:pPr lvl="0" defTabSz="1219170">
              <a:lnSpc>
                <a:spcPct val="114000"/>
              </a:lnSpc>
              <a:spcBef>
                <a:spcPts val="800"/>
              </a:spcBef>
              <a:spcAft>
                <a:spcPts val="133"/>
              </a:spcAft>
            </a:pPr>
            <a:r>
              <a:rPr lang="en-US" sz="1200" b="1" dirty="0">
                <a:solidFill>
                  <a:schemeClr val="accent5">
                    <a:lumMod val="40000"/>
                    <a:lumOff val="60000"/>
                  </a:schemeClr>
                </a:solidFill>
              </a:rPr>
              <a:t>Cyberattacks are generally targeted and my low-profile OT environment will not be targeted. </a:t>
            </a:r>
          </a:p>
          <a:p>
            <a:pPr marL="171450" lvl="0" indent="-171450" defTabSz="1219170">
              <a:spcBef>
                <a:spcPts val="400"/>
              </a:spcBef>
              <a:buFont typeface="Arial" panose="020B0604020202020204" pitchFamily="34" charset="0"/>
              <a:buChar char="•"/>
            </a:pPr>
            <a:r>
              <a:rPr lang="en-US" sz="1200" dirty="0">
                <a:solidFill>
                  <a:srgbClr val="FFFFFF"/>
                </a:solidFill>
              </a:rPr>
              <a:t>Threat actors are known to move laterally throughout your organization. Where there is a vulnerability to be exploited, they’ll take advantage, even if their initial target was not your OT environment</a:t>
            </a:r>
            <a:endParaRPr lang="en-US" dirty="0"/>
          </a:p>
        </p:txBody>
      </p:sp>
      <p:sp>
        <p:nvSpPr>
          <p:cNvPr id="4" name="Slide Number Placeholder 3"/>
          <p:cNvSpPr>
            <a:spLocks noGrp="1"/>
          </p:cNvSpPr>
          <p:nvPr>
            <p:ph type="sldNum" sz="quarter" idx="5"/>
          </p:nvPr>
        </p:nvSpPr>
        <p:spPr/>
        <p:txBody>
          <a:bodyPr/>
          <a:lstStyle/>
          <a:p>
            <a:fld id="{2370C312-F0BC-4867-8CA3-E942BB3A9216}" type="slidenum">
              <a:rPr lang="en-US" smtClean="0"/>
              <a:t>6</a:t>
            </a:fld>
            <a:endParaRPr lang="en-US" dirty="0"/>
          </a:p>
        </p:txBody>
      </p:sp>
    </p:spTree>
    <p:extLst>
      <p:ext uri="{BB962C8B-B14F-4D97-AF65-F5344CB8AC3E}">
        <p14:creationId xmlns:p14="http://schemas.microsoft.com/office/powerpoint/2010/main" val="36543817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70C312-F0BC-4867-8CA3-E942BB3A9216}" type="slidenum">
              <a:rPr lang="en-US" smtClean="0"/>
              <a:t>8</a:t>
            </a:fld>
            <a:endParaRPr lang="en-US" dirty="0"/>
          </a:p>
        </p:txBody>
      </p:sp>
    </p:spTree>
    <p:extLst>
      <p:ext uri="{BB962C8B-B14F-4D97-AF65-F5344CB8AC3E}">
        <p14:creationId xmlns:p14="http://schemas.microsoft.com/office/powerpoint/2010/main" val="25371590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do I engage my OT leaders?</a:t>
            </a:r>
          </a:p>
          <a:p>
            <a:r>
              <a:rPr lang="en-US" dirty="0"/>
              <a:t>How can we bridge the gaps between IT and OT approach?</a:t>
            </a:r>
          </a:p>
          <a:p>
            <a:r>
              <a:rPr lang="en-US" dirty="0"/>
              <a:t>What’s the best approach for segmenting my environment?</a:t>
            </a:r>
          </a:p>
          <a:p>
            <a:r>
              <a:rPr lang="en-US" dirty="0"/>
              <a:t>What’s the best way understand what assets are out there, how they are connected, and how can I manage this over time?</a:t>
            </a:r>
          </a:p>
          <a:p>
            <a:r>
              <a:rPr lang="en-US" dirty="0"/>
              <a:t>How can I identify potential threats?</a:t>
            </a:r>
          </a:p>
          <a:p>
            <a:r>
              <a:rPr lang="en-US" dirty="0"/>
              <a:t>What actions should I take when potential threats are identified?</a:t>
            </a:r>
          </a:p>
          <a:p>
            <a:r>
              <a:rPr lang="en-US" dirty="0"/>
              <a:t>How can I provide remote access to third parties to support systems in a secure manner?</a:t>
            </a:r>
          </a:p>
          <a:p>
            <a:r>
              <a:rPr lang="en-US" dirty="0"/>
              <a:t>How can I classify assets based on business impact and risk?</a:t>
            </a:r>
          </a:p>
          <a:p>
            <a:r>
              <a:rPr lang="en-US" dirty="0"/>
              <a:t>How can I identify vulnerabilities in my environment ….and how do I mitigate?</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solidFill>
                  <a:srgbClr val="FF0000"/>
                </a:solidFill>
              </a:rPr>
              <a:t>What is the minimal Cybersecurity defence to stop basic malware?</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solidFill>
                  <a:srgbClr val="FF0000"/>
                </a:solidFill>
              </a:rPr>
              <a:t>Are IT and OT aligned in Cybersecurity strategy?</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5B7DA933-DB54-4491-B7C2-409642BDCE04}" type="slidenum">
              <a:rPr lang="en-GB" smtClean="0"/>
              <a:t>9</a:t>
            </a:fld>
            <a:endParaRPr lang="en-GB" dirty="0"/>
          </a:p>
        </p:txBody>
      </p:sp>
    </p:spTree>
    <p:extLst>
      <p:ext uri="{BB962C8B-B14F-4D97-AF65-F5344CB8AC3E}">
        <p14:creationId xmlns:p14="http://schemas.microsoft.com/office/powerpoint/2010/main" val="25960516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Furthermore, the NTT Ltd. 2020 Global Threat Intelligence Report demonstrates that although organizations have begun making small advances in securing their environments, they’re still behind where they need to be. </a:t>
            </a:r>
          </a:p>
          <a:p>
            <a:endParaRPr lang="en-US" dirty="0"/>
          </a:p>
          <a:p>
            <a:r>
              <a:rPr lang="en-US" dirty="0"/>
              <a:t>The difference between current and target state is one driven by aspiration, not necessarily where they need to be. Many business drivers, including cost, compliance, and resources, are all factors which may result in achieving less than the desired goals. In order to close the gap, each of these industries must ensure a constant focus is placed on maturity of processes, tools, and executive support.</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A759650-762C-9343-8990-0901C80FC791}" type="slidenum">
              <a:rPr kumimoji="0" lang="en-US" sz="1200" b="0" i="0" u="none" strike="noStrike" kern="1200" cap="none" spc="0" normalizeH="0" baseline="0" noProof="0" smtClean="0">
                <a:ln>
                  <a:noFill/>
                </a:ln>
                <a:solidFill>
                  <a:prstClr val="black"/>
                </a:solidFill>
                <a:effectLst/>
                <a:uLnTx/>
                <a:uFillTx/>
                <a:latin typeface="Arial"/>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Arial"/>
              <a:ea typeface="ＭＳ Ｐゴシック" charset="0"/>
            </a:endParaRPr>
          </a:p>
        </p:txBody>
      </p:sp>
    </p:spTree>
    <p:extLst>
      <p:ext uri="{BB962C8B-B14F-4D97-AF65-F5344CB8AC3E}">
        <p14:creationId xmlns:p14="http://schemas.microsoft.com/office/powerpoint/2010/main" val="3939658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solutions combine our intelligence-driven services, and industry leading technology, to help you secure your key areas for digital transformation. </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D04210B-00C8-43A7-A8B6-67155E09CE50}" type="slidenum">
              <a:rPr kumimoji="0" lang="en-US" sz="1200" b="0" i="0" u="none" strike="noStrike" kern="1200" cap="none" spc="0" normalizeH="0" baseline="0" noProof="0" smtClean="0">
                <a:ln>
                  <a:noFill/>
                </a:ln>
                <a:solidFill>
                  <a:prstClr val="black"/>
                </a:solidFill>
                <a:effectLst/>
                <a:uLnTx/>
                <a:uFillTx/>
                <a:latin typeface="Arial"/>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Arial"/>
              <a:ea typeface="ＭＳ Ｐゴシック" charset="0"/>
            </a:endParaRPr>
          </a:p>
        </p:txBody>
      </p:sp>
    </p:spTree>
    <p:extLst>
      <p:ext uri="{BB962C8B-B14F-4D97-AF65-F5344CB8AC3E}">
        <p14:creationId xmlns:p14="http://schemas.microsoft.com/office/powerpoint/2010/main" val="5027621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9600"/>
          </a:p>
        </p:txBody>
      </p:sp>
      <p:sp>
        <p:nvSpPr>
          <p:cNvPr id="4" name="Slide Number Placeholder 3"/>
          <p:cNvSpPr>
            <a:spLocks noGrp="1"/>
          </p:cNvSpPr>
          <p:nvPr>
            <p:ph type="sldNum" sz="quarter" idx="5"/>
          </p:nvPr>
        </p:nvSpPr>
        <p:spPr/>
        <p:txBody>
          <a:bodyPr/>
          <a:lstStyle/>
          <a:p>
            <a:fld id="{AA759650-762C-9343-8990-0901C80FC791}" type="slidenum">
              <a:rPr lang="en-US" smtClean="0"/>
              <a:pPr/>
              <a:t>12</a:t>
            </a:fld>
            <a:endParaRPr lang="en-US"/>
          </a:p>
        </p:txBody>
      </p:sp>
    </p:spTree>
    <p:extLst>
      <p:ext uri="{BB962C8B-B14F-4D97-AF65-F5344CB8AC3E}">
        <p14:creationId xmlns:p14="http://schemas.microsoft.com/office/powerpoint/2010/main" val="40439961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We’ve adopted a secure by design approach because we believe that cybersecurity no longer be an afterthought.</a:t>
            </a:r>
          </a:p>
          <a:p>
            <a:r>
              <a:rPr lang="en-GB"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‘Secure by design’ means being cybersecurity conscious at all levels of the business, building-in cybersecurity at the beginning, rather than bolting it on or retrofitting security just prior to launch.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Our five-step approach helps us to ensure security is a key tenet of your business strategies and digital programs moving forward. </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A759650-762C-9343-8990-0901C80FC791}" type="slidenum">
              <a:rPr kumimoji="0" lang="en-US" sz="1200" b="0" i="0" u="none" strike="noStrike" kern="1200" cap="none" spc="0" normalizeH="0" baseline="0" noProof="0" smtClean="0">
                <a:ln>
                  <a:noFill/>
                </a:ln>
                <a:solidFill>
                  <a:prstClr val="black"/>
                </a:solidFill>
                <a:effectLst/>
                <a:uLnTx/>
                <a:uFillTx/>
                <a:latin typeface="Arial"/>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Arial"/>
              <a:ea typeface="ＭＳ Ｐゴシック" charset="0"/>
            </a:endParaRPr>
          </a:p>
        </p:txBody>
      </p:sp>
    </p:spTree>
    <p:extLst>
      <p:ext uri="{BB962C8B-B14F-4D97-AF65-F5344CB8AC3E}">
        <p14:creationId xmlns:p14="http://schemas.microsoft.com/office/powerpoint/2010/main" val="12366433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over_slide_blue_background">
    <p:bg>
      <p:bgPr>
        <a:solidFill>
          <a:schemeClr val="accent2"/>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505731A-65DA-A74C-B37E-86B59658CBD7}"/>
              </a:ext>
            </a:extLst>
          </p:cNvPr>
          <p:cNvSpPr>
            <a:spLocks noGrp="1"/>
          </p:cNvSpPr>
          <p:nvPr>
            <p:ph type="title"/>
          </p:nvPr>
        </p:nvSpPr>
        <p:spPr>
          <a:xfrm>
            <a:off x="838200" y="4368900"/>
            <a:ext cx="10515600" cy="743832"/>
          </a:xfrm>
          <a:prstGeom prst="rect">
            <a:avLst/>
          </a:prstGeom>
        </p:spPr>
        <p:txBody>
          <a:bodyPr anchor="ctr"/>
          <a:lstStyle>
            <a:lvl1pPr algn="l">
              <a:defRPr sz="4800" b="1">
                <a:solidFill>
                  <a:schemeClr val="bg1"/>
                </a:solidFill>
              </a:defRPr>
            </a:lvl1pPr>
          </a:lstStyle>
          <a:p>
            <a:r>
              <a:rPr lang="en-US" dirty="0"/>
              <a:t>Click to edit Master title style</a:t>
            </a:r>
            <a:endParaRPr lang="en-GB" dirty="0"/>
          </a:p>
        </p:txBody>
      </p:sp>
      <p:sp>
        <p:nvSpPr>
          <p:cNvPr id="10" name="Text Placeholder 9">
            <a:extLst>
              <a:ext uri="{FF2B5EF4-FFF2-40B4-BE49-F238E27FC236}">
                <a16:creationId xmlns:a16="http://schemas.microsoft.com/office/drawing/2014/main" id="{457BA40D-4A41-3E47-8798-80A71755463E}"/>
              </a:ext>
            </a:extLst>
          </p:cNvPr>
          <p:cNvSpPr>
            <a:spLocks noGrp="1"/>
          </p:cNvSpPr>
          <p:nvPr>
            <p:ph type="body" sz="quarter" idx="10" hasCustomPrompt="1"/>
          </p:nvPr>
        </p:nvSpPr>
        <p:spPr>
          <a:xfrm>
            <a:off x="838199" y="5207208"/>
            <a:ext cx="10515600" cy="547733"/>
          </a:xfrm>
          <a:prstGeom prst="rect">
            <a:avLst/>
          </a:prstGeom>
        </p:spPr>
        <p:txBody>
          <a:bodyPr anchor="ctr"/>
          <a:lstStyle>
            <a:lvl1pPr marL="0" indent="0" algn="l">
              <a:buNone/>
              <a:defRPr>
                <a:solidFill>
                  <a:schemeClr val="bg1"/>
                </a:solidFill>
              </a:defRPr>
            </a:lvl1pPr>
          </a:lstStyle>
          <a:p>
            <a:pPr lvl="0"/>
            <a:r>
              <a:rPr lang="en-US" dirty="0"/>
              <a:t>Sub-title / Presenter Name</a:t>
            </a:r>
            <a:endParaRPr lang="en-GB" dirty="0"/>
          </a:p>
        </p:txBody>
      </p:sp>
      <p:pic>
        <p:nvPicPr>
          <p:cNvPr id="5" name="Picture 4">
            <a:extLst>
              <a:ext uri="{FF2B5EF4-FFF2-40B4-BE49-F238E27FC236}">
                <a16:creationId xmlns:a16="http://schemas.microsoft.com/office/drawing/2014/main" id="{E589A8F4-7485-9F4E-B0C8-C8CB66B56B1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2767" y="391425"/>
            <a:ext cx="2544709" cy="1193537"/>
          </a:xfrm>
          <a:prstGeom prst="rect">
            <a:avLst/>
          </a:prstGeom>
        </p:spPr>
      </p:pic>
    </p:spTree>
    <p:extLst>
      <p:ext uri="{BB962C8B-B14F-4D97-AF65-F5344CB8AC3E}">
        <p14:creationId xmlns:p14="http://schemas.microsoft.com/office/powerpoint/2010/main" val="103287870"/>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NTT_title_and_content_page_white">
    <p:bg bwMode="ltGray">
      <p:bgPr>
        <a:solidFill>
          <a:schemeClr val="bg1"/>
        </a:solid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396693" y="169335"/>
            <a:ext cx="9725123" cy="793751"/>
          </a:xfrm>
          <a:prstGeom prst="rect">
            <a:avLst/>
          </a:prstGeom>
        </p:spPr>
        <p:txBody>
          <a:bodyPr anchor="ctr"/>
          <a:lstStyle>
            <a:lvl1pPr>
              <a:defRPr sz="3200" b="1">
                <a:solidFill>
                  <a:schemeClr val="accent2"/>
                </a:solidFill>
                <a:latin typeface="Arial"/>
                <a:cs typeface="Arial"/>
              </a:defRPr>
            </a:lvl1pPr>
          </a:lstStyle>
          <a:p>
            <a:r>
              <a:rPr lang="en-US" dirty="0"/>
              <a:t>Click to edit Master title style</a:t>
            </a:r>
            <a:endParaRPr lang="en-ZA" dirty="0"/>
          </a:p>
        </p:txBody>
      </p:sp>
      <p:sp>
        <p:nvSpPr>
          <p:cNvPr id="8" name="Content Placeholder 2"/>
          <p:cNvSpPr>
            <a:spLocks noGrp="1"/>
          </p:cNvSpPr>
          <p:nvPr>
            <p:ph idx="1"/>
          </p:nvPr>
        </p:nvSpPr>
        <p:spPr>
          <a:xfrm>
            <a:off x="396695" y="1529026"/>
            <a:ext cx="11376207" cy="4775113"/>
          </a:xfrm>
          <a:prstGeom prst="rect">
            <a:avLst/>
          </a:prstGeom>
        </p:spPr>
        <p:txBody>
          <a:bodyPr/>
          <a:lstStyle>
            <a:lvl1pPr algn="l">
              <a:defRPr sz="2400">
                <a:solidFill>
                  <a:schemeClr val="tx1"/>
                </a:solidFill>
                <a:latin typeface="Arial"/>
                <a:cs typeface="Arial"/>
              </a:defRPr>
            </a:lvl1pPr>
            <a:lvl2pPr algn="l">
              <a:defRPr sz="1867">
                <a:solidFill>
                  <a:schemeClr val="tx1"/>
                </a:solidFill>
                <a:latin typeface="Arial"/>
                <a:cs typeface="Arial"/>
              </a:defRPr>
            </a:lvl2pPr>
            <a:lvl3pPr algn="l">
              <a:defRPr sz="1600">
                <a:solidFill>
                  <a:schemeClr val="tx1"/>
                </a:solidFill>
                <a:latin typeface="Arial"/>
                <a:cs typeface="Arial"/>
              </a:defRPr>
            </a:lvl3pPr>
            <a:lvl4pPr algn="l">
              <a:defRPr sz="1467">
                <a:solidFill>
                  <a:schemeClr val="tx1"/>
                </a:solidFill>
                <a:latin typeface="Arial"/>
                <a:cs typeface="Arial"/>
              </a:defRPr>
            </a:lvl4pPr>
            <a:lvl5pPr algn="l">
              <a:defRPr sz="1467">
                <a:solidFill>
                  <a:schemeClr val="tx1"/>
                </a:solidFill>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pic>
        <p:nvPicPr>
          <p:cNvPr id="6" name="Picture 5">
            <a:extLst>
              <a:ext uri="{FF2B5EF4-FFF2-40B4-BE49-F238E27FC236}">
                <a16:creationId xmlns:a16="http://schemas.microsoft.com/office/drawing/2014/main" id="{80889D0A-8FE3-CF4D-B7B4-54652810513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467151" y="332679"/>
            <a:ext cx="1305751" cy="484944"/>
          </a:xfrm>
          <a:prstGeom prst="rect">
            <a:avLst/>
          </a:prstGeom>
        </p:spPr>
      </p:pic>
    </p:spTree>
    <p:extLst>
      <p:ext uri="{BB962C8B-B14F-4D97-AF65-F5344CB8AC3E}">
        <p14:creationId xmlns:p14="http://schemas.microsoft.com/office/powerpoint/2010/main" val="4137415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4_NTT_title_and_content_page_white_no_logo">
    <p:bg bwMode="ltGray">
      <p:bgPr>
        <a:solidFill>
          <a:schemeClr val="bg1"/>
        </a:solid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396693" y="169335"/>
            <a:ext cx="9810331" cy="793751"/>
          </a:xfrm>
          <a:prstGeom prst="rect">
            <a:avLst/>
          </a:prstGeom>
        </p:spPr>
        <p:txBody>
          <a:bodyPr anchor="ctr"/>
          <a:lstStyle>
            <a:lvl1pPr>
              <a:defRPr sz="3200" b="1">
                <a:solidFill>
                  <a:schemeClr val="tx1"/>
                </a:solidFill>
                <a:latin typeface="Arial"/>
                <a:cs typeface="Arial"/>
              </a:defRPr>
            </a:lvl1pPr>
          </a:lstStyle>
          <a:p>
            <a:r>
              <a:rPr lang="en-US" dirty="0"/>
              <a:t>Click to edit Master title style</a:t>
            </a:r>
            <a:endParaRPr lang="en-ZA" dirty="0"/>
          </a:p>
        </p:txBody>
      </p:sp>
      <p:sp>
        <p:nvSpPr>
          <p:cNvPr id="8" name="Content Placeholder 2"/>
          <p:cNvSpPr>
            <a:spLocks noGrp="1"/>
          </p:cNvSpPr>
          <p:nvPr>
            <p:ph idx="1"/>
          </p:nvPr>
        </p:nvSpPr>
        <p:spPr>
          <a:xfrm>
            <a:off x="396695" y="1529025"/>
            <a:ext cx="11376207" cy="4566976"/>
          </a:xfrm>
          <a:prstGeom prst="rect">
            <a:avLst/>
          </a:prstGeom>
        </p:spPr>
        <p:txBody>
          <a:bodyPr/>
          <a:lstStyle>
            <a:lvl1pPr algn="l">
              <a:defRPr sz="2400">
                <a:solidFill>
                  <a:schemeClr val="tx1"/>
                </a:solidFill>
                <a:latin typeface="Arial"/>
                <a:cs typeface="Arial"/>
              </a:defRPr>
            </a:lvl1pPr>
            <a:lvl2pPr algn="l">
              <a:defRPr sz="1867">
                <a:solidFill>
                  <a:schemeClr val="tx1"/>
                </a:solidFill>
                <a:latin typeface="Arial"/>
                <a:cs typeface="Arial"/>
              </a:defRPr>
            </a:lvl2pPr>
            <a:lvl3pPr algn="l">
              <a:defRPr sz="1600">
                <a:solidFill>
                  <a:schemeClr val="tx1"/>
                </a:solidFill>
                <a:latin typeface="Arial"/>
                <a:cs typeface="Arial"/>
              </a:defRPr>
            </a:lvl3pPr>
            <a:lvl4pPr algn="l">
              <a:defRPr sz="1467">
                <a:solidFill>
                  <a:schemeClr val="tx1"/>
                </a:solidFill>
                <a:latin typeface="Arial"/>
                <a:cs typeface="Arial"/>
              </a:defRPr>
            </a:lvl4pPr>
            <a:lvl5pPr algn="l">
              <a:defRPr sz="1467">
                <a:solidFill>
                  <a:schemeClr val="tx1"/>
                </a:solidFill>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6" name="Rectangle 5">
            <a:extLst>
              <a:ext uri="{FF2B5EF4-FFF2-40B4-BE49-F238E27FC236}">
                <a16:creationId xmlns:a16="http://schemas.microsoft.com/office/drawing/2014/main" id="{C1B6184E-3522-954B-A811-C22B92045F88}"/>
              </a:ext>
            </a:extLst>
          </p:cNvPr>
          <p:cNvSpPr/>
          <p:nvPr userDrawn="1"/>
        </p:nvSpPr>
        <p:spPr>
          <a:xfrm>
            <a:off x="0" y="6366933"/>
            <a:ext cx="12192000" cy="491067"/>
          </a:xfrm>
          <a:prstGeom prst="rect">
            <a:avLst/>
          </a:prstGeom>
          <a:solidFill>
            <a:schemeClr val="accent2"/>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48000" tIns="48000" rIns="48000" bIns="48000" rtlCol="0" anchor="ctr"/>
          <a:lstStyle/>
          <a:p>
            <a:pPr algn="ctr" fontAlgn="auto">
              <a:lnSpc>
                <a:spcPct val="110000"/>
              </a:lnSpc>
              <a:spcBef>
                <a:spcPts val="267"/>
              </a:spcBef>
              <a:spcAft>
                <a:spcPts val="267"/>
              </a:spcAft>
            </a:pPr>
            <a:endParaRPr lang="en-GB" sz="2133" dirty="0"/>
          </a:p>
        </p:txBody>
      </p:sp>
      <p:pic>
        <p:nvPicPr>
          <p:cNvPr id="11" name="Picture 10">
            <a:extLst>
              <a:ext uri="{FF2B5EF4-FFF2-40B4-BE49-F238E27FC236}">
                <a16:creationId xmlns:a16="http://schemas.microsoft.com/office/drawing/2014/main" id="{DF5856D0-B342-6443-8CFB-BC42A2CCF04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467151" y="332679"/>
            <a:ext cx="1305751" cy="484944"/>
          </a:xfrm>
          <a:prstGeom prst="rect">
            <a:avLst/>
          </a:prstGeom>
        </p:spPr>
      </p:pic>
      <p:sp>
        <p:nvSpPr>
          <p:cNvPr id="12" name="Text Placeholder 2">
            <a:extLst>
              <a:ext uri="{FF2B5EF4-FFF2-40B4-BE49-F238E27FC236}">
                <a16:creationId xmlns:a16="http://schemas.microsoft.com/office/drawing/2014/main" id="{0EE16BB2-678F-4DAC-9857-4AA50F97D992}"/>
              </a:ext>
            </a:extLst>
          </p:cNvPr>
          <p:cNvSpPr>
            <a:spLocks noGrp="1"/>
          </p:cNvSpPr>
          <p:nvPr>
            <p:ph type="body" sz="quarter" idx="10" hasCustomPrompt="1"/>
          </p:nvPr>
        </p:nvSpPr>
        <p:spPr>
          <a:xfrm>
            <a:off x="5440222" y="6499792"/>
            <a:ext cx="6535881" cy="234949"/>
          </a:xfrm>
          <a:prstGeom prst="rect">
            <a:avLst/>
          </a:prstGeom>
        </p:spPr>
        <p:txBody>
          <a:bodyPr anchor="ctr"/>
          <a:lstStyle>
            <a:lvl1pPr algn="r">
              <a:defRPr sz="1200">
                <a:solidFill>
                  <a:schemeClr val="bg1"/>
                </a:solidFill>
              </a:defRPr>
            </a:lvl1pPr>
          </a:lstStyle>
          <a:p>
            <a:r>
              <a:rPr lang="en-US" sz="1200" dirty="0">
                <a:solidFill>
                  <a:schemeClr val="bg1"/>
                </a:solidFill>
                <a:latin typeface="Arial" panose="020B0604020202020204" pitchFamily="34" charset="0"/>
                <a:cs typeface="Arial" panose="020B0604020202020204" pitchFamily="34" charset="0"/>
              </a:rPr>
              <a:t>2020 (insert name of document), © NTT (Ltd or Inc as the case may be) All Rights Reserved.</a:t>
            </a:r>
          </a:p>
        </p:txBody>
      </p:sp>
    </p:spTree>
    <p:extLst>
      <p:ext uri="{BB962C8B-B14F-4D97-AF65-F5344CB8AC3E}">
        <p14:creationId xmlns:p14="http://schemas.microsoft.com/office/powerpoint/2010/main" val="20528658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3_NTT_title_and_content_page_white">
    <p:bg bwMode="ltGray">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B720457-78E2-D349-BA3A-D34C6CC50DD8}"/>
              </a:ext>
            </a:extLst>
          </p:cNvPr>
          <p:cNvSpPr/>
          <p:nvPr userDrawn="1"/>
        </p:nvSpPr>
        <p:spPr>
          <a:xfrm>
            <a:off x="0" y="6366933"/>
            <a:ext cx="12192000" cy="491067"/>
          </a:xfrm>
          <a:prstGeom prst="rect">
            <a:avLst/>
          </a:prstGeom>
          <a:solidFill>
            <a:schemeClr val="accent2"/>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48000" tIns="48000" rIns="48000" bIns="48000" rtlCol="0" anchor="ctr"/>
          <a:lstStyle/>
          <a:p>
            <a:pPr marL="0" marR="0" lvl="0" indent="0" algn="ctr" defTabSz="1219140" rtl="0" eaLnBrk="1" fontAlgn="auto" latinLnBrk="0" hangingPunct="1">
              <a:lnSpc>
                <a:spcPct val="110000"/>
              </a:lnSpc>
              <a:spcBef>
                <a:spcPts val="267"/>
              </a:spcBef>
              <a:spcAft>
                <a:spcPts val="267"/>
              </a:spcAft>
              <a:buClrTx/>
              <a:buSzTx/>
              <a:buFontTx/>
              <a:buNone/>
              <a:tabLst/>
              <a:defRPr/>
            </a:pPr>
            <a:endParaRPr kumimoji="0" lang="en-GB" sz="2133" b="0" i="0" u="none" strike="noStrike" kern="1200" cap="none" spc="0" normalizeH="0" baseline="0" noProof="0" dirty="0">
              <a:ln>
                <a:noFill/>
              </a:ln>
              <a:solidFill>
                <a:srgbClr val="FFFFFF"/>
              </a:solidFill>
              <a:effectLst/>
              <a:uLnTx/>
              <a:uFillTx/>
              <a:latin typeface="Arial"/>
              <a:ea typeface="+mn-ea"/>
              <a:cs typeface="+mn-cs"/>
            </a:endParaRPr>
          </a:p>
        </p:txBody>
      </p:sp>
      <p:sp>
        <p:nvSpPr>
          <p:cNvPr id="7" name="Title 1"/>
          <p:cNvSpPr>
            <a:spLocks noGrp="1"/>
          </p:cNvSpPr>
          <p:nvPr>
            <p:ph type="title"/>
          </p:nvPr>
        </p:nvSpPr>
        <p:spPr>
          <a:xfrm>
            <a:off x="396695" y="169335"/>
            <a:ext cx="9951392" cy="793751"/>
          </a:xfrm>
          <a:prstGeom prst="rect">
            <a:avLst/>
          </a:prstGeom>
        </p:spPr>
        <p:txBody>
          <a:bodyPr anchor="ctr"/>
          <a:lstStyle>
            <a:lvl1pPr>
              <a:defRPr sz="3200" b="1">
                <a:solidFill>
                  <a:schemeClr val="accent2"/>
                </a:solidFill>
                <a:latin typeface="Arial"/>
                <a:cs typeface="Arial"/>
              </a:defRPr>
            </a:lvl1pPr>
          </a:lstStyle>
          <a:p>
            <a:r>
              <a:rPr lang="en-US" dirty="0"/>
              <a:t>Click to edit Master title style</a:t>
            </a:r>
            <a:endParaRPr lang="en-ZA" dirty="0"/>
          </a:p>
        </p:txBody>
      </p:sp>
      <p:sp>
        <p:nvSpPr>
          <p:cNvPr id="8" name="Content Placeholder 2"/>
          <p:cNvSpPr>
            <a:spLocks noGrp="1"/>
          </p:cNvSpPr>
          <p:nvPr>
            <p:ph idx="1"/>
          </p:nvPr>
        </p:nvSpPr>
        <p:spPr>
          <a:xfrm>
            <a:off x="396695" y="1331319"/>
            <a:ext cx="11376207" cy="4730815"/>
          </a:xfrm>
          <a:prstGeom prst="rect">
            <a:avLst/>
          </a:prstGeom>
        </p:spPr>
        <p:txBody>
          <a:bodyPr/>
          <a:lstStyle>
            <a:lvl1pPr algn="l">
              <a:defRPr sz="2400">
                <a:solidFill>
                  <a:schemeClr val="tx1"/>
                </a:solidFill>
                <a:latin typeface="Arial"/>
                <a:cs typeface="Arial"/>
              </a:defRPr>
            </a:lvl1pPr>
            <a:lvl2pPr algn="l">
              <a:defRPr sz="1867">
                <a:solidFill>
                  <a:schemeClr val="tx1"/>
                </a:solidFill>
                <a:latin typeface="Arial"/>
                <a:cs typeface="Arial"/>
              </a:defRPr>
            </a:lvl2pPr>
            <a:lvl3pPr algn="l">
              <a:defRPr sz="1600">
                <a:solidFill>
                  <a:schemeClr val="tx1"/>
                </a:solidFill>
                <a:latin typeface="Arial"/>
                <a:cs typeface="Arial"/>
              </a:defRPr>
            </a:lvl3pPr>
            <a:lvl4pPr algn="l">
              <a:defRPr sz="1467">
                <a:solidFill>
                  <a:schemeClr val="tx1"/>
                </a:solidFill>
                <a:latin typeface="Arial"/>
                <a:cs typeface="Arial"/>
              </a:defRPr>
            </a:lvl4pPr>
            <a:lvl5pPr algn="l">
              <a:defRPr sz="1467">
                <a:solidFill>
                  <a:schemeClr val="tx1"/>
                </a:solidFill>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pic>
        <p:nvPicPr>
          <p:cNvPr id="12" name="Picture 11">
            <a:extLst>
              <a:ext uri="{FF2B5EF4-FFF2-40B4-BE49-F238E27FC236}">
                <a16:creationId xmlns:a16="http://schemas.microsoft.com/office/drawing/2014/main" id="{4394DD01-B476-4449-A74F-36512D904FE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467151" y="332679"/>
            <a:ext cx="1305751" cy="484944"/>
          </a:xfrm>
          <a:prstGeom prst="rect">
            <a:avLst/>
          </a:prstGeom>
        </p:spPr>
      </p:pic>
    </p:spTree>
    <p:extLst>
      <p:ext uri="{BB962C8B-B14F-4D97-AF65-F5344CB8AC3E}">
        <p14:creationId xmlns:p14="http://schemas.microsoft.com/office/powerpoint/2010/main" val="24591236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3_NTT_title_and_content_page_light_grey_CR">
    <p:bg bwMode="ltGray">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396693" y="169335"/>
            <a:ext cx="9725123" cy="793751"/>
          </a:xfrm>
          <a:prstGeom prst="rect">
            <a:avLst/>
          </a:prstGeom>
        </p:spPr>
        <p:txBody>
          <a:bodyPr anchor="ctr"/>
          <a:lstStyle>
            <a:lvl1pPr>
              <a:defRPr sz="3200" b="1">
                <a:solidFill>
                  <a:schemeClr val="accent2"/>
                </a:solidFill>
                <a:latin typeface="Arial"/>
                <a:cs typeface="Arial"/>
              </a:defRPr>
            </a:lvl1pPr>
          </a:lstStyle>
          <a:p>
            <a:r>
              <a:rPr lang="en-US" dirty="0"/>
              <a:t>Click to edit Master title style</a:t>
            </a:r>
            <a:endParaRPr lang="en-ZA" dirty="0"/>
          </a:p>
        </p:txBody>
      </p:sp>
      <p:sp>
        <p:nvSpPr>
          <p:cNvPr id="8" name="Content Placeholder 2"/>
          <p:cNvSpPr>
            <a:spLocks noGrp="1"/>
          </p:cNvSpPr>
          <p:nvPr>
            <p:ph idx="1"/>
          </p:nvPr>
        </p:nvSpPr>
        <p:spPr>
          <a:xfrm>
            <a:off x="396695" y="1529027"/>
            <a:ext cx="11376207" cy="4566975"/>
          </a:xfrm>
          <a:prstGeom prst="rect">
            <a:avLst/>
          </a:prstGeom>
        </p:spPr>
        <p:txBody>
          <a:bodyPr/>
          <a:lstStyle>
            <a:lvl1pPr algn="l">
              <a:defRPr sz="2400">
                <a:solidFill>
                  <a:schemeClr val="tx1"/>
                </a:solidFill>
                <a:latin typeface="Arial"/>
                <a:cs typeface="Arial"/>
              </a:defRPr>
            </a:lvl1pPr>
            <a:lvl2pPr algn="l">
              <a:defRPr sz="1867">
                <a:solidFill>
                  <a:schemeClr val="tx1"/>
                </a:solidFill>
                <a:latin typeface="Arial"/>
                <a:cs typeface="Arial"/>
              </a:defRPr>
            </a:lvl2pPr>
            <a:lvl3pPr algn="l">
              <a:defRPr sz="1600">
                <a:solidFill>
                  <a:schemeClr val="tx1"/>
                </a:solidFill>
                <a:latin typeface="Arial"/>
                <a:cs typeface="Arial"/>
              </a:defRPr>
            </a:lvl3pPr>
            <a:lvl4pPr algn="l">
              <a:defRPr sz="1467">
                <a:solidFill>
                  <a:schemeClr val="tx1"/>
                </a:solidFill>
                <a:latin typeface="Arial"/>
                <a:cs typeface="Arial"/>
              </a:defRPr>
            </a:lvl4pPr>
            <a:lvl5pPr algn="l">
              <a:defRPr sz="1467">
                <a:solidFill>
                  <a:schemeClr val="tx1"/>
                </a:solidFill>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pic>
        <p:nvPicPr>
          <p:cNvPr id="9" name="Picture 8">
            <a:extLst>
              <a:ext uri="{FF2B5EF4-FFF2-40B4-BE49-F238E27FC236}">
                <a16:creationId xmlns:a16="http://schemas.microsoft.com/office/drawing/2014/main" id="{A5514108-DFA6-6A49-ADD4-769859CE9D8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467151" y="332679"/>
            <a:ext cx="1305751" cy="484944"/>
          </a:xfrm>
          <a:prstGeom prst="rect">
            <a:avLst/>
          </a:prstGeom>
        </p:spPr>
      </p:pic>
      <p:sp>
        <p:nvSpPr>
          <p:cNvPr id="10" name="Rectangle 9">
            <a:extLst>
              <a:ext uri="{FF2B5EF4-FFF2-40B4-BE49-F238E27FC236}">
                <a16:creationId xmlns:a16="http://schemas.microsoft.com/office/drawing/2014/main" id="{88CE73B4-B7E7-7745-AF08-F3B6CCC9131B}"/>
              </a:ext>
            </a:extLst>
          </p:cNvPr>
          <p:cNvSpPr/>
          <p:nvPr userDrawn="1"/>
        </p:nvSpPr>
        <p:spPr>
          <a:xfrm>
            <a:off x="0" y="6366933"/>
            <a:ext cx="12192000" cy="491067"/>
          </a:xfrm>
          <a:prstGeom prst="rect">
            <a:avLst/>
          </a:prstGeom>
          <a:solidFill>
            <a:schemeClr val="accent2"/>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48000" tIns="48000" rIns="48000" bIns="48000" rtlCol="0" anchor="ctr"/>
          <a:lstStyle/>
          <a:p>
            <a:pPr marL="0" marR="0" lvl="0" indent="0" algn="ctr" defTabSz="1219140" rtl="0" eaLnBrk="1" fontAlgn="auto" latinLnBrk="0" hangingPunct="1">
              <a:lnSpc>
                <a:spcPct val="110000"/>
              </a:lnSpc>
              <a:spcBef>
                <a:spcPts val="267"/>
              </a:spcBef>
              <a:spcAft>
                <a:spcPts val="267"/>
              </a:spcAft>
              <a:buClrTx/>
              <a:buSzTx/>
              <a:buFontTx/>
              <a:buNone/>
              <a:tabLst/>
              <a:defRPr/>
            </a:pPr>
            <a:endParaRPr kumimoji="0" lang="en-GB" sz="2133" b="0"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1325315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NTT_title_and_content_page_blue">
    <p:bg bwMode="ltGray">
      <p:bgPr>
        <a:solidFill>
          <a:schemeClr val="accent2"/>
        </a:solid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396693" y="169335"/>
            <a:ext cx="9725123" cy="793751"/>
          </a:xfrm>
          <a:prstGeom prst="rect">
            <a:avLst/>
          </a:prstGeom>
        </p:spPr>
        <p:txBody>
          <a:bodyPr anchor="ctr"/>
          <a:lstStyle>
            <a:lvl1pPr>
              <a:defRPr sz="3200" b="1">
                <a:solidFill>
                  <a:schemeClr val="tx1"/>
                </a:solidFill>
                <a:latin typeface="Arial"/>
                <a:cs typeface="Arial"/>
              </a:defRPr>
            </a:lvl1pPr>
          </a:lstStyle>
          <a:p>
            <a:r>
              <a:rPr lang="en-US" dirty="0"/>
              <a:t>Click to edit Master title style</a:t>
            </a:r>
            <a:endParaRPr lang="en-ZA" dirty="0"/>
          </a:p>
        </p:txBody>
      </p:sp>
      <p:sp>
        <p:nvSpPr>
          <p:cNvPr id="8" name="Content Placeholder 2"/>
          <p:cNvSpPr>
            <a:spLocks noGrp="1"/>
          </p:cNvSpPr>
          <p:nvPr>
            <p:ph idx="1"/>
          </p:nvPr>
        </p:nvSpPr>
        <p:spPr>
          <a:xfrm>
            <a:off x="396695" y="1529026"/>
            <a:ext cx="11376207" cy="4775113"/>
          </a:xfrm>
          <a:prstGeom prst="rect">
            <a:avLst/>
          </a:prstGeom>
        </p:spPr>
        <p:txBody>
          <a:bodyPr/>
          <a:lstStyle>
            <a:lvl1pPr algn="l">
              <a:defRPr sz="2400">
                <a:solidFill>
                  <a:schemeClr val="tx1"/>
                </a:solidFill>
                <a:latin typeface="Arial"/>
                <a:cs typeface="Arial"/>
              </a:defRPr>
            </a:lvl1pPr>
            <a:lvl2pPr algn="l">
              <a:defRPr sz="1867">
                <a:solidFill>
                  <a:schemeClr val="tx1"/>
                </a:solidFill>
                <a:latin typeface="Arial"/>
                <a:cs typeface="Arial"/>
              </a:defRPr>
            </a:lvl2pPr>
            <a:lvl3pPr algn="l">
              <a:defRPr sz="1600">
                <a:solidFill>
                  <a:schemeClr val="tx1"/>
                </a:solidFill>
                <a:latin typeface="Arial"/>
                <a:cs typeface="Arial"/>
              </a:defRPr>
            </a:lvl3pPr>
            <a:lvl4pPr algn="l">
              <a:defRPr sz="1467">
                <a:solidFill>
                  <a:schemeClr val="tx1"/>
                </a:solidFill>
                <a:latin typeface="Arial"/>
                <a:cs typeface="Arial"/>
              </a:defRPr>
            </a:lvl4pPr>
            <a:lvl5pPr algn="l">
              <a:defRPr sz="1467">
                <a:solidFill>
                  <a:schemeClr val="tx1"/>
                </a:solidFill>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pic>
        <p:nvPicPr>
          <p:cNvPr id="5" name="Picture 4">
            <a:extLst>
              <a:ext uri="{FF2B5EF4-FFF2-40B4-BE49-F238E27FC236}">
                <a16:creationId xmlns:a16="http://schemas.microsoft.com/office/drawing/2014/main" id="{8F3EAFF9-7DC3-D348-84B7-12FFB2469E99}"/>
              </a:ext>
            </a:extLst>
          </p:cNvPr>
          <p:cNvPicPr>
            <a:picLocks noChangeAspect="1"/>
          </p:cNvPicPr>
          <p:nvPr userDrawn="1"/>
        </p:nvPicPr>
        <p:blipFill>
          <a:blip r:embed="rId2" cstate="screen">
            <a:lum bright="100000" contrast="-100000"/>
            <a:extLst>
              <a:ext uri="{28A0092B-C50C-407E-A947-70E740481C1C}">
                <a14:useLocalDpi xmlns:a14="http://schemas.microsoft.com/office/drawing/2010/main"/>
              </a:ext>
            </a:extLst>
          </a:blip>
          <a:stretch>
            <a:fillRect/>
          </a:stretch>
        </p:blipFill>
        <p:spPr>
          <a:xfrm>
            <a:off x="10470549" y="337618"/>
            <a:ext cx="1331803" cy="477007"/>
          </a:xfrm>
          <a:prstGeom prst="rect">
            <a:avLst/>
          </a:prstGeom>
        </p:spPr>
      </p:pic>
    </p:spTree>
    <p:extLst>
      <p:ext uri="{BB962C8B-B14F-4D97-AF65-F5344CB8AC3E}">
        <p14:creationId xmlns:p14="http://schemas.microsoft.com/office/powerpoint/2010/main" val="3213889058"/>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NTT_title_and_content_page_white_no_logo">
    <p:bg bwMode="ltGray">
      <p:bgPr>
        <a:solidFill>
          <a:schemeClr val="bg1"/>
        </a:solid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396692" y="169335"/>
            <a:ext cx="9770027" cy="793751"/>
          </a:xfrm>
          <a:prstGeom prst="rect">
            <a:avLst/>
          </a:prstGeom>
        </p:spPr>
        <p:txBody>
          <a:bodyPr anchor="ctr"/>
          <a:lstStyle>
            <a:lvl1pPr>
              <a:defRPr sz="3200" b="1">
                <a:solidFill>
                  <a:schemeClr val="accent2"/>
                </a:solidFill>
                <a:latin typeface="Arial"/>
                <a:cs typeface="Arial"/>
              </a:defRPr>
            </a:lvl1pPr>
          </a:lstStyle>
          <a:p>
            <a:r>
              <a:rPr lang="en-US" dirty="0"/>
              <a:t>Click to edit Master title style</a:t>
            </a:r>
            <a:endParaRPr lang="en-ZA" dirty="0"/>
          </a:p>
        </p:txBody>
      </p:sp>
      <p:sp>
        <p:nvSpPr>
          <p:cNvPr id="8" name="Content Placeholder 2"/>
          <p:cNvSpPr>
            <a:spLocks noGrp="1"/>
          </p:cNvSpPr>
          <p:nvPr>
            <p:ph idx="1"/>
          </p:nvPr>
        </p:nvSpPr>
        <p:spPr>
          <a:xfrm>
            <a:off x="396695" y="1529026"/>
            <a:ext cx="11376207" cy="4775113"/>
          </a:xfrm>
          <a:prstGeom prst="rect">
            <a:avLst/>
          </a:prstGeom>
        </p:spPr>
        <p:txBody>
          <a:bodyPr/>
          <a:lstStyle>
            <a:lvl1pPr algn="l">
              <a:defRPr sz="2400">
                <a:solidFill>
                  <a:schemeClr val="tx1"/>
                </a:solidFill>
                <a:latin typeface="Arial"/>
                <a:cs typeface="Arial"/>
              </a:defRPr>
            </a:lvl1pPr>
            <a:lvl2pPr algn="l">
              <a:defRPr sz="1867">
                <a:solidFill>
                  <a:schemeClr val="tx1"/>
                </a:solidFill>
                <a:latin typeface="Arial"/>
                <a:cs typeface="Arial"/>
              </a:defRPr>
            </a:lvl2pPr>
            <a:lvl3pPr algn="l">
              <a:defRPr sz="1600">
                <a:solidFill>
                  <a:schemeClr val="tx1"/>
                </a:solidFill>
                <a:latin typeface="Arial"/>
                <a:cs typeface="Arial"/>
              </a:defRPr>
            </a:lvl3pPr>
            <a:lvl4pPr algn="l">
              <a:defRPr sz="1467">
                <a:solidFill>
                  <a:schemeClr val="tx1"/>
                </a:solidFill>
                <a:latin typeface="Arial"/>
                <a:cs typeface="Arial"/>
              </a:defRPr>
            </a:lvl4pPr>
            <a:lvl5pPr algn="l">
              <a:defRPr sz="1467">
                <a:solidFill>
                  <a:schemeClr val="tx1"/>
                </a:solidFill>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4" name="TextBox 3">
            <a:extLst>
              <a:ext uri="{FF2B5EF4-FFF2-40B4-BE49-F238E27FC236}">
                <a16:creationId xmlns:a16="http://schemas.microsoft.com/office/drawing/2014/main" id="{C9AB7820-5E43-EC43-A3D1-92EC6D603371}"/>
              </a:ext>
            </a:extLst>
          </p:cNvPr>
          <p:cNvSpPr txBox="1"/>
          <p:nvPr userDrawn="1"/>
        </p:nvSpPr>
        <p:spPr>
          <a:xfrm>
            <a:off x="396691" y="6458581"/>
            <a:ext cx="1103396" cy="276999"/>
          </a:xfrm>
          <a:prstGeom prst="rect">
            <a:avLst/>
          </a:prstGeom>
          <a:noFill/>
        </p:spPr>
        <p:txBody>
          <a:bodyPr wrap="square" rtlCol="0">
            <a:spAutoFit/>
          </a:bodyPr>
          <a:lstStyle/>
          <a:p>
            <a:pPr marL="0" marR="0" lvl="0" indent="0" algn="l" defTabSz="121914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ＭＳ Ｐゴシック" charset="0"/>
              </a:rPr>
              <a:t>Copyright ©</a:t>
            </a:r>
          </a:p>
        </p:txBody>
      </p:sp>
      <p:sp>
        <p:nvSpPr>
          <p:cNvPr id="5" name="Text Placeholder 2">
            <a:extLst>
              <a:ext uri="{FF2B5EF4-FFF2-40B4-BE49-F238E27FC236}">
                <a16:creationId xmlns:a16="http://schemas.microsoft.com/office/drawing/2014/main" id="{8BD1A41A-CF28-7B4B-A127-2A8B7D391155}"/>
              </a:ext>
            </a:extLst>
          </p:cNvPr>
          <p:cNvSpPr>
            <a:spLocks noGrp="1"/>
          </p:cNvSpPr>
          <p:nvPr>
            <p:ph type="body" sz="quarter" idx="10" hasCustomPrompt="1"/>
          </p:nvPr>
        </p:nvSpPr>
        <p:spPr>
          <a:xfrm>
            <a:off x="1278238" y="6494992"/>
            <a:ext cx="2523839" cy="234949"/>
          </a:xfrm>
          <a:prstGeom prst="rect">
            <a:avLst/>
          </a:prstGeom>
        </p:spPr>
        <p:txBody>
          <a:bodyPr anchor="ctr"/>
          <a:lstStyle>
            <a:lvl1pPr>
              <a:defRPr sz="1200">
                <a:solidFill>
                  <a:schemeClr val="tx1"/>
                </a:solidFill>
              </a:defRPr>
            </a:lvl1pPr>
          </a:lstStyle>
          <a:p>
            <a:pPr lvl="0"/>
            <a:r>
              <a:rPr lang="en-US" dirty="0"/>
              <a:t>Year and name of company</a:t>
            </a:r>
            <a:endParaRPr lang="en-GB" dirty="0"/>
          </a:p>
        </p:txBody>
      </p:sp>
      <p:pic>
        <p:nvPicPr>
          <p:cNvPr id="6" name="Picture 5">
            <a:extLst>
              <a:ext uri="{FF2B5EF4-FFF2-40B4-BE49-F238E27FC236}">
                <a16:creationId xmlns:a16="http://schemas.microsoft.com/office/drawing/2014/main" id="{A6731466-BD37-0B4A-BE69-CBD86F77A5A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467151" y="332679"/>
            <a:ext cx="1305751" cy="484944"/>
          </a:xfrm>
          <a:prstGeom prst="rect">
            <a:avLst/>
          </a:prstGeom>
        </p:spPr>
      </p:pic>
    </p:spTree>
    <p:extLst>
      <p:ext uri="{BB962C8B-B14F-4D97-AF65-F5344CB8AC3E}">
        <p14:creationId xmlns:p14="http://schemas.microsoft.com/office/powerpoint/2010/main" val="41358182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3_NTT_title_and_content_page_white_no_logo">
    <p:bg bwMode="ltGray">
      <p:bgPr>
        <a:solidFill>
          <a:schemeClr val="accent2"/>
        </a:solid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396693" y="169335"/>
            <a:ext cx="9860711" cy="793751"/>
          </a:xfrm>
          <a:prstGeom prst="rect">
            <a:avLst/>
          </a:prstGeom>
        </p:spPr>
        <p:txBody>
          <a:bodyPr anchor="ctr"/>
          <a:lstStyle>
            <a:lvl1pPr>
              <a:defRPr sz="3200" b="1">
                <a:solidFill>
                  <a:schemeClr val="bg1"/>
                </a:solidFill>
                <a:latin typeface="Arial"/>
                <a:cs typeface="Arial"/>
              </a:defRPr>
            </a:lvl1pPr>
          </a:lstStyle>
          <a:p>
            <a:r>
              <a:rPr lang="en-US" dirty="0"/>
              <a:t>Click to edit Master title style</a:t>
            </a:r>
            <a:endParaRPr lang="en-ZA" dirty="0"/>
          </a:p>
        </p:txBody>
      </p:sp>
      <p:sp>
        <p:nvSpPr>
          <p:cNvPr id="8" name="Content Placeholder 2"/>
          <p:cNvSpPr>
            <a:spLocks noGrp="1"/>
          </p:cNvSpPr>
          <p:nvPr>
            <p:ph idx="1"/>
          </p:nvPr>
        </p:nvSpPr>
        <p:spPr>
          <a:xfrm>
            <a:off x="396695" y="1529026"/>
            <a:ext cx="11376207" cy="4775113"/>
          </a:xfrm>
          <a:prstGeom prst="rect">
            <a:avLst/>
          </a:prstGeom>
        </p:spPr>
        <p:txBody>
          <a:bodyPr/>
          <a:lstStyle>
            <a:lvl1pPr algn="l">
              <a:defRPr sz="2400">
                <a:solidFill>
                  <a:schemeClr val="bg1"/>
                </a:solidFill>
                <a:latin typeface="Arial"/>
                <a:cs typeface="Arial"/>
              </a:defRPr>
            </a:lvl1pPr>
            <a:lvl2pPr algn="l">
              <a:defRPr sz="1867">
                <a:solidFill>
                  <a:schemeClr val="bg1"/>
                </a:solidFill>
                <a:latin typeface="Arial"/>
                <a:cs typeface="Arial"/>
              </a:defRPr>
            </a:lvl2pPr>
            <a:lvl3pPr algn="l">
              <a:defRPr sz="1600">
                <a:solidFill>
                  <a:schemeClr val="bg1"/>
                </a:solidFill>
                <a:latin typeface="Arial"/>
                <a:cs typeface="Arial"/>
              </a:defRPr>
            </a:lvl3pPr>
            <a:lvl4pPr algn="l">
              <a:defRPr sz="1467">
                <a:solidFill>
                  <a:schemeClr val="bg1"/>
                </a:solidFill>
                <a:latin typeface="Arial"/>
                <a:cs typeface="Arial"/>
              </a:defRPr>
            </a:lvl4pPr>
            <a:lvl5pPr algn="l">
              <a:defRPr sz="1467">
                <a:solidFill>
                  <a:schemeClr val="bg1"/>
                </a:solidFill>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pic>
        <p:nvPicPr>
          <p:cNvPr id="4" name="Picture 3">
            <a:extLst>
              <a:ext uri="{FF2B5EF4-FFF2-40B4-BE49-F238E27FC236}">
                <a16:creationId xmlns:a16="http://schemas.microsoft.com/office/drawing/2014/main" id="{A9DEE5B1-CDD6-3C4C-B3D3-ADC5828C5E97}"/>
              </a:ext>
            </a:extLst>
          </p:cNvPr>
          <p:cNvPicPr>
            <a:picLocks noChangeAspect="1"/>
          </p:cNvPicPr>
          <p:nvPr userDrawn="1"/>
        </p:nvPicPr>
        <p:blipFill>
          <a:blip r:embed="rId2" cstate="screen">
            <a:lum bright="100000" contrast="-100000"/>
            <a:extLst>
              <a:ext uri="{28A0092B-C50C-407E-A947-70E740481C1C}">
                <a14:useLocalDpi xmlns:a14="http://schemas.microsoft.com/office/drawing/2010/main"/>
              </a:ext>
            </a:extLst>
          </a:blip>
          <a:stretch>
            <a:fillRect/>
          </a:stretch>
        </p:blipFill>
        <p:spPr>
          <a:xfrm>
            <a:off x="10470549" y="337618"/>
            <a:ext cx="1331803" cy="477007"/>
          </a:xfrm>
          <a:prstGeom prst="rect">
            <a:avLst/>
          </a:prstGeom>
        </p:spPr>
      </p:pic>
    </p:spTree>
    <p:extLst>
      <p:ext uri="{BB962C8B-B14F-4D97-AF65-F5344CB8AC3E}">
        <p14:creationId xmlns:p14="http://schemas.microsoft.com/office/powerpoint/2010/main" val="23753250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1_NTT_title_and_content_page_white_no_logo">
    <p:bg bwMode="ltGray">
      <p:bgPr>
        <a:solidFill>
          <a:schemeClr val="bg1"/>
        </a:solid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396693" y="169335"/>
            <a:ext cx="9810331" cy="793751"/>
          </a:xfrm>
          <a:prstGeom prst="rect">
            <a:avLst/>
          </a:prstGeom>
        </p:spPr>
        <p:txBody>
          <a:bodyPr anchor="ctr"/>
          <a:lstStyle>
            <a:lvl1pPr>
              <a:defRPr sz="3200" b="1">
                <a:solidFill>
                  <a:schemeClr val="tx1"/>
                </a:solidFill>
                <a:latin typeface="Arial"/>
                <a:cs typeface="Arial"/>
              </a:defRPr>
            </a:lvl1pPr>
          </a:lstStyle>
          <a:p>
            <a:r>
              <a:rPr lang="en-US" dirty="0"/>
              <a:t>Click to edit Master title style</a:t>
            </a:r>
            <a:endParaRPr lang="en-ZA" dirty="0"/>
          </a:p>
        </p:txBody>
      </p:sp>
      <p:sp>
        <p:nvSpPr>
          <p:cNvPr id="8" name="Content Placeholder 2"/>
          <p:cNvSpPr>
            <a:spLocks noGrp="1"/>
          </p:cNvSpPr>
          <p:nvPr>
            <p:ph idx="1"/>
          </p:nvPr>
        </p:nvSpPr>
        <p:spPr>
          <a:xfrm>
            <a:off x="396695" y="1529025"/>
            <a:ext cx="11376207" cy="4566976"/>
          </a:xfrm>
          <a:prstGeom prst="rect">
            <a:avLst/>
          </a:prstGeom>
        </p:spPr>
        <p:txBody>
          <a:bodyPr/>
          <a:lstStyle>
            <a:lvl1pPr algn="l">
              <a:defRPr sz="2400">
                <a:solidFill>
                  <a:schemeClr val="tx1"/>
                </a:solidFill>
                <a:latin typeface="Arial"/>
                <a:cs typeface="Arial"/>
              </a:defRPr>
            </a:lvl1pPr>
            <a:lvl2pPr algn="l">
              <a:defRPr sz="1867">
                <a:solidFill>
                  <a:schemeClr val="tx1"/>
                </a:solidFill>
                <a:latin typeface="Arial"/>
                <a:cs typeface="Arial"/>
              </a:defRPr>
            </a:lvl2pPr>
            <a:lvl3pPr algn="l">
              <a:defRPr sz="1600">
                <a:solidFill>
                  <a:schemeClr val="tx1"/>
                </a:solidFill>
                <a:latin typeface="Arial"/>
                <a:cs typeface="Arial"/>
              </a:defRPr>
            </a:lvl3pPr>
            <a:lvl4pPr algn="l">
              <a:defRPr sz="1467">
                <a:solidFill>
                  <a:schemeClr val="tx1"/>
                </a:solidFill>
                <a:latin typeface="Arial"/>
                <a:cs typeface="Arial"/>
              </a:defRPr>
            </a:lvl4pPr>
            <a:lvl5pPr algn="l">
              <a:defRPr sz="1467">
                <a:solidFill>
                  <a:schemeClr val="tx1"/>
                </a:solidFill>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6" name="Rectangle 5">
            <a:extLst>
              <a:ext uri="{FF2B5EF4-FFF2-40B4-BE49-F238E27FC236}">
                <a16:creationId xmlns:a16="http://schemas.microsoft.com/office/drawing/2014/main" id="{C1B6184E-3522-954B-A811-C22B92045F88}"/>
              </a:ext>
            </a:extLst>
          </p:cNvPr>
          <p:cNvSpPr/>
          <p:nvPr userDrawn="1"/>
        </p:nvSpPr>
        <p:spPr>
          <a:xfrm>
            <a:off x="0" y="6366933"/>
            <a:ext cx="12192000" cy="491067"/>
          </a:xfrm>
          <a:prstGeom prst="rect">
            <a:avLst/>
          </a:prstGeom>
          <a:solidFill>
            <a:schemeClr val="accent2"/>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48000" tIns="48000" rIns="48000" bIns="48000" rtlCol="0" anchor="ctr"/>
          <a:lstStyle/>
          <a:p>
            <a:pPr marL="0" marR="0" lvl="0" indent="0" algn="ctr" defTabSz="1219140" rtl="0" eaLnBrk="1" fontAlgn="auto" latinLnBrk="0" hangingPunct="1">
              <a:lnSpc>
                <a:spcPct val="110000"/>
              </a:lnSpc>
              <a:spcBef>
                <a:spcPts val="267"/>
              </a:spcBef>
              <a:spcAft>
                <a:spcPts val="267"/>
              </a:spcAft>
              <a:buClrTx/>
              <a:buSzTx/>
              <a:buFontTx/>
              <a:buNone/>
              <a:tabLst/>
              <a:defRPr/>
            </a:pPr>
            <a:endParaRPr kumimoji="0" lang="en-GB" sz="2133" b="0" i="0" u="none" strike="noStrike" kern="1200" cap="none" spc="0" normalizeH="0" baseline="0" noProof="0" dirty="0">
              <a:ln>
                <a:noFill/>
              </a:ln>
              <a:solidFill>
                <a:srgbClr val="FFFFFF"/>
              </a:solidFill>
              <a:effectLst/>
              <a:uLnTx/>
              <a:uFillTx/>
              <a:latin typeface="Arial"/>
              <a:ea typeface="+mn-ea"/>
              <a:cs typeface="+mn-cs"/>
            </a:endParaRPr>
          </a:p>
        </p:txBody>
      </p:sp>
      <p:sp>
        <p:nvSpPr>
          <p:cNvPr id="10" name="Text Placeholder 2">
            <a:extLst>
              <a:ext uri="{FF2B5EF4-FFF2-40B4-BE49-F238E27FC236}">
                <a16:creationId xmlns:a16="http://schemas.microsoft.com/office/drawing/2014/main" id="{F79B7AD1-EC58-1449-8AAA-141F57273406}"/>
              </a:ext>
            </a:extLst>
          </p:cNvPr>
          <p:cNvSpPr>
            <a:spLocks noGrp="1"/>
          </p:cNvSpPr>
          <p:nvPr>
            <p:ph type="body" sz="quarter" idx="10" hasCustomPrompt="1"/>
          </p:nvPr>
        </p:nvSpPr>
        <p:spPr>
          <a:xfrm>
            <a:off x="9249063" y="6494992"/>
            <a:ext cx="2523839" cy="234949"/>
          </a:xfrm>
          <a:prstGeom prst="rect">
            <a:avLst/>
          </a:prstGeom>
        </p:spPr>
        <p:txBody>
          <a:bodyPr anchor="ctr"/>
          <a:lstStyle>
            <a:lvl1pPr>
              <a:defRPr sz="1200">
                <a:solidFill>
                  <a:schemeClr val="bg1"/>
                </a:solidFill>
              </a:defRPr>
            </a:lvl1pPr>
          </a:lstStyle>
          <a:p>
            <a:pPr lvl="0"/>
            <a:r>
              <a:rPr lang="en-US" dirty="0"/>
              <a:t>Year and name of company</a:t>
            </a:r>
            <a:endParaRPr lang="en-GB" dirty="0"/>
          </a:p>
        </p:txBody>
      </p:sp>
      <p:pic>
        <p:nvPicPr>
          <p:cNvPr id="11" name="Picture 10">
            <a:extLst>
              <a:ext uri="{FF2B5EF4-FFF2-40B4-BE49-F238E27FC236}">
                <a16:creationId xmlns:a16="http://schemas.microsoft.com/office/drawing/2014/main" id="{DF5856D0-B342-6443-8CFB-BC42A2CCF04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467151" y="332679"/>
            <a:ext cx="1305751" cy="484944"/>
          </a:xfrm>
          <a:prstGeom prst="rect">
            <a:avLst/>
          </a:prstGeom>
        </p:spPr>
      </p:pic>
    </p:spTree>
    <p:extLst>
      <p:ext uri="{BB962C8B-B14F-4D97-AF65-F5344CB8AC3E}">
        <p14:creationId xmlns:p14="http://schemas.microsoft.com/office/powerpoint/2010/main" val="2668331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TT_title_and_2column_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96693" y="1408823"/>
            <a:ext cx="5495760" cy="4186080"/>
          </a:xfrm>
          <a:prstGeom prst="rect">
            <a:avLst/>
          </a:prstGeom>
        </p:spPr>
        <p:txBody>
          <a:bodyPr/>
          <a:lstStyle>
            <a:lvl1pPr>
              <a:defRPr>
                <a:solidFill>
                  <a:schemeClr val="tx1"/>
                </a:solidFill>
                <a:latin typeface="Arial"/>
                <a:cs typeface="Arial"/>
              </a:defRPr>
            </a:lvl1pPr>
            <a:lvl2pPr>
              <a:defRPr>
                <a:solidFill>
                  <a:schemeClr val="tx1"/>
                </a:solidFill>
                <a:latin typeface="Arial"/>
                <a:cs typeface="Arial"/>
              </a:defRPr>
            </a:lvl2pPr>
            <a:lvl3pPr>
              <a:defRPr>
                <a:solidFill>
                  <a:schemeClr val="tx1"/>
                </a:solidFill>
                <a:latin typeface="Arial"/>
                <a:cs typeface="Arial"/>
              </a:defRPr>
            </a:lvl3pPr>
            <a:lvl4pPr>
              <a:defRPr>
                <a:solidFill>
                  <a:schemeClr val="tx1"/>
                </a:solidFill>
                <a:latin typeface="Arial"/>
                <a:cs typeface="Arial"/>
              </a:defRPr>
            </a:lvl4pPr>
            <a:lvl5pPr>
              <a:defRPr>
                <a:solidFill>
                  <a:schemeClr val="tx1"/>
                </a:solidFill>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6" name="Text Placeholder 5"/>
          <p:cNvSpPr>
            <a:spLocks noGrp="1"/>
          </p:cNvSpPr>
          <p:nvPr>
            <p:ph type="body" sz="quarter" idx="12"/>
          </p:nvPr>
        </p:nvSpPr>
        <p:spPr>
          <a:xfrm>
            <a:off x="6298669" y="1409290"/>
            <a:ext cx="5497515" cy="4186207"/>
          </a:xfrm>
          <a:prstGeom prst="rect">
            <a:avLst/>
          </a:prstGeom>
        </p:spPr>
        <p:txBody>
          <a:bodyPr/>
          <a:lstStyle>
            <a:lvl1pPr>
              <a:defRPr>
                <a:solidFill>
                  <a:schemeClr val="tx1"/>
                </a:solidFill>
                <a:latin typeface="Arial"/>
                <a:cs typeface="Arial"/>
              </a:defRPr>
            </a:lvl1pPr>
            <a:lvl2pPr>
              <a:defRPr>
                <a:solidFill>
                  <a:schemeClr val="tx1"/>
                </a:solidFill>
                <a:latin typeface="Arial"/>
                <a:cs typeface="Arial"/>
              </a:defRPr>
            </a:lvl2pPr>
            <a:lvl3pPr>
              <a:defRPr>
                <a:solidFill>
                  <a:schemeClr val="tx1"/>
                </a:solidFill>
                <a:latin typeface="Arial"/>
                <a:cs typeface="Arial"/>
              </a:defRPr>
            </a:lvl3pPr>
            <a:lvl4pPr>
              <a:defRPr>
                <a:solidFill>
                  <a:schemeClr val="tx1"/>
                </a:solidFill>
                <a:latin typeface="Arial"/>
                <a:cs typeface="Arial"/>
              </a:defRPr>
            </a:lvl4pPr>
            <a:lvl5pPr>
              <a:defRPr>
                <a:solidFill>
                  <a:schemeClr val="tx1"/>
                </a:solidFill>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5" name="Title 1"/>
          <p:cNvSpPr>
            <a:spLocks noGrp="1"/>
          </p:cNvSpPr>
          <p:nvPr>
            <p:ph type="title"/>
          </p:nvPr>
        </p:nvSpPr>
        <p:spPr>
          <a:xfrm>
            <a:off x="396695" y="169336"/>
            <a:ext cx="9961469" cy="793749"/>
          </a:xfrm>
          <a:prstGeom prst="rect">
            <a:avLst/>
          </a:prstGeom>
        </p:spPr>
        <p:txBody>
          <a:bodyPr anchor="ctr"/>
          <a:lstStyle>
            <a:lvl1pPr>
              <a:defRPr sz="3200" b="1">
                <a:solidFill>
                  <a:schemeClr val="accent2"/>
                </a:solidFill>
                <a:latin typeface="Arial"/>
                <a:cs typeface="Arial"/>
              </a:defRPr>
            </a:lvl1pPr>
          </a:lstStyle>
          <a:p>
            <a:r>
              <a:rPr lang="en-US" dirty="0"/>
              <a:t>Click to edit Master title style</a:t>
            </a:r>
            <a:endParaRPr lang="en-ZA" dirty="0"/>
          </a:p>
        </p:txBody>
      </p:sp>
      <p:pic>
        <p:nvPicPr>
          <p:cNvPr id="7" name="Picture 6">
            <a:extLst>
              <a:ext uri="{FF2B5EF4-FFF2-40B4-BE49-F238E27FC236}">
                <a16:creationId xmlns:a16="http://schemas.microsoft.com/office/drawing/2014/main" id="{3F002DB6-96B1-3B43-B29D-7922E2487FE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467151" y="332679"/>
            <a:ext cx="1305751" cy="484944"/>
          </a:xfrm>
          <a:prstGeom prst="rect">
            <a:avLst/>
          </a:prstGeom>
        </p:spPr>
      </p:pic>
    </p:spTree>
    <p:extLst>
      <p:ext uri="{BB962C8B-B14F-4D97-AF65-F5344CB8AC3E}">
        <p14:creationId xmlns:p14="http://schemas.microsoft.com/office/powerpoint/2010/main" val="11564812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NTT_chart_layout_white">
    <p:spTree>
      <p:nvGrpSpPr>
        <p:cNvPr id="1" name=""/>
        <p:cNvGrpSpPr/>
        <p:nvPr/>
      </p:nvGrpSpPr>
      <p:grpSpPr>
        <a:xfrm>
          <a:off x="0" y="0"/>
          <a:ext cx="0" cy="0"/>
          <a:chOff x="0" y="0"/>
          <a:chExt cx="0" cy="0"/>
        </a:xfrm>
      </p:grpSpPr>
      <p:sp>
        <p:nvSpPr>
          <p:cNvPr id="7" name="Text Placeholder 6"/>
          <p:cNvSpPr>
            <a:spLocks noGrp="1"/>
          </p:cNvSpPr>
          <p:nvPr>
            <p:ph type="body" sz="quarter" idx="12"/>
          </p:nvPr>
        </p:nvSpPr>
        <p:spPr>
          <a:xfrm>
            <a:off x="395820" y="1211424"/>
            <a:ext cx="11377101" cy="381000"/>
          </a:xfrm>
          <a:prstGeom prst="rect">
            <a:avLst/>
          </a:prstGeom>
        </p:spPr>
        <p:txBody>
          <a:bodyPr/>
          <a:lstStyle>
            <a:lvl1pPr algn="ctr">
              <a:defRPr sz="1867" i="0">
                <a:solidFill>
                  <a:schemeClr val="tx1"/>
                </a:solidFill>
                <a:latin typeface="Arial" panose="020B0604020202020204" pitchFamily="34" charset="0"/>
                <a:cs typeface="Arial" panose="020B0604020202020204" pitchFamily="34" charset="0"/>
              </a:defRPr>
            </a:lvl1pPr>
            <a:lvl2pPr marL="120645" indent="0" algn="ctr">
              <a:buNone/>
              <a:defRPr sz="1867"/>
            </a:lvl2pPr>
          </a:lstStyle>
          <a:p>
            <a:pPr lvl="0"/>
            <a:r>
              <a:rPr lang="en-US" dirty="0"/>
              <a:t>Click to edit Master text styles</a:t>
            </a:r>
          </a:p>
        </p:txBody>
      </p:sp>
      <p:sp>
        <p:nvSpPr>
          <p:cNvPr id="6" name="Chart Placeholder 5"/>
          <p:cNvSpPr>
            <a:spLocks noGrp="1"/>
          </p:cNvSpPr>
          <p:nvPr>
            <p:ph type="chart" sz="quarter" idx="11"/>
          </p:nvPr>
        </p:nvSpPr>
        <p:spPr>
          <a:xfrm>
            <a:off x="396695" y="1683604"/>
            <a:ext cx="11376207" cy="4108771"/>
          </a:xfrm>
          <a:prstGeom prst="roundRect">
            <a:avLst>
              <a:gd name="adj" fmla="val 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lvl1pPr>
              <a:defRPr lang="en-ZA" i="0" dirty="0">
                <a:solidFill>
                  <a:schemeClr val="tx1"/>
                </a:solidFill>
                <a:latin typeface="Arial" panose="020B0604020202020204" pitchFamily="34" charset="0"/>
                <a:cs typeface="Arial" panose="020B0604020202020204" pitchFamily="34" charset="0"/>
              </a:defRPr>
            </a:lvl1pPr>
          </a:lstStyle>
          <a:p>
            <a:pPr lvl="0" algn="ctr">
              <a:lnSpc>
                <a:spcPct val="110000"/>
              </a:lnSpc>
              <a:spcBef>
                <a:spcPts val="267"/>
              </a:spcBef>
              <a:spcAft>
                <a:spcPts val="267"/>
              </a:spcAft>
            </a:pPr>
            <a:r>
              <a:rPr lang="en-US" dirty="0"/>
              <a:t>Click icon to add chart</a:t>
            </a:r>
            <a:endParaRPr lang="en-ZA" dirty="0"/>
          </a:p>
        </p:txBody>
      </p:sp>
      <p:sp>
        <p:nvSpPr>
          <p:cNvPr id="5" name="Title 1"/>
          <p:cNvSpPr>
            <a:spLocks noGrp="1"/>
          </p:cNvSpPr>
          <p:nvPr>
            <p:ph type="title"/>
          </p:nvPr>
        </p:nvSpPr>
        <p:spPr>
          <a:xfrm>
            <a:off x="396694" y="169335"/>
            <a:ext cx="9558508" cy="793751"/>
          </a:xfrm>
          <a:prstGeom prst="rect">
            <a:avLst/>
          </a:prstGeom>
        </p:spPr>
        <p:txBody>
          <a:bodyPr anchor="ctr"/>
          <a:lstStyle>
            <a:lvl1pPr>
              <a:defRPr sz="3200" b="1" i="0">
                <a:solidFill>
                  <a:schemeClr val="accent2"/>
                </a:solidFill>
                <a:latin typeface="Arial" panose="020B0604020202020204" pitchFamily="34" charset="0"/>
                <a:cs typeface="Arial" panose="020B0604020202020204" pitchFamily="34" charset="0"/>
              </a:defRPr>
            </a:lvl1pPr>
          </a:lstStyle>
          <a:p>
            <a:r>
              <a:rPr lang="en-US" dirty="0"/>
              <a:t>Click to edit Master title style</a:t>
            </a:r>
            <a:endParaRPr lang="en-ZA" dirty="0"/>
          </a:p>
        </p:txBody>
      </p:sp>
      <p:pic>
        <p:nvPicPr>
          <p:cNvPr id="8" name="Picture 7">
            <a:extLst>
              <a:ext uri="{FF2B5EF4-FFF2-40B4-BE49-F238E27FC236}">
                <a16:creationId xmlns:a16="http://schemas.microsoft.com/office/drawing/2014/main" id="{7BD62B93-C8CF-6946-9BCE-593B9275E42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467151" y="332679"/>
            <a:ext cx="1305751" cy="484944"/>
          </a:xfrm>
          <a:prstGeom prst="rect">
            <a:avLst/>
          </a:prstGeom>
        </p:spPr>
      </p:pic>
    </p:spTree>
    <p:extLst>
      <p:ext uri="{BB962C8B-B14F-4D97-AF65-F5344CB8AC3E}">
        <p14:creationId xmlns:p14="http://schemas.microsoft.com/office/powerpoint/2010/main" val="9596985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7">
            <a:extLst>
              <a:ext uri="{FF2B5EF4-FFF2-40B4-BE49-F238E27FC236}">
                <a16:creationId xmlns:a16="http://schemas.microsoft.com/office/drawing/2014/main" id="{AAE65148-FDC7-4ACD-BC2C-70267F8E2497}"/>
              </a:ext>
            </a:extLst>
          </p:cNvPr>
          <p:cNvSpPr>
            <a:spLocks noGrp="1"/>
          </p:cNvSpPr>
          <p:nvPr>
            <p:ph type="title"/>
          </p:nvPr>
        </p:nvSpPr>
        <p:spPr>
          <a:xfrm>
            <a:off x="838200" y="4368900"/>
            <a:ext cx="10515600" cy="743832"/>
          </a:xfrm>
          <a:prstGeom prst="rect">
            <a:avLst/>
          </a:prstGeom>
        </p:spPr>
        <p:txBody>
          <a:bodyPr anchor="ctr"/>
          <a:lstStyle>
            <a:lvl1pPr algn="l">
              <a:defRPr sz="4800" b="1">
                <a:solidFill>
                  <a:schemeClr val="accent2"/>
                </a:solidFill>
              </a:defRPr>
            </a:lvl1pPr>
          </a:lstStyle>
          <a:p>
            <a:r>
              <a:rPr lang="en-US" dirty="0"/>
              <a:t>Click to edit Master title style</a:t>
            </a:r>
            <a:endParaRPr lang="en-GB" dirty="0"/>
          </a:p>
        </p:txBody>
      </p:sp>
      <p:sp>
        <p:nvSpPr>
          <p:cNvPr id="4" name="Text Placeholder 9">
            <a:extLst>
              <a:ext uri="{FF2B5EF4-FFF2-40B4-BE49-F238E27FC236}">
                <a16:creationId xmlns:a16="http://schemas.microsoft.com/office/drawing/2014/main" id="{10E6012D-9F24-4549-A0DA-C3FE30C2EB9F}"/>
              </a:ext>
            </a:extLst>
          </p:cNvPr>
          <p:cNvSpPr>
            <a:spLocks noGrp="1"/>
          </p:cNvSpPr>
          <p:nvPr>
            <p:ph type="body" sz="quarter" idx="10" hasCustomPrompt="1"/>
          </p:nvPr>
        </p:nvSpPr>
        <p:spPr>
          <a:xfrm>
            <a:off x="838199" y="5207208"/>
            <a:ext cx="10515600" cy="547733"/>
          </a:xfrm>
          <a:prstGeom prst="rect">
            <a:avLst/>
          </a:prstGeom>
        </p:spPr>
        <p:txBody>
          <a:bodyPr anchor="ctr"/>
          <a:lstStyle>
            <a:lvl1pPr marL="0" indent="0" algn="l">
              <a:buNone/>
              <a:defRPr>
                <a:solidFill>
                  <a:schemeClr val="accent2"/>
                </a:solidFill>
              </a:defRPr>
            </a:lvl1pPr>
          </a:lstStyle>
          <a:p>
            <a:pPr lvl="0"/>
            <a:r>
              <a:rPr lang="en-US" dirty="0"/>
              <a:t>Sub-title / Presenter Name</a:t>
            </a:r>
            <a:endParaRPr lang="en-GB" dirty="0"/>
          </a:p>
        </p:txBody>
      </p:sp>
      <p:pic>
        <p:nvPicPr>
          <p:cNvPr id="6" name="Picture 5">
            <a:extLst>
              <a:ext uri="{FF2B5EF4-FFF2-40B4-BE49-F238E27FC236}">
                <a16:creationId xmlns:a16="http://schemas.microsoft.com/office/drawing/2014/main" id="{17748E14-788E-4E98-925E-E369F02A82D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5973" y="599449"/>
            <a:ext cx="2143952" cy="796243"/>
          </a:xfrm>
          <a:prstGeom prst="rect">
            <a:avLst/>
          </a:prstGeom>
        </p:spPr>
      </p:pic>
    </p:spTree>
    <p:extLst>
      <p:ext uri="{BB962C8B-B14F-4D97-AF65-F5344CB8AC3E}">
        <p14:creationId xmlns:p14="http://schemas.microsoft.com/office/powerpoint/2010/main" val="34076107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NTT_chart_layout_dark">
    <p:bg>
      <p:bgPr>
        <a:solidFill>
          <a:schemeClr val="accent2"/>
        </a:solid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2"/>
          </p:nvPr>
        </p:nvSpPr>
        <p:spPr>
          <a:xfrm>
            <a:off x="395820" y="1211424"/>
            <a:ext cx="11377101" cy="381000"/>
          </a:xfrm>
          <a:prstGeom prst="rect">
            <a:avLst/>
          </a:prstGeom>
        </p:spPr>
        <p:txBody>
          <a:bodyPr/>
          <a:lstStyle>
            <a:lvl1pPr algn="ctr">
              <a:defRPr sz="1867" i="0">
                <a:solidFill>
                  <a:schemeClr val="tx1"/>
                </a:solidFill>
                <a:latin typeface="Arial" panose="020B0604020202020204" pitchFamily="34" charset="0"/>
                <a:cs typeface="Arial" panose="020B0604020202020204" pitchFamily="34" charset="0"/>
              </a:defRPr>
            </a:lvl1pPr>
            <a:lvl2pPr marL="120645" indent="0" algn="ctr">
              <a:buNone/>
              <a:defRPr sz="1867"/>
            </a:lvl2pPr>
          </a:lstStyle>
          <a:p>
            <a:pPr lvl="0"/>
            <a:r>
              <a:rPr lang="en-US" dirty="0"/>
              <a:t>Click to edit Master text styles</a:t>
            </a:r>
          </a:p>
        </p:txBody>
      </p:sp>
      <p:sp>
        <p:nvSpPr>
          <p:cNvPr id="6" name="Chart Placeholder 5"/>
          <p:cNvSpPr>
            <a:spLocks noGrp="1"/>
          </p:cNvSpPr>
          <p:nvPr>
            <p:ph type="chart" sz="quarter" idx="11"/>
          </p:nvPr>
        </p:nvSpPr>
        <p:spPr>
          <a:xfrm>
            <a:off x="396695" y="1683604"/>
            <a:ext cx="11376207" cy="4108771"/>
          </a:xfrm>
          <a:prstGeom prst="roundRect">
            <a:avLst>
              <a:gd name="adj" fmla="val 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lvl1pPr>
              <a:defRPr lang="en-ZA" i="0" dirty="0">
                <a:solidFill>
                  <a:schemeClr val="lt1"/>
                </a:solidFill>
                <a:latin typeface="Arial" panose="020B0604020202020204" pitchFamily="34" charset="0"/>
                <a:cs typeface="Arial" panose="020B0604020202020204" pitchFamily="34" charset="0"/>
              </a:defRPr>
            </a:lvl1pPr>
          </a:lstStyle>
          <a:p>
            <a:pPr lvl="0" algn="ctr">
              <a:lnSpc>
                <a:spcPct val="110000"/>
              </a:lnSpc>
              <a:spcBef>
                <a:spcPts val="267"/>
              </a:spcBef>
              <a:spcAft>
                <a:spcPts val="267"/>
              </a:spcAft>
            </a:pPr>
            <a:r>
              <a:rPr lang="en-US" dirty="0"/>
              <a:t>Click icon to add chart</a:t>
            </a:r>
            <a:endParaRPr lang="en-ZA" dirty="0"/>
          </a:p>
        </p:txBody>
      </p:sp>
      <p:sp>
        <p:nvSpPr>
          <p:cNvPr id="5" name="Title 1"/>
          <p:cNvSpPr>
            <a:spLocks noGrp="1"/>
          </p:cNvSpPr>
          <p:nvPr>
            <p:ph type="title"/>
          </p:nvPr>
        </p:nvSpPr>
        <p:spPr>
          <a:xfrm>
            <a:off x="396692" y="169335"/>
            <a:ext cx="9941317" cy="793751"/>
          </a:xfrm>
          <a:prstGeom prst="rect">
            <a:avLst/>
          </a:prstGeom>
        </p:spPr>
        <p:txBody>
          <a:bodyPr anchor="ctr"/>
          <a:lstStyle>
            <a:lvl1pPr>
              <a:defRPr b="1" i="0">
                <a:solidFill>
                  <a:schemeClr val="tx1"/>
                </a:solidFill>
                <a:latin typeface="Arial" panose="020B0604020202020204" pitchFamily="34" charset="0"/>
                <a:cs typeface="Arial" panose="020B0604020202020204" pitchFamily="34" charset="0"/>
              </a:defRPr>
            </a:lvl1pPr>
          </a:lstStyle>
          <a:p>
            <a:r>
              <a:rPr lang="en-US" dirty="0"/>
              <a:t>Click to edit Master title style</a:t>
            </a:r>
            <a:endParaRPr lang="en-ZA" dirty="0"/>
          </a:p>
        </p:txBody>
      </p:sp>
      <p:pic>
        <p:nvPicPr>
          <p:cNvPr id="8" name="Picture 7">
            <a:extLst>
              <a:ext uri="{FF2B5EF4-FFF2-40B4-BE49-F238E27FC236}">
                <a16:creationId xmlns:a16="http://schemas.microsoft.com/office/drawing/2014/main" id="{18F2AC6C-F5EC-F34F-B80D-FEA6C390CB84}"/>
              </a:ext>
            </a:extLst>
          </p:cNvPr>
          <p:cNvPicPr>
            <a:picLocks noChangeAspect="1"/>
          </p:cNvPicPr>
          <p:nvPr userDrawn="1"/>
        </p:nvPicPr>
        <p:blipFill>
          <a:blip r:embed="rId2" cstate="screen">
            <a:lum bright="100000" contrast="-100000"/>
            <a:extLst>
              <a:ext uri="{28A0092B-C50C-407E-A947-70E740481C1C}">
                <a14:useLocalDpi xmlns:a14="http://schemas.microsoft.com/office/drawing/2010/main"/>
              </a:ext>
            </a:extLst>
          </a:blip>
          <a:stretch>
            <a:fillRect/>
          </a:stretch>
        </p:blipFill>
        <p:spPr>
          <a:xfrm>
            <a:off x="10470549" y="337618"/>
            <a:ext cx="1331803" cy="477007"/>
          </a:xfrm>
          <a:prstGeom prst="rect">
            <a:avLst/>
          </a:prstGeom>
        </p:spPr>
      </p:pic>
    </p:spTree>
    <p:extLst>
      <p:ext uri="{BB962C8B-B14F-4D97-AF65-F5344CB8AC3E}">
        <p14:creationId xmlns:p14="http://schemas.microsoft.com/office/powerpoint/2010/main" val="1433108487"/>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NTT_layout_option_3_column_white">
    <p:bg bwMode="ltGray">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6C46D53-15E4-2C4F-9617-DD90C161B84F}"/>
              </a:ext>
            </a:extLst>
          </p:cNvPr>
          <p:cNvSpPr/>
          <p:nvPr userDrawn="1"/>
        </p:nvSpPr>
        <p:spPr>
          <a:xfrm>
            <a:off x="0" y="2772078"/>
            <a:ext cx="4064000" cy="40859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4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srgbClr val="FFFFFF"/>
              </a:solidFill>
              <a:effectLst/>
              <a:uLnTx/>
              <a:uFillTx/>
              <a:latin typeface="Arial"/>
              <a:ea typeface="+mn-ea"/>
              <a:cs typeface="+mn-cs"/>
            </a:endParaRPr>
          </a:p>
        </p:txBody>
      </p:sp>
      <p:sp>
        <p:nvSpPr>
          <p:cNvPr id="7" name="Rectangle 6">
            <a:extLst>
              <a:ext uri="{FF2B5EF4-FFF2-40B4-BE49-F238E27FC236}">
                <a16:creationId xmlns:a16="http://schemas.microsoft.com/office/drawing/2014/main" id="{D76A6DF1-0EBD-A441-B4B6-6E5DE055B9AB}"/>
              </a:ext>
            </a:extLst>
          </p:cNvPr>
          <p:cNvSpPr/>
          <p:nvPr userDrawn="1"/>
        </p:nvSpPr>
        <p:spPr>
          <a:xfrm>
            <a:off x="8128000" y="2772078"/>
            <a:ext cx="4064000" cy="40859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4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srgbClr val="FFFFFF"/>
              </a:solidFill>
              <a:effectLst/>
              <a:uLnTx/>
              <a:uFillTx/>
              <a:latin typeface="Arial"/>
              <a:ea typeface="+mn-ea"/>
              <a:cs typeface="+mn-cs"/>
            </a:endParaRPr>
          </a:p>
        </p:txBody>
      </p:sp>
      <p:sp>
        <p:nvSpPr>
          <p:cNvPr id="3" name="Picture Placeholder 2">
            <a:extLst>
              <a:ext uri="{FF2B5EF4-FFF2-40B4-BE49-F238E27FC236}">
                <a16:creationId xmlns:a16="http://schemas.microsoft.com/office/drawing/2014/main" id="{C00DBA51-2FC2-724F-8D23-DCE9E6E22D76}"/>
              </a:ext>
            </a:extLst>
          </p:cNvPr>
          <p:cNvSpPr>
            <a:spLocks noGrp="1"/>
          </p:cNvSpPr>
          <p:nvPr>
            <p:ph type="pic" sz="quarter" idx="10"/>
          </p:nvPr>
        </p:nvSpPr>
        <p:spPr>
          <a:xfrm>
            <a:off x="4064000" y="2772835"/>
            <a:ext cx="4064000" cy="4085167"/>
          </a:xfrm>
          <a:prstGeom prst="rect">
            <a:avLst/>
          </a:prstGeom>
        </p:spPr>
        <p:txBody>
          <a:bodyPr/>
          <a:lstStyle>
            <a:lvl1pPr>
              <a:defRPr>
                <a:solidFill>
                  <a:schemeClr val="tx1"/>
                </a:solidFill>
              </a:defRPr>
            </a:lvl1pPr>
          </a:lstStyle>
          <a:p>
            <a:endParaRPr lang="en-GB" dirty="0"/>
          </a:p>
        </p:txBody>
      </p:sp>
      <p:sp>
        <p:nvSpPr>
          <p:cNvPr id="8" name="Triangle 7">
            <a:extLst>
              <a:ext uri="{FF2B5EF4-FFF2-40B4-BE49-F238E27FC236}">
                <a16:creationId xmlns:a16="http://schemas.microsoft.com/office/drawing/2014/main" id="{EAB5410C-0EC5-894D-9939-7D4BDEA3A33B}"/>
              </a:ext>
            </a:extLst>
          </p:cNvPr>
          <p:cNvSpPr/>
          <p:nvPr userDrawn="1"/>
        </p:nvSpPr>
        <p:spPr>
          <a:xfrm rot="10800000">
            <a:off x="5698156" y="2772075"/>
            <a:ext cx="795688" cy="291631"/>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4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srgbClr val="001973"/>
              </a:solidFill>
              <a:effectLst/>
              <a:uLnTx/>
              <a:uFillTx/>
              <a:latin typeface="Arial"/>
              <a:ea typeface="+mn-ea"/>
              <a:cs typeface="+mn-cs"/>
            </a:endParaRPr>
          </a:p>
        </p:txBody>
      </p:sp>
      <p:sp>
        <p:nvSpPr>
          <p:cNvPr id="9" name="Title 4">
            <a:extLst>
              <a:ext uri="{FF2B5EF4-FFF2-40B4-BE49-F238E27FC236}">
                <a16:creationId xmlns:a16="http://schemas.microsoft.com/office/drawing/2014/main" id="{F2179386-8ECF-2247-89E5-B3685ECA1D57}"/>
              </a:ext>
            </a:extLst>
          </p:cNvPr>
          <p:cNvSpPr>
            <a:spLocks noGrp="1"/>
          </p:cNvSpPr>
          <p:nvPr>
            <p:ph type="title"/>
          </p:nvPr>
        </p:nvSpPr>
        <p:spPr>
          <a:xfrm>
            <a:off x="391599" y="705415"/>
            <a:ext cx="11408804" cy="631775"/>
          </a:xfrm>
          <a:prstGeom prst="rect">
            <a:avLst/>
          </a:prstGeom>
        </p:spPr>
        <p:txBody>
          <a:bodyPr anchor="ctr"/>
          <a:lstStyle>
            <a:lvl1pPr algn="ctr">
              <a:defRPr sz="3200" b="1">
                <a:solidFill>
                  <a:schemeClr val="accent2"/>
                </a:solidFill>
              </a:defRPr>
            </a:lvl1pPr>
          </a:lstStyle>
          <a:p>
            <a:r>
              <a:rPr lang="en-US" dirty="0"/>
              <a:t>Click to edit Master title style</a:t>
            </a:r>
            <a:endParaRPr lang="en-GB" dirty="0"/>
          </a:p>
        </p:txBody>
      </p:sp>
      <p:sp>
        <p:nvSpPr>
          <p:cNvPr id="10" name="Text Placeholder 6">
            <a:extLst>
              <a:ext uri="{FF2B5EF4-FFF2-40B4-BE49-F238E27FC236}">
                <a16:creationId xmlns:a16="http://schemas.microsoft.com/office/drawing/2014/main" id="{DDFBDF62-760F-2942-909D-906703D9C63F}"/>
              </a:ext>
            </a:extLst>
          </p:cNvPr>
          <p:cNvSpPr>
            <a:spLocks noGrp="1"/>
          </p:cNvSpPr>
          <p:nvPr>
            <p:ph type="body" sz="quarter" idx="16" hasCustomPrompt="1"/>
          </p:nvPr>
        </p:nvSpPr>
        <p:spPr>
          <a:xfrm>
            <a:off x="391599" y="1382761"/>
            <a:ext cx="11408804" cy="530055"/>
          </a:xfrm>
          <a:prstGeom prst="rect">
            <a:avLst/>
          </a:prstGeom>
        </p:spPr>
        <p:txBody>
          <a:bodyPr anchor="ctr"/>
          <a:lstStyle>
            <a:lvl1pPr marL="0" indent="0" algn="ctr">
              <a:buNone/>
              <a:defRPr sz="2400" b="1">
                <a:solidFill>
                  <a:schemeClr val="tx1"/>
                </a:solidFill>
              </a:defRPr>
            </a:lvl1pPr>
            <a:lvl2pPr>
              <a:defRPr sz="1333"/>
            </a:lvl2pPr>
            <a:lvl3pPr>
              <a:defRPr sz="1333"/>
            </a:lvl3pPr>
            <a:lvl4pPr>
              <a:defRPr sz="1333"/>
            </a:lvl4pPr>
            <a:lvl5pPr>
              <a:defRPr sz="1333"/>
            </a:lvl5pPr>
          </a:lstStyle>
          <a:p>
            <a:pPr lvl="0"/>
            <a:r>
              <a:rPr lang="en-US" dirty="0"/>
              <a:t>Click to edit Master title slide</a:t>
            </a:r>
            <a:endParaRPr lang="en-GB" dirty="0"/>
          </a:p>
        </p:txBody>
      </p:sp>
      <p:sp>
        <p:nvSpPr>
          <p:cNvPr id="11" name="Text Placeholder 6">
            <a:extLst>
              <a:ext uri="{FF2B5EF4-FFF2-40B4-BE49-F238E27FC236}">
                <a16:creationId xmlns:a16="http://schemas.microsoft.com/office/drawing/2014/main" id="{C3140292-BA2F-5F40-B51A-1F57E8E5304C}"/>
              </a:ext>
            </a:extLst>
          </p:cNvPr>
          <p:cNvSpPr>
            <a:spLocks noGrp="1"/>
          </p:cNvSpPr>
          <p:nvPr>
            <p:ph type="body" sz="quarter" idx="52"/>
          </p:nvPr>
        </p:nvSpPr>
        <p:spPr>
          <a:xfrm>
            <a:off x="539719" y="3598153"/>
            <a:ext cx="2707204" cy="373936"/>
          </a:xfrm>
          <a:prstGeom prst="rect">
            <a:avLst/>
          </a:prstGeom>
        </p:spPr>
        <p:txBody>
          <a:bodyPr/>
          <a:lstStyle>
            <a:lvl1pPr marL="0" indent="0" algn="l">
              <a:buNone/>
              <a:defRPr sz="1867" b="1">
                <a:solidFill>
                  <a:schemeClr val="bg1"/>
                </a:solidFill>
              </a:defRPr>
            </a:lvl1pPr>
            <a:lvl2pPr>
              <a:defRPr sz="1333"/>
            </a:lvl2pPr>
            <a:lvl3pPr>
              <a:defRPr sz="1333"/>
            </a:lvl3pPr>
            <a:lvl4pPr>
              <a:defRPr sz="1333"/>
            </a:lvl4pPr>
            <a:lvl5pPr>
              <a:defRPr sz="1333"/>
            </a:lvl5pPr>
          </a:lstStyle>
          <a:p>
            <a:pPr lvl="0"/>
            <a:r>
              <a:rPr lang="en-US" dirty="0"/>
              <a:t>Click to edit</a:t>
            </a:r>
            <a:endParaRPr lang="en-GB" dirty="0"/>
          </a:p>
        </p:txBody>
      </p:sp>
      <p:sp>
        <p:nvSpPr>
          <p:cNvPr id="12" name="Text Placeholder 6">
            <a:extLst>
              <a:ext uri="{FF2B5EF4-FFF2-40B4-BE49-F238E27FC236}">
                <a16:creationId xmlns:a16="http://schemas.microsoft.com/office/drawing/2014/main" id="{A1906DE7-FCBA-2C47-BF59-60B682EFAE70}"/>
              </a:ext>
            </a:extLst>
          </p:cNvPr>
          <p:cNvSpPr>
            <a:spLocks noGrp="1"/>
          </p:cNvSpPr>
          <p:nvPr>
            <p:ph type="body" sz="quarter" idx="72"/>
          </p:nvPr>
        </p:nvSpPr>
        <p:spPr>
          <a:xfrm>
            <a:off x="539719" y="4101560"/>
            <a:ext cx="2707188" cy="918901"/>
          </a:xfrm>
          <a:prstGeom prst="rect">
            <a:avLst/>
          </a:prstGeom>
        </p:spPr>
        <p:txBody>
          <a:bodyPr/>
          <a:lstStyle>
            <a:lvl1pPr marL="0" indent="0" algn="l">
              <a:buNone/>
              <a:defRPr sz="1467" b="0">
                <a:solidFill>
                  <a:schemeClr val="bg1"/>
                </a:solidFill>
              </a:defRPr>
            </a:lvl1pPr>
            <a:lvl2pPr>
              <a:defRPr sz="1333"/>
            </a:lvl2pPr>
            <a:lvl3pPr>
              <a:defRPr sz="1333"/>
            </a:lvl3pPr>
            <a:lvl4pPr>
              <a:defRPr sz="1333"/>
            </a:lvl4pPr>
            <a:lvl5pPr>
              <a:defRPr sz="1333"/>
            </a:lvl5pPr>
          </a:lstStyle>
          <a:p>
            <a:pPr lvl="0"/>
            <a:r>
              <a:rPr lang="en-US" dirty="0"/>
              <a:t>Click to edit</a:t>
            </a:r>
            <a:endParaRPr lang="en-GB" dirty="0"/>
          </a:p>
        </p:txBody>
      </p:sp>
      <p:sp>
        <p:nvSpPr>
          <p:cNvPr id="13" name="Text Placeholder 6">
            <a:extLst>
              <a:ext uri="{FF2B5EF4-FFF2-40B4-BE49-F238E27FC236}">
                <a16:creationId xmlns:a16="http://schemas.microsoft.com/office/drawing/2014/main" id="{703A3ACC-186F-804C-B70E-77B95DB72606}"/>
              </a:ext>
            </a:extLst>
          </p:cNvPr>
          <p:cNvSpPr>
            <a:spLocks noGrp="1"/>
          </p:cNvSpPr>
          <p:nvPr>
            <p:ph type="body" sz="quarter" idx="73"/>
          </p:nvPr>
        </p:nvSpPr>
        <p:spPr>
          <a:xfrm>
            <a:off x="4698887" y="3598153"/>
            <a:ext cx="2707204" cy="373936"/>
          </a:xfrm>
          <a:prstGeom prst="rect">
            <a:avLst/>
          </a:prstGeom>
        </p:spPr>
        <p:txBody>
          <a:bodyPr/>
          <a:lstStyle>
            <a:lvl1pPr marL="0" indent="0" algn="l">
              <a:buNone/>
              <a:defRPr sz="1867" b="1">
                <a:solidFill>
                  <a:schemeClr val="tx1"/>
                </a:solidFill>
              </a:defRPr>
            </a:lvl1pPr>
            <a:lvl2pPr>
              <a:defRPr sz="1333"/>
            </a:lvl2pPr>
            <a:lvl3pPr>
              <a:defRPr sz="1333"/>
            </a:lvl3pPr>
            <a:lvl4pPr>
              <a:defRPr sz="1333"/>
            </a:lvl4pPr>
            <a:lvl5pPr>
              <a:defRPr sz="1333"/>
            </a:lvl5pPr>
          </a:lstStyle>
          <a:p>
            <a:pPr lvl="0"/>
            <a:r>
              <a:rPr lang="en-US" dirty="0"/>
              <a:t>Click to edit</a:t>
            </a:r>
            <a:endParaRPr lang="en-GB" dirty="0"/>
          </a:p>
        </p:txBody>
      </p:sp>
      <p:sp>
        <p:nvSpPr>
          <p:cNvPr id="14" name="Text Placeholder 6">
            <a:extLst>
              <a:ext uri="{FF2B5EF4-FFF2-40B4-BE49-F238E27FC236}">
                <a16:creationId xmlns:a16="http://schemas.microsoft.com/office/drawing/2014/main" id="{89D664C2-EB15-B941-872E-C42459621D86}"/>
              </a:ext>
            </a:extLst>
          </p:cNvPr>
          <p:cNvSpPr>
            <a:spLocks noGrp="1"/>
          </p:cNvSpPr>
          <p:nvPr>
            <p:ph type="body" sz="quarter" idx="74"/>
          </p:nvPr>
        </p:nvSpPr>
        <p:spPr>
          <a:xfrm>
            <a:off x="4698887" y="4101560"/>
            <a:ext cx="2707188" cy="918901"/>
          </a:xfrm>
          <a:prstGeom prst="rect">
            <a:avLst/>
          </a:prstGeom>
        </p:spPr>
        <p:txBody>
          <a:bodyPr/>
          <a:lstStyle>
            <a:lvl1pPr marL="0" indent="0" algn="l">
              <a:buNone/>
              <a:defRPr sz="1467" b="0">
                <a:solidFill>
                  <a:schemeClr val="tx1"/>
                </a:solidFill>
              </a:defRPr>
            </a:lvl1pPr>
            <a:lvl2pPr>
              <a:defRPr sz="1333"/>
            </a:lvl2pPr>
            <a:lvl3pPr>
              <a:defRPr sz="1333"/>
            </a:lvl3pPr>
            <a:lvl4pPr>
              <a:defRPr sz="1333"/>
            </a:lvl4pPr>
            <a:lvl5pPr>
              <a:defRPr sz="1333"/>
            </a:lvl5pPr>
          </a:lstStyle>
          <a:p>
            <a:pPr lvl="0"/>
            <a:r>
              <a:rPr lang="en-US" dirty="0"/>
              <a:t>Click to edit</a:t>
            </a:r>
            <a:endParaRPr lang="en-GB" dirty="0"/>
          </a:p>
        </p:txBody>
      </p:sp>
      <p:sp>
        <p:nvSpPr>
          <p:cNvPr id="15" name="Text Placeholder 6">
            <a:extLst>
              <a:ext uri="{FF2B5EF4-FFF2-40B4-BE49-F238E27FC236}">
                <a16:creationId xmlns:a16="http://schemas.microsoft.com/office/drawing/2014/main" id="{6DE93A4A-D0D5-DC49-87BA-D7EEFBB11F57}"/>
              </a:ext>
            </a:extLst>
          </p:cNvPr>
          <p:cNvSpPr>
            <a:spLocks noGrp="1"/>
          </p:cNvSpPr>
          <p:nvPr>
            <p:ph type="body" sz="quarter" idx="75"/>
          </p:nvPr>
        </p:nvSpPr>
        <p:spPr>
          <a:xfrm>
            <a:off x="8811759" y="3598153"/>
            <a:ext cx="2707204" cy="373936"/>
          </a:xfrm>
          <a:prstGeom prst="rect">
            <a:avLst/>
          </a:prstGeom>
        </p:spPr>
        <p:txBody>
          <a:bodyPr/>
          <a:lstStyle>
            <a:lvl1pPr marL="0" indent="0" algn="l">
              <a:buNone/>
              <a:defRPr sz="1867" b="1">
                <a:solidFill>
                  <a:schemeClr val="bg1"/>
                </a:solidFill>
              </a:defRPr>
            </a:lvl1pPr>
            <a:lvl2pPr>
              <a:defRPr sz="1333"/>
            </a:lvl2pPr>
            <a:lvl3pPr>
              <a:defRPr sz="1333"/>
            </a:lvl3pPr>
            <a:lvl4pPr>
              <a:defRPr sz="1333"/>
            </a:lvl4pPr>
            <a:lvl5pPr>
              <a:defRPr sz="1333"/>
            </a:lvl5pPr>
          </a:lstStyle>
          <a:p>
            <a:pPr lvl="0"/>
            <a:r>
              <a:rPr lang="en-US" dirty="0"/>
              <a:t>Click to edit</a:t>
            </a:r>
            <a:endParaRPr lang="en-GB" dirty="0"/>
          </a:p>
        </p:txBody>
      </p:sp>
      <p:sp>
        <p:nvSpPr>
          <p:cNvPr id="16" name="Text Placeholder 6">
            <a:extLst>
              <a:ext uri="{FF2B5EF4-FFF2-40B4-BE49-F238E27FC236}">
                <a16:creationId xmlns:a16="http://schemas.microsoft.com/office/drawing/2014/main" id="{6FE70091-2CA3-B04B-AA23-9D30A96917CE}"/>
              </a:ext>
            </a:extLst>
          </p:cNvPr>
          <p:cNvSpPr>
            <a:spLocks noGrp="1"/>
          </p:cNvSpPr>
          <p:nvPr>
            <p:ph type="body" sz="quarter" idx="76"/>
          </p:nvPr>
        </p:nvSpPr>
        <p:spPr>
          <a:xfrm>
            <a:off x="8811759" y="4101560"/>
            <a:ext cx="2707188" cy="918901"/>
          </a:xfrm>
          <a:prstGeom prst="rect">
            <a:avLst/>
          </a:prstGeom>
        </p:spPr>
        <p:txBody>
          <a:bodyPr/>
          <a:lstStyle>
            <a:lvl1pPr marL="0" indent="0" algn="l">
              <a:buNone/>
              <a:defRPr sz="1467" b="0">
                <a:solidFill>
                  <a:schemeClr val="bg1"/>
                </a:solidFill>
              </a:defRPr>
            </a:lvl1pPr>
            <a:lvl2pPr>
              <a:defRPr sz="1333"/>
            </a:lvl2pPr>
            <a:lvl3pPr>
              <a:defRPr sz="1333"/>
            </a:lvl3pPr>
            <a:lvl4pPr>
              <a:defRPr sz="1333"/>
            </a:lvl4pPr>
            <a:lvl5pPr>
              <a:defRPr sz="1333"/>
            </a:lvl5pPr>
          </a:lstStyle>
          <a:p>
            <a:pPr lvl="0"/>
            <a:r>
              <a:rPr lang="en-US" dirty="0"/>
              <a:t>Click to edit</a:t>
            </a:r>
            <a:endParaRPr lang="en-GB" dirty="0"/>
          </a:p>
        </p:txBody>
      </p:sp>
    </p:spTree>
    <p:extLst>
      <p:ext uri="{BB962C8B-B14F-4D97-AF65-F5344CB8AC3E}">
        <p14:creationId xmlns:p14="http://schemas.microsoft.com/office/powerpoint/2010/main" val="2337377497"/>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1_NTT_content_page">
    <p:bg bwMode="ltGray">
      <p:bgPr>
        <a:solidFill>
          <a:schemeClr val="tx1"/>
        </a:solidFill>
        <a:effectLst/>
      </p:bgPr>
    </p:bg>
    <p:spTree>
      <p:nvGrpSpPr>
        <p:cNvPr id="1" name=""/>
        <p:cNvGrpSpPr/>
        <p:nvPr/>
      </p:nvGrpSpPr>
      <p:grpSpPr>
        <a:xfrm>
          <a:off x="0" y="0"/>
          <a:ext cx="0" cy="0"/>
          <a:chOff x="0" y="0"/>
          <a:chExt cx="0" cy="0"/>
        </a:xfrm>
      </p:grpSpPr>
      <p:sp>
        <p:nvSpPr>
          <p:cNvPr id="25" name="Picture Placeholder 13">
            <a:extLst>
              <a:ext uri="{FF2B5EF4-FFF2-40B4-BE49-F238E27FC236}">
                <a16:creationId xmlns:a16="http://schemas.microsoft.com/office/drawing/2014/main" id="{CC2F59C1-FB59-6442-AD76-AEF04666F089}"/>
              </a:ext>
            </a:extLst>
          </p:cNvPr>
          <p:cNvSpPr>
            <a:spLocks noGrp="1"/>
          </p:cNvSpPr>
          <p:nvPr>
            <p:ph type="pic" sz="quarter" idx="13"/>
          </p:nvPr>
        </p:nvSpPr>
        <p:spPr>
          <a:xfrm>
            <a:off x="4439341" y="0"/>
            <a:ext cx="7752659" cy="6858000"/>
          </a:xfrm>
          <a:prstGeom prst="rect">
            <a:avLst/>
          </a:prstGeom>
          <a:solidFill>
            <a:schemeClr val="bg2">
              <a:lumMod val="20000"/>
              <a:lumOff val="80000"/>
            </a:schemeClr>
          </a:solidFill>
          <a:effectLst/>
        </p:spPr>
        <p:txBody>
          <a:bodyPr>
            <a:normAutofit/>
          </a:bodyPr>
          <a:lstStyle>
            <a:lvl1pPr marL="0" indent="0">
              <a:buNone/>
              <a:defRPr sz="1867">
                <a:ln>
                  <a:noFill/>
                </a:ln>
                <a:solidFill>
                  <a:schemeClr val="bg1"/>
                </a:solidFill>
                <a:latin typeface="Arial" panose="020B0604020202020204" pitchFamily="34" charset="0"/>
                <a:ea typeface="Lato Light" charset="0"/>
                <a:cs typeface="Arial" panose="020B0604020202020204" pitchFamily="34" charset="0"/>
              </a:defRPr>
            </a:lvl1pPr>
          </a:lstStyle>
          <a:p>
            <a:pPr lvl="0"/>
            <a:endParaRPr lang="en-US" noProof="0" dirty="0"/>
          </a:p>
        </p:txBody>
      </p:sp>
      <p:sp>
        <p:nvSpPr>
          <p:cNvPr id="3" name="Picture Placeholder 2">
            <a:extLst>
              <a:ext uri="{FF2B5EF4-FFF2-40B4-BE49-F238E27FC236}">
                <a16:creationId xmlns:a16="http://schemas.microsoft.com/office/drawing/2014/main" id="{7C10F3DA-0062-6342-AECB-F97E69FEAC79}"/>
              </a:ext>
            </a:extLst>
          </p:cNvPr>
          <p:cNvSpPr>
            <a:spLocks noGrp="1"/>
          </p:cNvSpPr>
          <p:nvPr>
            <p:ph type="pic" sz="quarter" idx="14" hasCustomPrompt="1"/>
          </p:nvPr>
        </p:nvSpPr>
        <p:spPr>
          <a:xfrm>
            <a:off x="1539535" y="764406"/>
            <a:ext cx="1333500" cy="1333500"/>
          </a:xfrm>
          <a:prstGeom prst="rect">
            <a:avLst/>
          </a:prstGeom>
        </p:spPr>
        <p:txBody>
          <a:bodyPr/>
          <a:lstStyle>
            <a:lvl1pPr marL="0" indent="0">
              <a:buNone/>
              <a:defRPr sz="1867">
                <a:solidFill>
                  <a:schemeClr val="bg1"/>
                </a:solidFill>
              </a:defRPr>
            </a:lvl1pPr>
          </a:lstStyle>
          <a:p>
            <a:r>
              <a:rPr lang="en-GB" dirty="0"/>
              <a:t>icon</a:t>
            </a:r>
          </a:p>
        </p:txBody>
      </p:sp>
      <p:sp>
        <p:nvSpPr>
          <p:cNvPr id="5" name="Title 4">
            <a:extLst>
              <a:ext uri="{FF2B5EF4-FFF2-40B4-BE49-F238E27FC236}">
                <a16:creationId xmlns:a16="http://schemas.microsoft.com/office/drawing/2014/main" id="{53010EE3-E153-394E-A879-6872145A81BA}"/>
              </a:ext>
            </a:extLst>
          </p:cNvPr>
          <p:cNvSpPr>
            <a:spLocks noGrp="1"/>
          </p:cNvSpPr>
          <p:nvPr>
            <p:ph type="title"/>
          </p:nvPr>
        </p:nvSpPr>
        <p:spPr>
          <a:xfrm>
            <a:off x="444645" y="2375657"/>
            <a:ext cx="3523281" cy="439727"/>
          </a:xfrm>
          <a:prstGeom prst="rect">
            <a:avLst/>
          </a:prstGeom>
        </p:spPr>
        <p:txBody>
          <a:bodyPr anchor="ctr"/>
          <a:lstStyle>
            <a:lvl1pPr algn="ctr">
              <a:defRPr sz="1867" b="1">
                <a:solidFill>
                  <a:schemeClr val="bg1"/>
                </a:solidFill>
              </a:defRPr>
            </a:lvl1pPr>
          </a:lstStyle>
          <a:p>
            <a:r>
              <a:rPr lang="en-US" dirty="0"/>
              <a:t>Click to edit Master title style</a:t>
            </a:r>
            <a:endParaRPr lang="en-GB" dirty="0"/>
          </a:p>
        </p:txBody>
      </p:sp>
      <p:sp>
        <p:nvSpPr>
          <p:cNvPr id="7" name="Text Placeholder 6">
            <a:extLst>
              <a:ext uri="{FF2B5EF4-FFF2-40B4-BE49-F238E27FC236}">
                <a16:creationId xmlns:a16="http://schemas.microsoft.com/office/drawing/2014/main" id="{5A274682-542E-EB4E-B888-5D496DB0A0AC}"/>
              </a:ext>
            </a:extLst>
          </p:cNvPr>
          <p:cNvSpPr>
            <a:spLocks noGrp="1"/>
          </p:cNvSpPr>
          <p:nvPr>
            <p:ph type="body" sz="quarter" idx="15"/>
          </p:nvPr>
        </p:nvSpPr>
        <p:spPr>
          <a:xfrm>
            <a:off x="433918" y="3093134"/>
            <a:ext cx="3543300" cy="3199863"/>
          </a:xfrm>
          <a:prstGeom prst="rect">
            <a:avLst/>
          </a:prstGeom>
        </p:spPr>
        <p:txBody>
          <a:bodyPr/>
          <a:lstStyle>
            <a:lvl1pPr marL="0" indent="0" algn="ctr">
              <a:buNone/>
              <a:defRPr sz="1333">
                <a:solidFill>
                  <a:schemeClr val="bg1"/>
                </a:solidFill>
              </a:defRPr>
            </a:lvl1pPr>
            <a:lvl2pPr>
              <a:defRPr sz="1333"/>
            </a:lvl2pPr>
            <a:lvl3pPr>
              <a:defRPr sz="1333"/>
            </a:lvl3pPr>
            <a:lvl4pPr>
              <a:defRPr sz="1333"/>
            </a:lvl4pPr>
            <a:lvl5pPr>
              <a:defRPr sz="1333"/>
            </a:lvl5pPr>
          </a:lstStyle>
          <a:p>
            <a:pPr lvl="0"/>
            <a:r>
              <a:rPr lang="en-US" dirty="0"/>
              <a:t>Click to edit Master text styles</a:t>
            </a:r>
          </a:p>
        </p:txBody>
      </p:sp>
    </p:spTree>
    <p:extLst>
      <p:ext uri="{BB962C8B-B14F-4D97-AF65-F5344CB8AC3E}">
        <p14:creationId xmlns:p14="http://schemas.microsoft.com/office/powerpoint/2010/main" val="870254156"/>
      </p:ext>
    </p:extLst>
  </p:cSld>
  <p:clrMapOvr>
    <a:overrideClrMapping bg1="dk1" tx1="lt1" bg2="dk2" tx2="lt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NTT_custom_layout_text_dark">
    <p:bg bwMode="ltGray">
      <p:bgPr>
        <a:solidFill>
          <a:schemeClr val="accent2"/>
        </a:solidFill>
        <a:effectLst/>
      </p:bgPr>
    </p:bg>
    <p:spTree>
      <p:nvGrpSpPr>
        <p:cNvPr id="1" name=""/>
        <p:cNvGrpSpPr/>
        <p:nvPr/>
      </p:nvGrpSpPr>
      <p:grpSpPr>
        <a:xfrm>
          <a:off x="0" y="0"/>
          <a:ext cx="0" cy="0"/>
          <a:chOff x="0" y="0"/>
          <a:chExt cx="0" cy="0"/>
        </a:xfrm>
      </p:grpSpPr>
      <p:sp>
        <p:nvSpPr>
          <p:cNvPr id="23" name="Text Placeholder 4"/>
          <p:cNvSpPr>
            <a:spLocks noGrp="1"/>
          </p:cNvSpPr>
          <p:nvPr>
            <p:ph type="body" sz="quarter" idx="12"/>
          </p:nvPr>
        </p:nvSpPr>
        <p:spPr>
          <a:xfrm>
            <a:off x="410413" y="1145278"/>
            <a:ext cx="3805411" cy="3220412"/>
          </a:xfrm>
          <a:prstGeom prst="roundRect">
            <a:avLst>
              <a:gd name="adj" fmla="val 0"/>
            </a:avLst>
          </a:prstGeom>
          <a:noFill/>
          <a:ln w="28575">
            <a:solidFill>
              <a:schemeClr val="bg1"/>
            </a:solidFill>
          </a:ln>
          <a:effectLst/>
        </p:spPr>
        <p:txBody>
          <a:bodyPr anchor="ctr"/>
          <a:lstStyle>
            <a:lvl1pPr algn="l">
              <a:lnSpc>
                <a:spcPct val="100000"/>
              </a:lnSpc>
              <a:defRPr sz="3200">
                <a:solidFill>
                  <a:schemeClr val="bg1"/>
                </a:solidFill>
                <a:latin typeface="Arial"/>
                <a:cs typeface="Arial"/>
              </a:defRPr>
            </a:lvl1pPr>
            <a:lvl2pPr algn="l">
              <a:lnSpc>
                <a:spcPct val="100000"/>
              </a:lnSpc>
              <a:defRPr>
                <a:solidFill>
                  <a:schemeClr val="bg1"/>
                </a:solidFill>
                <a:latin typeface="Arial"/>
                <a:cs typeface="Arial"/>
              </a:defRPr>
            </a:lvl2pPr>
            <a:lvl3pPr algn="l">
              <a:defRPr>
                <a:solidFill>
                  <a:schemeClr val="bg1"/>
                </a:solidFill>
              </a:defRPr>
            </a:lvl3pPr>
            <a:lvl4pPr algn="ctr">
              <a:defRPr>
                <a:solidFill>
                  <a:schemeClr val="bg1"/>
                </a:solidFill>
              </a:defRPr>
            </a:lvl4pPr>
            <a:lvl5pPr algn="ctr">
              <a:defRPr>
                <a:solidFill>
                  <a:schemeClr val="bg1"/>
                </a:solidFill>
              </a:defRPr>
            </a:lvl5pPr>
          </a:lstStyle>
          <a:p>
            <a:pPr lvl="0"/>
            <a:r>
              <a:rPr lang="en-US" dirty="0"/>
              <a:t>Click to edit Master text styles</a:t>
            </a:r>
          </a:p>
          <a:p>
            <a:pPr lvl="1"/>
            <a:r>
              <a:rPr lang="en-US" dirty="0"/>
              <a:t>Second level</a:t>
            </a:r>
          </a:p>
        </p:txBody>
      </p:sp>
      <p:sp>
        <p:nvSpPr>
          <p:cNvPr id="24" name="Text Placeholder 4"/>
          <p:cNvSpPr>
            <a:spLocks noGrp="1"/>
          </p:cNvSpPr>
          <p:nvPr>
            <p:ph type="body" sz="quarter" idx="13"/>
          </p:nvPr>
        </p:nvSpPr>
        <p:spPr>
          <a:xfrm>
            <a:off x="410413" y="4525770"/>
            <a:ext cx="3165808" cy="1932257"/>
          </a:xfrm>
          <a:prstGeom prst="roundRect">
            <a:avLst>
              <a:gd name="adj" fmla="val 0"/>
            </a:avLst>
          </a:prstGeom>
          <a:noFill/>
          <a:ln w="28575">
            <a:solidFill>
              <a:schemeClr val="bg1"/>
            </a:solidFill>
          </a:ln>
          <a:effectLst/>
        </p:spPr>
        <p:txBody>
          <a:bodyPr anchor="ctr"/>
          <a:lstStyle>
            <a:lvl1pPr algn="l">
              <a:lnSpc>
                <a:spcPct val="100000"/>
              </a:lnSpc>
              <a:defRPr sz="2667" b="1">
                <a:solidFill>
                  <a:schemeClr val="bg1"/>
                </a:solidFill>
                <a:latin typeface="Arial"/>
                <a:cs typeface="Arial"/>
              </a:defRPr>
            </a:lvl1pPr>
            <a:lvl2pPr algn="l">
              <a:defRPr>
                <a:solidFill>
                  <a:schemeClr val="tx2"/>
                </a:solidFill>
              </a:defRPr>
            </a:lvl2pPr>
            <a:lvl3pPr algn="l">
              <a:defRPr>
                <a:solidFill>
                  <a:schemeClr val="tx2"/>
                </a:solidFill>
              </a:defRPr>
            </a:lvl3pPr>
            <a:lvl4pPr algn="ctr">
              <a:defRPr>
                <a:solidFill>
                  <a:schemeClr val="bg1"/>
                </a:solidFill>
              </a:defRPr>
            </a:lvl4pPr>
            <a:lvl5pPr algn="ctr">
              <a:defRPr>
                <a:solidFill>
                  <a:schemeClr val="bg1"/>
                </a:solidFill>
              </a:defRPr>
            </a:lvl5pPr>
          </a:lstStyle>
          <a:p>
            <a:pPr lvl="0"/>
            <a:r>
              <a:rPr lang="en-US" dirty="0"/>
              <a:t>Click to edit Master text styles</a:t>
            </a:r>
          </a:p>
        </p:txBody>
      </p:sp>
      <p:sp>
        <p:nvSpPr>
          <p:cNvPr id="25" name="Text Placeholder 4"/>
          <p:cNvSpPr>
            <a:spLocks noGrp="1"/>
          </p:cNvSpPr>
          <p:nvPr>
            <p:ph type="body" sz="quarter" idx="14"/>
          </p:nvPr>
        </p:nvSpPr>
        <p:spPr>
          <a:xfrm>
            <a:off x="3751385" y="4525770"/>
            <a:ext cx="8149535" cy="1932257"/>
          </a:xfrm>
          <a:prstGeom prst="roundRect">
            <a:avLst>
              <a:gd name="adj" fmla="val 0"/>
            </a:avLst>
          </a:prstGeom>
          <a:noFill/>
          <a:ln w="28575">
            <a:solidFill>
              <a:schemeClr val="bg1"/>
            </a:solidFill>
          </a:ln>
          <a:effectLst/>
        </p:spPr>
        <p:txBody>
          <a:bodyPr anchor="ctr"/>
          <a:lstStyle>
            <a:lvl1pPr algn="ctr">
              <a:lnSpc>
                <a:spcPct val="100000"/>
              </a:lnSpc>
              <a:defRPr sz="3200">
                <a:solidFill>
                  <a:schemeClr val="bg1"/>
                </a:solidFill>
                <a:latin typeface="Arial"/>
                <a:cs typeface="Arial"/>
              </a:defRPr>
            </a:lvl1pPr>
            <a:lvl2pPr algn="l">
              <a:defRPr>
                <a:solidFill>
                  <a:schemeClr val="bg1"/>
                </a:solidFill>
              </a:defRPr>
            </a:lvl2pPr>
            <a:lvl3pPr algn="l">
              <a:defRPr>
                <a:solidFill>
                  <a:schemeClr val="bg1"/>
                </a:solidFill>
              </a:defRPr>
            </a:lvl3pPr>
            <a:lvl4pPr algn="ctr">
              <a:defRPr>
                <a:solidFill>
                  <a:schemeClr val="bg1"/>
                </a:solidFill>
              </a:defRPr>
            </a:lvl4pPr>
            <a:lvl5pPr algn="ctr">
              <a:defRPr>
                <a:solidFill>
                  <a:schemeClr val="bg1"/>
                </a:solidFill>
              </a:defRPr>
            </a:lvl5pPr>
          </a:lstStyle>
          <a:p>
            <a:pPr lvl="0"/>
            <a:r>
              <a:rPr lang="en-US" dirty="0"/>
              <a:t>Click to edit Master text styles</a:t>
            </a:r>
          </a:p>
        </p:txBody>
      </p:sp>
      <p:sp>
        <p:nvSpPr>
          <p:cNvPr id="26" name="Text Placeholder 4"/>
          <p:cNvSpPr>
            <a:spLocks noGrp="1"/>
          </p:cNvSpPr>
          <p:nvPr>
            <p:ph type="body" sz="quarter" idx="15"/>
          </p:nvPr>
        </p:nvSpPr>
        <p:spPr>
          <a:xfrm>
            <a:off x="4364452" y="1145278"/>
            <a:ext cx="2715011" cy="3220412"/>
          </a:xfrm>
          <a:prstGeom prst="roundRect">
            <a:avLst>
              <a:gd name="adj" fmla="val 0"/>
            </a:avLst>
          </a:prstGeom>
          <a:noFill/>
          <a:ln w="28575">
            <a:solidFill>
              <a:schemeClr val="bg1"/>
            </a:solidFill>
          </a:ln>
          <a:effectLst/>
        </p:spPr>
        <p:txBody>
          <a:bodyPr anchor="ctr"/>
          <a:lstStyle>
            <a:lvl1pPr algn="ctr">
              <a:lnSpc>
                <a:spcPct val="100000"/>
              </a:lnSpc>
              <a:defRPr>
                <a:solidFill>
                  <a:schemeClr val="bg1"/>
                </a:solidFill>
                <a:latin typeface="Arial"/>
                <a:cs typeface="Arial"/>
              </a:defRPr>
            </a:lvl1pPr>
            <a:lvl2pPr algn="l">
              <a:defRPr>
                <a:solidFill>
                  <a:schemeClr val="bg1"/>
                </a:solidFill>
              </a:defRPr>
            </a:lvl2pPr>
            <a:lvl3pPr algn="l">
              <a:defRPr>
                <a:solidFill>
                  <a:schemeClr val="bg1"/>
                </a:solidFill>
              </a:defRPr>
            </a:lvl3pPr>
            <a:lvl4pPr algn="ctr">
              <a:defRPr>
                <a:solidFill>
                  <a:schemeClr val="bg1"/>
                </a:solidFill>
              </a:defRPr>
            </a:lvl4pPr>
            <a:lvl5pPr algn="ctr">
              <a:defRPr>
                <a:solidFill>
                  <a:schemeClr val="bg1"/>
                </a:solidFill>
              </a:defRPr>
            </a:lvl5pPr>
          </a:lstStyle>
          <a:p>
            <a:pPr lvl="0"/>
            <a:r>
              <a:rPr lang="en-US" dirty="0"/>
              <a:t>Click to edit Master text styles</a:t>
            </a:r>
          </a:p>
        </p:txBody>
      </p:sp>
      <p:sp>
        <p:nvSpPr>
          <p:cNvPr id="27" name="Text Placeholder 4"/>
          <p:cNvSpPr>
            <a:spLocks noGrp="1"/>
          </p:cNvSpPr>
          <p:nvPr>
            <p:ph type="body" sz="quarter" idx="16"/>
          </p:nvPr>
        </p:nvSpPr>
        <p:spPr>
          <a:xfrm>
            <a:off x="7235005" y="190030"/>
            <a:ext cx="4665912" cy="2467036"/>
          </a:xfrm>
          <a:prstGeom prst="roundRect">
            <a:avLst>
              <a:gd name="adj" fmla="val 0"/>
            </a:avLst>
          </a:prstGeom>
          <a:noFill/>
          <a:ln w="28575">
            <a:solidFill>
              <a:schemeClr val="bg1"/>
            </a:solidFill>
          </a:ln>
          <a:effectLst/>
        </p:spPr>
        <p:txBody>
          <a:bodyPr anchor="ctr"/>
          <a:lstStyle>
            <a:lvl1pPr algn="l">
              <a:lnSpc>
                <a:spcPct val="100000"/>
              </a:lnSpc>
              <a:defRPr sz="3200">
                <a:solidFill>
                  <a:schemeClr val="bg1"/>
                </a:solidFill>
                <a:effectLst/>
                <a:latin typeface="Arial"/>
                <a:cs typeface="Arial"/>
              </a:defRPr>
            </a:lvl1pPr>
            <a:lvl2pPr algn="l">
              <a:lnSpc>
                <a:spcPct val="100000"/>
              </a:lnSpc>
              <a:defRPr>
                <a:solidFill>
                  <a:schemeClr val="bg1"/>
                </a:solidFill>
                <a:effectLst/>
                <a:latin typeface="Arial"/>
                <a:cs typeface="Arial"/>
              </a:defRPr>
            </a:lvl2pPr>
            <a:lvl3pPr algn="l">
              <a:defRPr>
                <a:solidFill>
                  <a:schemeClr val="bg1"/>
                </a:solidFill>
              </a:defRPr>
            </a:lvl3pPr>
            <a:lvl4pPr algn="ctr">
              <a:defRPr>
                <a:solidFill>
                  <a:schemeClr val="bg1"/>
                </a:solidFill>
              </a:defRPr>
            </a:lvl4pPr>
            <a:lvl5pPr algn="ctr">
              <a:defRPr>
                <a:solidFill>
                  <a:schemeClr val="bg1"/>
                </a:solidFill>
              </a:defRPr>
            </a:lvl5pPr>
          </a:lstStyle>
          <a:p>
            <a:pPr lvl="0"/>
            <a:r>
              <a:rPr lang="en-US" dirty="0"/>
              <a:t>Click to edit Master text styles</a:t>
            </a:r>
          </a:p>
          <a:p>
            <a:pPr lvl="1"/>
            <a:r>
              <a:rPr lang="en-US" dirty="0"/>
              <a:t>Second level</a:t>
            </a:r>
          </a:p>
        </p:txBody>
      </p:sp>
      <p:sp>
        <p:nvSpPr>
          <p:cNvPr id="28" name="Text Placeholder 4"/>
          <p:cNvSpPr>
            <a:spLocks noGrp="1"/>
          </p:cNvSpPr>
          <p:nvPr>
            <p:ph type="body" sz="quarter" idx="17"/>
          </p:nvPr>
        </p:nvSpPr>
        <p:spPr>
          <a:xfrm>
            <a:off x="7235007" y="2817145"/>
            <a:ext cx="4698056" cy="1548544"/>
          </a:xfrm>
          <a:prstGeom prst="roundRect">
            <a:avLst>
              <a:gd name="adj" fmla="val 0"/>
            </a:avLst>
          </a:prstGeom>
          <a:noFill/>
          <a:ln w="28575">
            <a:solidFill>
              <a:schemeClr val="bg1"/>
            </a:solidFill>
          </a:ln>
          <a:effectLst/>
        </p:spPr>
        <p:txBody>
          <a:bodyPr anchor="ctr"/>
          <a:lstStyle>
            <a:lvl1pPr algn="r">
              <a:lnSpc>
                <a:spcPct val="100000"/>
              </a:lnSpc>
              <a:defRPr>
                <a:solidFill>
                  <a:schemeClr val="bg1"/>
                </a:solidFill>
                <a:latin typeface="Arial"/>
                <a:cs typeface="Arial"/>
              </a:defRPr>
            </a:lvl1pPr>
            <a:lvl2pPr algn="l">
              <a:defRPr>
                <a:solidFill>
                  <a:srgbClr val="6A6A6A"/>
                </a:solidFill>
              </a:defRPr>
            </a:lvl2pPr>
            <a:lvl3pPr algn="l">
              <a:defRPr>
                <a:solidFill>
                  <a:srgbClr val="6A6A6A"/>
                </a:solidFill>
              </a:defRPr>
            </a:lvl3pPr>
            <a:lvl4pPr algn="ctr">
              <a:defRPr>
                <a:solidFill>
                  <a:schemeClr val="bg1"/>
                </a:solidFill>
              </a:defRPr>
            </a:lvl4pPr>
            <a:lvl5pPr algn="ctr">
              <a:defRPr>
                <a:solidFill>
                  <a:schemeClr val="bg1"/>
                </a:solidFill>
              </a:defRPr>
            </a:lvl5pPr>
          </a:lstStyle>
          <a:p>
            <a:pPr lvl="0"/>
            <a:r>
              <a:rPr lang="en-US" dirty="0"/>
              <a:t>Click to edit Master text styles</a:t>
            </a:r>
          </a:p>
        </p:txBody>
      </p:sp>
      <p:sp>
        <p:nvSpPr>
          <p:cNvPr id="2" name="Title 1"/>
          <p:cNvSpPr>
            <a:spLocks noGrp="1"/>
          </p:cNvSpPr>
          <p:nvPr>
            <p:ph type="title"/>
          </p:nvPr>
        </p:nvSpPr>
        <p:spPr>
          <a:xfrm>
            <a:off x="410415" y="190030"/>
            <a:ext cx="6712839" cy="751351"/>
          </a:xfrm>
          <a:prstGeom prst="rect">
            <a:avLst/>
          </a:prstGeom>
        </p:spPr>
        <p:txBody>
          <a:bodyPr/>
          <a:lstStyle>
            <a:lvl1pPr algn="l">
              <a:defRPr sz="2933" b="1">
                <a:latin typeface="Arial"/>
                <a:cs typeface="Arial"/>
              </a:defRPr>
            </a:lvl1pPr>
          </a:lstStyle>
          <a:p>
            <a:r>
              <a:rPr lang="en-US" dirty="0"/>
              <a:t>Click to edit Master title style</a:t>
            </a:r>
            <a:endParaRPr lang="en-ZA" dirty="0"/>
          </a:p>
        </p:txBody>
      </p:sp>
    </p:spTree>
    <p:extLst>
      <p:ext uri="{BB962C8B-B14F-4D97-AF65-F5344CB8AC3E}">
        <p14:creationId xmlns:p14="http://schemas.microsoft.com/office/powerpoint/2010/main" val="22419038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NTT_custom_layout">
    <p:bg bwMode="ltGray">
      <p:bgPr>
        <a:solidFill>
          <a:schemeClr val="bg1"/>
        </a:solidFill>
        <a:effectLst/>
      </p:bgPr>
    </p:bg>
    <p:spTree>
      <p:nvGrpSpPr>
        <p:cNvPr id="1" name=""/>
        <p:cNvGrpSpPr/>
        <p:nvPr/>
      </p:nvGrpSpPr>
      <p:grpSpPr>
        <a:xfrm>
          <a:off x="0" y="0"/>
          <a:ext cx="0" cy="0"/>
          <a:chOff x="0" y="0"/>
          <a:chExt cx="0" cy="0"/>
        </a:xfrm>
      </p:grpSpPr>
      <p:sp>
        <p:nvSpPr>
          <p:cNvPr id="23" name="Text Placeholder 4"/>
          <p:cNvSpPr>
            <a:spLocks noGrp="1"/>
          </p:cNvSpPr>
          <p:nvPr>
            <p:ph type="body" sz="quarter" idx="12"/>
          </p:nvPr>
        </p:nvSpPr>
        <p:spPr>
          <a:xfrm>
            <a:off x="410413" y="1145278"/>
            <a:ext cx="3805411" cy="3220412"/>
          </a:xfrm>
          <a:prstGeom prst="roundRect">
            <a:avLst>
              <a:gd name="adj" fmla="val 0"/>
            </a:avLst>
          </a:prstGeom>
          <a:solidFill>
            <a:schemeClr val="accent1"/>
          </a:solidFill>
          <a:ln>
            <a:noFill/>
          </a:ln>
          <a:effectLst/>
        </p:spPr>
        <p:txBody>
          <a:bodyPr anchor="ctr"/>
          <a:lstStyle>
            <a:lvl1pPr marL="239173" indent="0" algn="l">
              <a:defRPr sz="3200">
                <a:solidFill>
                  <a:srgbClr val="FFFFFF"/>
                </a:solidFill>
                <a:latin typeface="Arial"/>
                <a:cs typeface="Arial"/>
              </a:defRPr>
            </a:lvl1pPr>
            <a:lvl2pPr marL="478343" indent="241289" algn="l">
              <a:defRPr>
                <a:solidFill>
                  <a:srgbClr val="FFFFFF"/>
                </a:solidFill>
                <a:latin typeface="Arial"/>
                <a:cs typeface="Arial"/>
              </a:defRPr>
            </a:lvl2pPr>
            <a:lvl3pPr algn="l">
              <a:defRPr>
                <a:solidFill>
                  <a:schemeClr val="bg1"/>
                </a:solidFill>
              </a:defRPr>
            </a:lvl3pPr>
            <a:lvl4pPr algn="ctr">
              <a:defRPr>
                <a:solidFill>
                  <a:schemeClr val="bg1"/>
                </a:solidFill>
              </a:defRPr>
            </a:lvl4pPr>
            <a:lvl5pPr algn="ctr">
              <a:defRPr>
                <a:solidFill>
                  <a:schemeClr val="bg1"/>
                </a:solidFill>
              </a:defRPr>
            </a:lvl5pPr>
          </a:lstStyle>
          <a:p>
            <a:pPr lvl="0"/>
            <a:r>
              <a:rPr lang="en-US" dirty="0"/>
              <a:t>Click to edit Master text styles</a:t>
            </a:r>
          </a:p>
          <a:p>
            <a:pPr lvl="1"/>
            <a:r>
              <a:rPr lang="en-US" dirty="0"/>
              <a:t>Second level</a:t>
            </a:r>
          </a:p>
        </p:txBody>
      </p:sp>
      <p:sp>
        <p:nvSpPr>
          <p:cNvPr id="24" name="Text Placeholder 4"/>
          <p:cNvSpPr>
            <a:spLocks noGrp="1"/>
          </p:cNvSpPr>
          <p:nvPr>
            <p:ph type="body" sz="quarter" idx="13"/>
          </p:nvPr>
        </p:nvSpPr>
        <p:spPr>
          <a:xfrm>
            <a:off x="410413" y="4525770"/>
            <a:ext cx="3165808" cy="1932257"/>
          </a:xfrm>
          <a:prstGeom prst="roundRect">
            <a:avLst>
              <a:gd name="adj" fmla="val 0"/>
            </a:avLst>
          </a:prstGeom>
          <a:solidFill>
            <a:schemeClr val="bg1"/>
          </a:solidFill>
          <a:ln>
            <a:noFill/>
          </a:ln>
          <a:effectLst/>
        </p:spPr>
        <p:txBody>
          <a:bodyPr anchor="ctr"/>
          <a:lstStyle>
            <a:lvl1pPr algn="l">
              <a:defRPr sz="2667" b="1">
                <a:solidFill>
                  <a:schemeClr val="tx1"/>
                </a:solidFill>
                <a:latin typeface="Arial"/>
                <a:cs typeface="Arial"/>
              </a:defRPr>
            </a:lvl1pPr>
            <a:lvl2pPr algn="l">
              <a:defRPr>
                <a:solidFill>
                  <a:schemeClr val="tx2"/>
                </a:solidFill>
              </a:defRPr>
            </a:lvl2pPr>
            <a:lvl3pPr algn="l">
              <a:defRPr>
                <a:solidFill>
                  <a:schemeClr val="tx2"/>
                </a:solidFill>
              </a:defRPr>
            </a:lvl3pPr>
            <a:lvl4pPr algn="ctr">
              <a:defRPr>
                <a:solidFill>
                  <a:schemeClr val="bg1"/>
                </a:solidFill>
              </a:defRPr>
            </a:lvl4pPr>
            <a:lvl5pPr algn="ctr">
              <a:defRPr>
                <a:solidFill>
                  <a:schemeClr val="bg1"/>
                </a:solidFill>
              </a:defRPr>
            </a:lvl5pPr>
          </a:lstStyle>
          <a:p>
            <a:pPr lvl="0"/>
            <a:r>
              <a:rPr lang="en-US" dirty="0"/>
              <a:t>Click to edit Master text styles</a:t>
            </a:r>
          </a:p>
        </p:txBody>
      </p:sp>
      <p:sp>
        <p:nvSpPr>
          <p:cNvPr id="25" name="Text Placeholder 4"/>
          <p:cNvSpPr>
            <a:spLocks noGrp="1"/>
          </p:cNvSpPr>
          <p:nvPr>
            <p:ph type="body" sz="quarter" idx="14"/>
          </p:nvPr>
        </p:nvSpPr>
        <p:spPr>
          <a:xfrm>
            <a:off x="3751385" y="4525770"/>
            <a:ext cx="8149535" cy="1932257"/>
          </a:xfrm>
          <a:prstGeom prst="roundRect">
            <a:avLst>
              <a:gd name="adj" fmla="val 0"/>
            </a:avLst>
          </a:prstGeom>
          <a:solidFill>
            <a:schemeClr val="accent2"/>
          </a:solidFill>
          <a:ln>
            <a:noFill/>
          </a:ln>
          <a:effectLst/>
        </p:spPr>
        <p:txBody>
          <a:bodyPr anchor="ctr"/>
          <a:lstStyle>
            <a:lvl1pPr algn="ctr">
              <a:defRPr sz="3200">
                <a:solidFill>
                  <a:schemeClr val="bg1"/>
                </a:solidFill>
                <a:latin typeface="Arial"/>
                <a:cs typeface="Arial"/>
              </a:defRPr>
            </a:lvl1pPr>
            <a:lvl2pPr algn="l">
              <a:defRPr>
                <a:solidFill>
                  <a:schemeClr val="bg1"/>
                </a:solidFill>
              </a:defRPr>
            </a:lvl2pPr>
            <a:lvl3pPr algn="l">
              <a:defRPr>
                <a:solidFill>
                  <a:schemeClr val="bg1"/>
                </a:solidFill>
              </a:defRPr>
            </a:lvl3pPr>
            <a:lvl4pPr algn="ctr">
              <a:defRPr>
                <a:solidFill>
                  <a:schemeClr val="bg1"/>
                </a:solidFill>
              </a:defRPr>
            </a:lvl4pPr>
            <a:lvl5pPr algn="ctr">
              <a:defRPr>
                <a:solidFill>
                  <a:schemeClr val="bg1"/>
                </a:solidFill>
              </a:defRPr>
            </a:lvl5pPr>
          </a:lstStyle>
          <a:p>
            <a:pPr lvl="0"/>
            <a:r>
              <a:rPr lang="en-US" dirty="0"/>
              <a:t>Click to edit Master text styles</a:t>
            </a:r>
          </a:p>
        </p:txBody>
      </p:sp>
      <p:sp>
        <p:nvSpPr>
          <p:cNvPr id="26" name="Text Placeholder 4"/>
          <p:cNvSpPr>
            <a:spLocks noGrp="1"/>
          </p:cNvSpPr>
          <p:nvPr>
            <p:ph type="body" sz="quarter" idx="15"/>
          </p:nvPr>
        </p:nvSpPr>
        <p:spPr>
          <a:xfrm>
            <a:off x="4364452" y="1145278"/>
            <a:ext cx="2715011" cy="3220412"/>
          </a:xfrm>
          <a:prstGeom prst="roundRect">
            <a:avLst>
              <a:gd name="adj" fmla="val 0"/>
            </a:avLst>
          </a:prstGeom>
          <a:solidFill>
            <a:schemeClr val="accent2"/>
          </a:solidFill>
          <a:ln>
            <a:noFill/>
          </a:ln>
          <a:effectLst/>
        </p:spPr>
        <p:txBody>
          <a:bodyPr anchor="ctr"/>
          <a:lstStyle>
            <a:lvl1pPr algn="ctr">
              <a:defRPr>
                <a:solidFill>
                  <a:schemeClr val="bg1"/>
                </a:solidFill>
                <a:latin typeface="Arial"/>
                <a:cs typeface="Arial"/>
              </a:defRPr>
            </a:lvl1pPr>
            <a:lvl2pPr algn="l">
              <a:defRPr>
                <a:solidFill>
                  <a:schemeClr val="bg1"/>
                </a:solidFill>
              </a:defRPr>
            </a:lvl2pPr>
            <a:lvl3pPr algn="l">
              <a:defRPr>
                <a:solidFill>
                  <a:schemeClr val="bg1"/>
                </a:solidFill>
              </a:defRPr>
            </a:lvl3pPr>
            <a:lvl4pPr algn="ctr">
              <a:defRPr>
                <a:solidFill>
                  <a:schemeClr val="bg1"/>
                </a:solidFill>
              </a:defRPr>
            </a:lvl4pPr>
            <a:lvl5pPr algn="ctr">
              <a:defRPr>
                <a:solidFill>
                  <a:schemeClr val="bg1"/>
                </a:solidFill>
              </a:defRPr>
            </a:lvl5pPr>
          </a:lstStyle>
          <a:p>
            <a:pPr lvl="0"/>
            <a:r>
              <a:rPr lang="en-US" dirty="0"/>
              <a:t>Click to edit Master text styles</a:t>
            </a:r>
          </a:p>
        </p:txBody>
      </p:sp>
      <p:sp>
        <p:nvSpPr>
          <p:cNvPr id="27" name="Text Placeholder 4"/>
          <p:cNvSpPr>
            <a:spLocks noGrp="1"/>
          </p:cNvSpPr>
          <p:nvPr>
            <p:ph type="body" sz="quarter" idx="16"/>
          </p:nvPr>
        </p:nvSpPr>
        <p:spPr>
          <a:xfrm>
            <a:off x="7235005" y="190030"/>
            <a:ext cx="4665912" cy="2467036"/>
          </a:xfrm>
          <a:prstGeom prst="roundRect">
            <a:avLst>
              <a:gd name="adj" fmla="val 0"/>
            </a:avLst>
          </a:prstGeom>
          <a:solidFill>
            <a:schemeClr val="accent1"/>
          </a:solidFill>
          <a:ln>
            <a:noFill/>
          </a:ln>
          <a:effectLst/>
        </p:spPr>
        <p:txBody>
          <a:bodyPr anchor="ctr"/>
          <a:lstStyle>
            <a:lvl1pPr marL="239173" indent="0" algn="l">
              <a:defRPr sz="3200">
                <a:solidFill>
                  <a:srgbClr val="FFFFFF"/>
                </a:solidFill>
                <a:effectLst/>
                <a:latin typeface="Arial"/>
                <a:cs typeface="Arial"/>
              </a:defRPr>
            </a:lvl1pPr>
            <a:lvl2pPr marL="478343" indent="-239173" algn="l">
              <a:defRPr>
                <a:solidFill>
                  <a:srgbClr val="FFFFFF"/>
                </a:solidFill>
                <a:effectLst/>
                <a:latin typeface="Arial"/>
                <a:cs typeface="Arial"/>
              </a:defRPr>
            </a:lvl2pPr>
            <a:lvl3pPr algn="l">
              <a:defRPr>
                <a:solidFill>
                  <a:schemeClr val="bg1"/>
                </a:solidFill>
              </a:defRPr>
            </a:lvl3pPr>
            <a:lvl4pPr algn="ctr">
              <a:defRPr>
                <a:solidFill>
                  <a:schemeClr val="bg1"/>
                </a:solidFill>
              </a:defRPr>
            </a:lvl4pPr>
            <a:lvl5pPr algn="ctr">
              <a:defRPr>
                <a:solidFill>
                  <a:schemeClr val="bg1"/>
                </a:solidFill>
              </a:defRPr>
            </a:lvl5pPr>
          </a:lstStyle>
          <a:p>
            <a:pPr lvl="0"/>
            <a:r>
              <a:rPr lang="en-US" dirty="0"/>
              <a:t>Click to edit Master text styles</a:t>
            </a:r>
          </a:p>
          <a:p>
            <a:pPr lvl="1"/>
            <a:r>
              <a:rPr lang="en-US" dirty="0"/>
              <a:t>Second level</a:t>
            </a:r>
          </a:p>
        </p:txBody>
      </p:sp>
      <p:sp>
        <p:nvSpPr>
          <p:cNvPr id="28" name="Text Placeholder 4"/>
          <p:cNvSpPr>
            <a:spLocks noGrp="1"/>
          </p:cNvSpPr>
          <p:nvPr>
            <p:ph type="body" sz="quarter" idx="17"/>
          </p:nvPr>
        </p:nvSpPr>
        <p:spPr>
          <a:xfrm>
            <a:off x="7235007" y="2817145"/>
            <a:ext cx="4698056" cy="1548544"/>
          </a:xfrm>
          <a:prstGeom prst="roundRect">
            <a:avLst>
              <a:gd name="adj" fmla="val 0"/>
            </a:avLst>
          </a:prstGeom>
          <a:solidFill>
            <a:schemeClr val="bg1"/>
          </a:solidFill>
          <a:ln>
            <a:noFill/>
          </a:ln>
          <a:effectLst/>
        </p:spPr>
        <p:txBody>
          <a:bodyPr anchor="ctr"/>
          <a:lstStyle>
            <a:lvl1pPr algn="r">
              <a:defRPr>
                <a:solidFill>
                  <a:schemeClr val="tx1"/>
                </a:solidFill>
                <a:latin typeface="Arial"/>
                <a:cs typeface="Arial"/>
              </a:defRPr>
            </a:lvl1pPr>
            <a:lvl2pPr algn="l">
              <a:defRPr>
                <a:solidFill>
                  <a:srgbClr val="6A6A6A"/>
                </a:solidFill>
              </a:defRPr>
            </a:lvl2pPr>
            <a:lvl3pPr algn="l">
              <a:defRPr>
                <a:solidFill>
                  <a:srgbClr val="6A6A6A"/>
                </a:solidFill>
              </a:defRPr>
            </a:lvl3pPr>
            <a:lvl4pPr algn="ctr">
              <a:defRPr>
                <a:solidFill>
                  <a:schemeClr val="bg1"/>
                </a:solidFill>
              </a:defRPr>
            </a:lvl4pPr>
            <a:lvl5pPr algn="ctr">
              <a:defRPr>
                <a:solidFill>
                  <a:schemeClr val="bg1"/>
                </a:solidFill>
              </a:defRPr>
            </a:lvl5pPr>
          </a:lstStyle>
          <a:p>
            <a:pPr lvl="0"/>
            <a:r>
              <a:rPr lang="en-US" dirty="0"/>
              <a:t>Click to edit Master text styles</a:t>
            </a:r>
          </a:p>
        </p:txBody>
      </p:sp>
      <p:sp>
        <p:nvSpPr>
          <p:cNvPr id="2" name="Title 1"/>
          <p:cNvSpPr>
            <a:spLocks noGrp="1"/>
          </p:cNvSpPr>
          <p:nvPr>
            <p:ph type="title"/>
          </p:nvPr>
        </p:nvSpPr>
        <p:spPr>
          <a:xfrm>
            <a:off x="410415" y="190030"/>
            <a:ext cx="6712839" cy="751351"/>
          </a:xfrm>
          <a:prstGeom prst="rect">
            <a:avLst/>
          </a:prstGeom>
        </p:spPr>
        <p:txBody>
          <a:bodyPr/>
          <a:lstStyle>
            <a:lvl1pPr algn="l">
              <a:defRPr sz="2933" b="1">
                <a:solidFill>
                  <a:schemeClr val="accent2"/>
                </a:solidFill>
                <a:latin typeface="Arial"/>
                <a:cs typeface="Arial"/>
              </a:defRPr>
            </a:lvl1pPr>
          </a:lstStyle>
          <a:p>
            <a:r>
              <a:rPr lang="en-US" dirty="0"/>
              <a:t>Click to edit Master title style</a:t>
            </a:r>
            <a:endParaRPr lang="en-ZA" dirty="0"/>
          </a:p>
        </p:txBody>
      </p:sp>
    </p:spTree>
    <p:extLst>
      <p:ext uri="{BB962C8B-B14F-4D97-AF65-F5344CB8AC3E}">
        <p14:creationId xmlns:p14="http://schemas.microsoft.com/office/powerpoint/2010/main" val="35572050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4_NTT_content_page">
    <p:bg bwMode="ltGray">
      <p:bgPr>
        <a:solidFill>
          <a:schemeClr val="tx1"/>
        </a:solidFill>
        <a:effectLst/>
      </p:bgPr>
    </p:bg>
    <p:spTree>
      <p:nvGrpSpPr>
        <p:cNvPr id="1" name=""/>
        <p:cNvGrpSpPr/>
        <p:nvPr/>
      </p:nvGrpSpPr>
      <p:grpSpPr>
        <a:xfrm>
          <a:off x="0" y="0"/>
          <a:ext cx="0" cy="0"/>
          <a:chOff x="0" y="0"/>
          <a:chExt cx="0" cy="0"/>
        </a:xfrm>
      </p:grpSpPr>
      <p:sp>
        <p:nvSpPr>
          <p:cNvPr id="7" name="Picture Placeholder 13">
            <a:extLst>
              <a:ext uri="{FF2B5EF4-FFF2-40B4-BE49-F238E27FC236}">
                <a16:creationId xmlns:a16="http://schemas.microsoft.com/office/drawing/2014/main" id="{8091E020-A1A3-894A-9A18-A2F931CBD43E}"/>
              </a:ext>
            </a:extLst>
          </p:cNvPr>
          <p:cNvSpPr>
            <a:spLocks noGrp="1"/>
          </p:cNvSpPr>
          <p:nvPr>
            <p:ph type="pic" sz="quarter" idx="13"/>
          </p:nvPr>
        </p:nvSpPr>
        <p:spPr>
          <a:xfrm>
            <a:off x="6194972" y="1003372"/>
            <a:ext cx="1928397" cy="2635401"/>
          </a:xfrm>
          <a:prstGeom prst="rect">
            <a:avLst/>
          </a:prstGeom>
          <a:solidFill>
            <a:schemeClr val="bg2">
              <a:lumMod val="20000"/>
              <a:lumOff val="80000"/>
            </a:schemeClr>
          </a:solidFill>
          <a:effectLst/>
        </p:spPr>
        <p:txBody>
          <a:bodyPr>
            <a:normAutofit/>
          </a:bodyPr>
          <a:lstStyle>
            <a:lvl1pPr marL="0" indent="0">
              <a:buNone/>
              <a:defRPr sz="1867">
                <a:ln>
                  <a:noFill/>
                </a:ln>
                <a:solidFill>
                  <a:schemeClr val="bg1"/>
                </a:solidFill>
                <a:latin typeface="Arial" panose="020B0604020202020204" pitchFamily="34" charset="0"/>
                <a:ea typeface="Lato Light" charset="0"/>
                <a:cs typeface="Arial" panose="020B0604020202020204" pitchFamily="34" charset="0"/>
              </a:defRPr>
            </a:lvl1pPr>
          </a:lstStyle>
          <a:p>
            <a:pPr lvl="0"/>
            <a:endParaRPr lang="en-US" noProof="0" dirty="0"/>
          </a:p>
        </p:txBody>
      </p:sp>
      <p:sp>
        <p:nvSpPr>
          <p:cNvPr id="11" name="Picture Placeholder 13">
            <a:extLst>
              <a:ext uri="{FF2B5EF4-FFF2-40B4-BE49-F238E27FC236}">
                <a16:creationId xmlns:a16="http://schemas.microsoft.com/office/drawing/2014/main" id="{A37017A4-629A-A44D-A88D-1F8DEFFF532C}"/>
              </a:ext>
            </a:extLst>
          </p:cNvPr>
          <p:cNvSpPr>
            <a:spLocks noGrp="1"/>
          </p:cNvSpPr>
          <p:nvPr>
            <p:ph type="pic" sz="quarter" idx="18"/>
          </p:nvPr>
        </p:nvSpPr>
        <p:spPr>
          <a:xfrm>
            <a:off x="4092197" y="1003370"/>
            <a:ext cx="1939033" cy="1540764"/>
          </a:xfrm>
          <a:prstGeom prst="rect">
            <a:avLst/>
          </a:prstGeom>
          <a:solidFill>
            <a:schemeClr val="bg2">
              <a:lumMod val="20000"/>
              <a:lumOff val="80000"/>
            </a:schemeClr>
          </a:solidFill>
          <a:effectLst/>
        </p:spPr>
        <p:txBody>
          <a:bodyPr>
            <a:normAutofit/>
          </a:bodyPr>
          <a:lstStyle>
            <a:lvl1pPr marL="0" indent="0">
              <a:buNone/>
              <a:defRPr sz="1867">
                <a:ln>
                  <a:noFill/>
                </a:ln>
                <a:solidFill>
                  <a:schemeClr val="bg1"/>
                </a:solidFill>
                <a:latin typeface="Arial" panose="020B0604020202020204" pitchFamily="34" charset="0"/>
                <a:ea typeface="Lato Light" charset="0"/>
                <a:cs typeface="Arial" panose="020B0604020202020204" pitchFamily="34" charset="0"/>
              </a:defRPr>
            </a:lvl1pPr>
          </a:lstStyle>
          <a:p>
            <a:pPr lvl="0"/>
            <a:endParaRPr lang="en-US" noProof="0" dirty="0"/>
          </a:p>
        </p:txBody>
      </p:sp>
      <p:sp>
        <p:nvSpPr>
          <p:cNvPr id="12" name="Picture Placeholder 13">
            <a:extLst>
              <a:ext uri="{FF2B5EF4-FFF2-40B4-BE49-F238E27FC236}">
                <a16:creationId xmlns:a16="http://schemas.microsoft.com/office/drawing/2014/main" id="{91168ADE-9466-4740-BD51-47A72258CAAE}"/>
              </a:ext>
            </a:extLst>
          </p:cNvPr>
          <p:cNvSpPr>
            <a:spLocks noGrp="1"/>
          </p:cNvSpPr>
          <p:nvPr>
            <p:ph type="pic" sz="quarter" idx="19"/>
          </p:nvPr>
        </p:nvSpPr>
        <p:spPr>
          <a:xfrm>
            <a:off x="4092197" y="2715212"/>
            <a:ext cx="1939033" cy="3514139"/>
          </a:xfrm>
          <a:prstGeom prst="rect">
            <a:avLst/>
          </a:prstGeom>
          <a:solidFill>
            <a:schemeClr val="bg2">
              <a:lumMod val="20000"/>
              <a:lumOff val="80000"/>
            </a:schemeClr>
          </a:solidFill>
          <a:effectLst/>
        </p:spPr>
        <p:txBody>
          <a:bodyPr>
            <a:normAutofit/>
          </a:bodyPr>
          <a:lstStyle>
            <a:lvl1pPr marL="0" indent="0">
              <a:buNone/>
              <a:defRPr sz="1867">
                <a:ln>
                  <a:noFill/>
                </a:ln>
                <a:solidFill>
                  <a:schemeClr val="bg1"/>
                </a:solidFill>
                <a:latin typeface="Arial" panose="020B0604020202020204" pitchFamily="34" charset="0"/>
                <a:ea typeface="Lato Light" charset="0"/>
                <a:cs typeface="Arial" panose="020B0604020202020204" pitchFamily="34" charset="0"/>
              </a:defRPr>
            </a:lvl1pPr>
          </a:lstStyle>
          <a:p>
            <a:pPr lvl="0"/>
            <a:endParaRPr lang="en-US" noProof="0" dirty="0"/>
          </a:p>
        </p:txBody>
      </p:sp>
      <p:sp>
        <p:nvSpPr>
          <p:cNvPr id="13" name="Picture Placeholder 13">
            <a:extLst>
              <a:ext uri="{FF2B5EF4-FFF2-40B4-BE49-F238E27FC236}">
                <a16:creationId xmlns:a16="http://schemas.microsoft.com/office/drawing/2014/main" id="{94A075D6-2F03-9E41-AF6A-579AABF97DE6}"/>
              </a:ext>
            </a:extLst>
          </p:cNvPr>
          <p:cNvSpPr>
            <a:spLocks noGrp="1"/>
          </p:cNvSpPr>
          <p:nvPr>
            <p:ph type="pic" sz="quarter" idx="17"/>
          </p:nvPr>
        </p:nvSpPr>
        <p:spPr>
          <a:xfrm>
            <a:off x="6184337" y="3798603"/>
            <a:ext cx="5151779" cy="2430748"/>
          </a:xfrm>
          <a:prstGeom prst="rect">
            <a:avLst/>
          </a:prstGeom>
          <a:solidFill>
            <a:schemeClr val="bg2">
              <a:lumMod val="20000"/>
              <a:lumOff val="80000"/>
            </a:schemeClr>
          </a:solidFill>
          <a:effectLst/>
        </p:spPr>
        <p:txBody>
          <a:bodyPr>
            <a:normAutofit/>
          </a:bodyPr>
          <a:lstStyle>
            <a:lvl1pPr marL="0" indent="0">
              <a:buNone/>
              <a:defRPr sz="1867">
                <a:ln>
                  <a:noFill/>
                </a:ln>
                <a:solidFill>
                  <a:schemeClr val="bg1"/>
                </a:solidFill>
                <a:latin typeface="Arial" panose="020B0604020202020204" pitchFamily="34" charset="0"/>
                <a:ea typeface="Lato Light" charset="0"/>
                <a:cs typeface="Arial" panose="020B0604020202020204" pitchFamily="34" charset="0"/>
              </a:defRPr>
            </a:lvl1pPr>
          </a:lstStyle>
          <a:p>
            <a:pPr lvl="0"/>
            <a:endParaRPr lang="en-US" noProof="0" dirty="0"/>
          </a:p>
        </p:txBody>
      </p:sp>
      <p:sp>
        <p:nvSpPr>
          <p:cNvPr id="14" name="Title 4">
            <a:extLst>
              <a:ext uri="{FF2B5EF4-FFF2-40B4-BE49-F238E27FC236}">
                <a16:creationId xmlns:a16="http://schemas.microsoft.com/office/drawing/2014/main" id="{E2D97701-7525-0342-A279-46EA7BC6D9F0}"/>
              </a:ext>
            </a:extLst>
          </p:cNvPr>
          <p:cNvSpPr>
            <a:spLocks noGrp="1"/>
          </p:cNvSpPr>
          <p:nvPr>
            <p:ph type="title"/>
          </p:nvPr>
        </p:nvSpPr>
        <p:spPr>
          <a:xfrm>
            <a:off x="444645" y="1003368"/>
            <a:ext cx="3523281" cy="877093"/>
          </a:xfrm>
          <a:prstGeom prst="rect">
            <a:avLst/>
          </a:prstGeom>
        </p:spPr>
        <p:txBody>
          <a:bodyPr anchor="ctr"/>
          <a:lstStyle>
            <a:lvl1pPr algn="l">
              <a:lnSpc>
                <a:spcPct val="100000"/>
              </a:lnSpc>
              <a:defRPr sz="3200" b="1">
                <a:solidFill>
                  <a:schemeClr val="accent2"/>
                </a:solidFill>
              </a:defRPr>
            </a:lvl1pPr>
          </a:lstStyle>
          <a:p>
            <a:r>
              <a:rPr lang="en-US" dirty="0"/>
              <a:t>Click to edit Master title style</a:t>
            </a:r>
            <a:endParaRPr lang="en-GB" dirty="0"/>
          </a:p>
        </p:txBody>
      </p:sp>
      <p:sp>
        <p:nvSpPr>
          <p:cNvPr id="15" name="Text Placeholder 6">
            <a:extLst>
              <a:ext uri="{FF2B5EF4-FFF2-40B4-BE49-F238E27FC236}">
                <a16:creationId xmlns:a16="http://schemas.microsoft.com/office/drawing/2014/main" id="{C5575969-C897-2448-BD44-B2D0F9D3CE89}"/>
              </a:ext>
            </a:extLst>
          </p:cNvPr>
          <p:cNvSpPr>
            <a:spLocks noGrp="1"/>
          </p:cNvSpPr>
          <p:nvPr>
            <p:ph type="body" sz="quarter" idx="15"/>
          </p:nvPr>
        </p:nvSpPr>
        <p:spPr>
          <a:xfrm>
            <a:off x="444645" y="2017008"/>
            <a:ext cx="3523281" cy="4212341"/>
          </a:xfrm>
          <a:prstGeom prst="rect">
            <a:avLst/>
          </a:prstGeom>
        </p:spPr>
        <p:txBody>
          <a:bodyPr/>
          <a:lstStyle>
            <a:lvl1pPr>
              <a:defRPr sz="1333">
                <a:solidFill>
                  <a:schemeClr val="bg1"/>
                </a:solidFill>
              </a:defRPr>
            </a:lvl1pPr>
            <a:lvl2pPr>
              <a:defRPr sz="1333">
                <a:solidFill>
                  <a:schemeClr val="bg1"/>
                </a:solidFill>
              </a:defRPr>
            </a:lvl2pPr>
            <a:lvl3pPr>
              <a:defRPr sz="1333">
                <a:solidFill>
                  <a:schemeClr val="bg1"/>
                </a:solidFill>
              </a:defRPr>
            </a:lvl3pPr>
            <a:lvl4pPr>
              <a:defRPr sz="1333">
                <a:solidFill>
                  <a:schemeClr val="bg1"/>
                </a:solidFill>
              </a:defRPr>
            </a:lvl4pPr>
            <a:lvl5pPr>
              <a:defRPr sz="1333">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6" name="Text Placeholder 6">
            <a:extLst>
              <a:ext uri="{FF2B5EF4-FFF2-40B4-BE49-F238E27FC236}">
                <a16:creationId xmlns:a16="http://schemas.microsoft.com/office/drawing/2014/main" id="{EA682FCE-443F-814C-A0D0-5D967D71C6CF}"/>
              </a:ext>
            </a:extLst>
          </p:cNvPr>
          <p:cNvSpPr>
            <a:spLocks noGrp="1"/>
          </p:cNvSpPr>
          <p:nvPr>
            <p:ph type="body" sz="quarter" idx="20"/>
          </p:nvPr>
        </p:nvSpPr>
        <p:spPr>
          <a:xfrm>
            <a:off x="8287116" y="1003370"/>
            <a:ext cx="3049001" cy="2635401"/>
          </a:xfrm>
          <a:prstGeom prst="rect">
            <a:avLst/>
          </a:prstGeom>
        </p:spPr>
        <p:txBody>
          <a:bodyPr/>
          <a:lstStyle>
            <a:lvl1pPr>
              <a:defRPr sz="1333">
                <a:solidFill>
                  <a:schemeClr val="bg1"/>
                </a:solidFill>
              </a:defRPr>
            </a:lvl1pPr>
            <a:lvl2pPr>
              <a:defRPr sz="1333">
                <a:solidFill>
                  <a:schemeClr val="bg1"/>
                </a:solidFill>
              </a:defRPr>
            </a:lvl2pPr>
            <a:lvl3pPr>
              <a:defRPr sz="1333">
                <a:solidFill>
                  <a:schemeClr val="bg1"/>
                </a:solidFill>
              </a:defRPr>
            </a:lvl3pPr>
            <a:lvl4pPr>
              <a:defRPr sz="1333">
                <a:solidFill>
                  <a:schemeClr val="bg1"/>
                </a:solidFill>
              </a:defRPr>
            </a:lvl4pPr>
            <a:lvl5pPr>
              <a:defRPr sz="1333">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920727305"/>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5_NTT_content_page">
    <p:bg bwMode="ltGray">
      <p:bgPr>
        <a:solidFill>
          <a:schemeClr val="tx1"/>
        </a:solidFill>
        <a:effectLst/>
      </p:bgPr>
    </p:bg>
    <p:spTree>
      <p:nvGrpSpPr>
        <p:cNvPr id="1" name=""/>
        <p:cNvGrpSpPr/>
        <p:nvPr/>
      </p:nvGrpSpPr>
      <p:grpSpPr>
        <a:xfrm>
          <a:off x="0" y="0"/>
          <a:ext cx="0" cy="0"/>
          <a:chOff x="0" y="0"/>
          <a:chExt cx="0" cy="0"/>
        </a:xfrm>
      </p:grpSpPr>
      <p:sp>
        <p:nvSpPr>
          <p:cNvPr id="14" name="Title 4">
            <a:extLst>
              <a:ext uri="{FF2B5EF4-FFF2-40B4-BE49-F238E27FC236}">
                <a16:creationId xmlns:a16="http://schemas.microsoft.com/office/drawing/2014/main" id="{E2D97701-7525-0342-A279-46EA7BC6D9F0}"/>
              </a:ext>
            </a:extLst>
          </p:cNvPr>
          <p:cNvSpPr>
            <a:spLocks noGrp="1"/>
          </p:cNvSpPr>
          <p:nvPr>
            <p:ph type="title"/>
          </p:nvPr>
        </p:nvSpPr>
        <p:spPr>
          <a:xfrm>
            <a:off x="656680" y="897352"/>
            <a:ext cx="3523281" cy="877093"/>
          </a:xfrm>
          <a:prstGeom prst="rect">
            <a:avLst/>
          </a:prstGeom>
        </p:spPr>
        <p:txBody>
          <a:bodyPr anchor="ctr"/>
          <a:lstStyle>
            <a:lvl1pPr algn="l">
              <a:lnSpc>
                <a:spcPct val="100000"/>
              </a:lnSpc>
              <a:defRPr sz="3200" b="1">
                <a:solidFill>
                  <a:schemeClr val="accent2"/>
                </a:solidFill>
              </a:defRPr>
            </a:lvl1pPr>
          </a:lstStyle>
          <a:p>
            <a:r>
              <a:rPr lang="en-US" dirty="0"/>
              <a:t>Click to edit Master title style</a:t>
            </a:r>
            <a:endParaRPr lang="en-GB" dirty="0"/>
          </a:p>
        </p:txBody>
      </p:sp>
      <p:sp>
        <p:nvSpPr>
          <p:cNvPr id="15" name="Text Placeholder 6">
            <a:extLst>
              <a:ext uri="{FF2B5EF4-FFF2-40B4-BE49-F238E27FC236}">
                <a16:creationId xmlns:a16="http://schemas.microsoft.com/office/drawing/2014/main" id="{C5575969-C897-2448-BD44-B2D0F9D3CE89}"/>
              </a:ext>
            </a:extLst>
          </p:cNvPr>
          <p:cNvSpPr>
            <a:spLocks noGrp="1"/>
          </p:cNvSpPr>
          <p:nvPr>
            <p:ph type="body" sz="quarter" idx="15"/>
          </p:nvPr>
        </p:nvSpPr>
        <p:spPr>
          <a:xfrm>
            <a:off x="656680" y="1910992"/>
            <a:ext cx="3523281" cy="4212341"/>
          </a:xfrm>
          <a:prstGeom prst="rect">
            <a:avLst/>
          </a:prstGeom>
          <a:solidFill>
            <a:schemeClr val="accent2">
              <a:lumMod val="20000"/>
              <a:lumOff val="80000"/>
            </a:schemeClr>
          </a:solidFill>
        </p:spPr>
        <p:txBody>
          <a:bodyPr/>
          <a:lstStyle>
            <a:lvl1pPr>
              <a:defRPr sz="1333">
                <a:solidFill>
                  <a:schemeClr val="bg1"/>
                </a:solidFill>
              </a:defRPr>
            </a:lvl1pPr>
            <a:lvl2pPr>
              <a:defRPr sz="1333">
                <a:solidFill>
                  <a:schemeClr val="bg1"/>
                </a:solidFill>
              </a:defRPr>
            </a:lvl2pPr>
            <a:lvl3pPr>
              <a:defRPr sz="1333">
                <a:solidFill>
                  <a:schemeClr val="bg1"/>
                </a:solidFill>
              </a:defRPr>
            </a:lvl3pPr>
            <a:lvl4pPr>
              <a:defRPr sz="1333">
                <a:solidFill>
                  <a:schemeClr val="bg1"/>
                </a:solidFill>
              </a:defRPr>
            </a:lvl4pPr>
            <a:lvl5pPr>
              <a:defRPr sz="1333">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6" name="Text Placeholder 6">
            <a:extLst>
              <a:ext uri="{FF2B5EF4-FFF2-40B4-BE49-F238E27FC236}">
                <a16:creationId xmlns:a16="http://schemas.microsoft.com/office/drawing/2014/main" id="{EA682FCE-443F-814C-A0D0-5D967D71C6CF}"/>
              </a:ext>
            </a:extLst>
          </p:cNvPr>
          <p:cNvSpPr>
            <a:spLocks noGrp="1"/>
          </p:cNvSpPr>
          <p:nvPr>
            <p:ph type="body" sz="quarter" idx="20"/>
          </p:nvPr>
        </p:nvSpPr>
        <p:spPr>
          <a:xfrm>
            <a:off x="8499150" y="897353"/>
            <a:ext cx="3049001" cy="2635401"/>
          </a:xfrm>
          <a:prstGeom prst="rect">
            <a:avLst/>
          </a:prstGeom>
          <a:solidFill>
            <a:schemeClr val="accent4">
              <a:lumMod val="20000"/>
              <a:lumOff val="80000"/>
            </a:schemeClr>
          </a:solidFill>
        </p:spPr>
        <p:txBody>
          <a:bodyPr/>
          <a:lstStyle>
            <a:lvl1pPr>
              <a:defRPr sz="1333">
                <a:solidFill>
                  <a:schemeClr val="bg1"/>
                </a:solidFill>
              </a:defRPr>
            </a:lvl1pPr>
            <a:lvl2pPr>
              <a:defRPr sz="1333">
                <a:solidFill>
                  <a:schemeClr val="bg1"/>
                </a:solidFill>
              </a:defRPr>
            </a:lvl2pPr>
            <a:lvl3pPr>
              <a:defRPr sz="1333">
                <a:solidFill>
                  <a:schemeClr val="bg1"/>
                </a:solidFill>
              </a:defRPr>
            </a:lvl3pPr>
            <a:lvl4pPr>
              <a:defRPr sz="1333">
                <a:solidFill>
                  <a:schemeClr val="bg1"/>
                </a:solidFill>
              </a:defRPr>
            </a:lvl4pPr>
            <a:lvl5pPr>
              <a:defRPr sz="1333">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6">
            <a:extLst>
              <a:ext uri="{FF2B5EF4-FFF2-40B4-BE49-F238E27FC236}">
                <a16:creationId xmlns:a16="http://schemas.microsoft.com/office/drawing/2014/main" id="{158B466F-ED96-BE4E-955F-BE1FEA9E2EEB}"/>
              </a:ext>
            </a:extLst>
          </p:cNvPr>
          <p:cNvSpPr>
            <a:spLocks noGrp="1"/>
          </p:cNvSpPr>
          <p:nvPr>
            <p:ph type="body" sz="quarter" idx="22"/>
          </p:nvPr>
        </p:nvSpPr>
        <p:spPr>
          <a:xfrm>
            <a:off x="4321901" y="2540620"/>
            <a:ext cx="1939033" cy="3582712"/>
          </a:xfrm>
          <a:prstGeom prst="rect">
            <a:avLst/>
          </a:prstGeom>
          <a:solidFill>
            <a:schemeClr val="accent5">
              <a:lumMod val="20000"/>
              <a:lumOff val="80000"/>
            </a:schemeClr>
          </a:solidFill>
        </p:spPr>
        <p:txBody>
          <a:bodyPr/>
          <a:lstStyle>
            <a:lvl1pPr>
              <a:defRPr sz="1333">
                <a:solidFill>
                  <a:schemeClr val="bg1"/>
                </a:solidFill>
              </a:defRPr>
            </a:lvl1pPr>
            <a:lvl2pPr>
              <a:defRPr sz="1333">
                <a:solidFill>
                  <a:schemeClr val="accent1"/>
                </a:solidFill>
              </a:defRPr>
            </a:lvl2pPr>
            <a:lvl3pPr>
              <a:defRPr sz="1333">
                <a:solidFill>
                  <a:schemeClr val="accent1"/>
                </a:solidFill>
              </a:defRPr>
            </a:lvl3pPr>
            <a:lvl4pPr>
              <a:defRPr sz="1333">
                <a:solidFill>
                  <a:schemeClr val="accent1"/>
                </a:solidFill>
              </a:defRPr>
            </a:lvl4pPr>
            <a:lvl5pPr>
              <a:defRPr sz="1333">
                <a:solidFill>
                  <a:schemeClr val="accent1"/>
                </a:solidFill>
              </a:defRPr>
            </a:lvl5pPr>
          </a:lstStyle>
          <a:p>
            <a:pPr lvl="0"/>
            <a:r>
              <a:rPr lang="en-US" dirty="0"/>
              <a:t>Click to edit Master text styles</a:t>
            </a:r>
          </a:p>
        </p:txBody>
      </p:sp>
      <p:sp>
        <p:nvSpPr>
          <p:cNvPr id="17" name="Picture Placeholder 13">
            <a:extLst>
              <a:ext uri="{FF2B5EF4-FFF2-40B4-BE49-F238E27FC236}">
                <a16:creationId xmlns:a16="http://schemas.microsoft.com/office/drawing/2014/main" id="{E94D3DF8-5CF2-BF47-B246-B473C449DBF3}"/>
              </a:ext>
            </a:extLst>
          </p:cNvPr>
          <p:cNvSpPr>
            <a:spLocks noGrp="1"/>
          </p:cNvSpPr>
          <p:nvPr>
            <p:ph type="pic" sz="quarter" idx="18"/>
          </p:nvPr>
        </p:nvSpPr>
        <p:spPr>
          <a:xfrm>
            <a:off x="4321901" y="897351"/>
            <a:ext cx="1939033" cy="1540764"/>
          </a:xfrm>
          <a:prstGeom prst="rect">
            <a:avLst/>
          </a:prstGeom>
          <a:solidFill>
            <a:schemeClr val="bg2">
              <a:lumMod val="20000"/>
              <a:lumOff val="80000"/>
            </a:schemeClr>
          </a:solidFill>
          <a:effectLst/>
        </p:spPr>
        <p:txBody>
          <a:bodyPr>
            <a:normAutofit/>
          </a:bodyPr>
          <a:lstStyle>
            <a:lvl1pPr marL="0" indent="0">
              <a:buNone/>
              <a:defRPr sz="1867">
                <a:ln>
                  <a:noFill/>
                </a:ln>
                <a:solidFill>
                  <a:schemeClr val="bg1"/>
                </a:solidFill>
                <a:latin typeface="Arial" panose="020B0604020202020204" pitchFamily="34" charset="0"/>
                <a:ea typeface="Lato Light" charset="0"/>
                <a:cs typeface="Arial" panose="020B0604020202020204" pitchFamily="34" charset="0"/>
              </a:defRPr>
            </a:lvl1pPr>
          </a:lstStyle>
          <a:p>
            <a:pPr lvl="0"/>
            <a:endParaRPr lang="en-US" noProof="0" dirty="0"/>
          </a:p>
        </p:txBody>
      </p:sp>
      <p:sp>
        <p:nvSpPr>
          <p:cNvPr id="18" name="Picture Placeholder 13">
            <a:extLst>
              <a:ext uri="{FF2B5EF4-FFF2-40B4-BE49-F238E27FC236}">
                <a16:creationId xmlns:a16="http://schemas.microsoft.com/office/drawing/2014/main" id="{CBE37E95-2D23-464B-9974-5D9E340CF188}"/>
              </a:ext>
            </a:extLst>
          </p:cNvPr>
          <p:cNvSpPr>
            <a:spLocks noGrp="1"/>
          </p:cNvSpPr>
          <p:nvPr>
            <p:ph type="pic" sz="quarter" idx="17"/>
          </p:nvPr>
        </p:nvSpPr>
        <p:spPr>
          <a:xfrm>
            <a:off x="6396372" y="3692586"/>
            <a:ext cx="5151779" cy="2430748"/>
          </a:xfrm>
          <a:prstGeom prst="rect">
            <a:avLst/>
          </a:prstGeom>
          <a:solidFill>
            <a:schemeClr val="bg2">
              <a:lumMod val="20000"/>
              <a:lumOff val="80000"/>
            </a:schemeClr>
          </a:solidFill>
          <a:effectLst/>
        </p:spPr>
        <p:txBody>
          <a:bodyPr>
            <a:normAutofit/>
          </a:bodyPr>
          <a:lstStyle>
            <a:lvl1pPr marL="0" indent="0">
              <a:buNone/>
              <a:defRPr sz="1867">
                <a:ln>
                  <a:noFill/>
                </a:ln>
                <a:solidFill>
                  <a:schemeClr val="bg1"/>
                </a:solidFill>
                <a:latin typeface="Arial" panose="020B0604020202020204" pitchFamily="34" charset="0"/>
                <a:ea typeface="Lato Light" charset="0"/>
                <a:cs typeface="Arial" panose="020B0604020202020204" pitchFamily="34" charset="0"/>
              </a:defRPr>
            </a:lvl1pPr>
          </a:lstStyle>
          <a:p>
            <a:pPr lvl="0"/>
            <a:endParaRPr lang="en-US" noProof="0" dirty="0"/>
          </a:p>
        </p:txBody>
      </p:sp>
      <p:sp>
        <p:nvSpPr>
          <p:cNvPr id="19" name="Text Placeholder 6">
            <a:extLst>
              <a:ext uri="{FF2B5EF4-FFF2-40B4-BE49-F238E27FC236}">
                <a16:creationId xmlns:a16="http://schemas.microsoft.com/office/drawing/2014/main" id="{0174DC45-C4F5-BB48-9E7A-CEE0AEC2189E}"/>
              </a:ext>
            </a:extLst>
          </p:cNvPr>
          <p:cNvSpPr>
            <a:spLocks noGrp="1"/>
          </p:cNvSpPr>
          <p:nvPr>
            <p:ph type="body" sz="quarter" idx="23"/>
          </p:nvPr>
        </p:nvSpPr>
        <p:spPr>
          <a:xfrm>
            <a:off x="6410525" y="897353"/>
            <a:ext cx="1982521" cy="2635401"/>
          </a:xfrm>
          <a:prstGeom prst="rect">
            <a:avLst/>
          </a:prstGeom>
          <a:solidFill>
            <a:schemeClr val="accent6">
              <a:lumMod val="20000"/>
              <a:lumOff val="80000"/>
            </a:schemeClr>
          </a:solidFill>
        </p:spPr>
        <p:txBody>
          <a:bodyPr/>
          <a:lstStyle>
            <a:lvl1pPr>
              <a:defRPr sz="1333">
                <a:solidFill>
                  <a:schemeClr val="bg1"/>
                </a:solidFill>
              </a:defRPr>
            </a:lvl1pPr>
            <a:lvl2pPr>
              <a:defRPr sz="1333">
                <a:solidFill>
                  <a:schemeClr val="accent1"/>
                </a:solidFill>
              </a:defRPr>
            </a:lvl2pPr>
            <a:lvl3pPr>
              <a:defRPr sz="1333">
                <a:solidFill>
                  <a:schemeClr val="accent1"/>
                </a:solidFill>
              </a:defRPr>
            </a:lvl3pPr>
            <a:lvl4pPr>
              <a:defRPr sz="1333">
                <a:solidFill>
                  <a:schemeClr val="accent1"/>
                </a:solidFill>
              </a:defRPr>
            </a:lvl4pPr>
            <a:lvl5pPr>
              <a:defRPr sz="1333">
                <a:solidFill>
                  <a:schemeClr val="accent1"/>
                </a:solidFill>
              </a:defRPr>
            </a:lvl5pPr>
          </a:lstStyle>
          <a:p>
            <a:pPr lvl="0"/>
            <a:r>
              <a:rPr lang="en-US" dirty="0"/>
              <a:t>Click to edit Master text styles</a:t>
            </a:r>
          </a:p>
        </p:txBody>
      </p:sp>
    </p:spTree>
    <p:extLst>
      <p:ext uri="{BB962C8B-B14F-4D97-AF65-F5344CB8AC3E}">
        <p14:creationId xmlns:p14="http://schemas.microsoft.com/office/powerpoint/2010/main" val="1254027804"/>
      </p:ext>
    </p:extLst>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6_NTT_content_page">
    <p:bg bwMode="ltGray">
      <p:bgPr>
        <a:solidFill>
          <a:schemeClr val="tx1"/>
        </a:solidFill>
        <a:effectLst/>
      </p:bgPr>
    </p:bg>
    <p:spTree>
      <p:nvGrpSpPr>
        <p:cNvPr id="1" name=""/>
        <p:cNvGrpSpPr/>
        <p:nvPr/>
      </p:nvGrpSpPr>
      <p:grpSpPr>
        <a:xfrm>
          <a:off x="0" y="0"/>
          <a:ext cx="0" cy="0"/>
          <a:chOff x="0" y="0"/>
          <a:chExt cx="0" cy="0"/>
        </a:xfrm>
      </p:grpSpPr>
      <p:sp>
        <p:nvSpPr>
          <p:cNvPr id="10" name="Picture Placeholder 13">
            <a:extLst>
              <a:ext uri="{FF2B5EF4-FFF2-40B4-BE49-F238E27FC236}">
                <a16:creationId xmlns:a16="http://schemas.microsoft.com/office/drawing/2014/main" id="{06E562FE-5E19-3C4E-AD9C-CF094515AA98}"/>
              </a:ext>
            </a:extLst>
          </p:cNvPr>
          <p:cNvSpPr>
            <a:spLocks noGrp="1"/>
          </p:cNvSpPr>
          <p:nvPr>
            <p:ph type="pic" sz="quarter" idx="60"/>
          </p:nvPr>
        </p:nvSpPr>
        <p:spPr>
          <a:xfrm>
            <a:off x="-4508" y="0"/>
            <a:ext cx="3741139" cy="6858000"/>
          </a:xfrm>
          <a:prstGeom prst="rect">
            <a:avLst/>
          </a:prstGeom>
          <a:solidFill>
            <a:schemeClr val="bg2">
              <a:lumMod val="20000"/>
              <a:lumOff val="80000"/>
            </a:schemeClr>
          </a:solidFill>
          <a:effectLst/>
        </p:spPr>
        <p:txBody>
          <a:bodyPr>
            <a:normAutofit/>
          </a:bodyPr>
          <a:lstStyle>
            <a:lvl1pPr marL="0" indent="0">
              <a:buNone/>
              <a:defRPr sz="1867">
                <a:ln>
                  <a:noFill/>
                </a:ln>
                <a:solidFill>
                  <a:schemeClr val="bg1"/>
                </a:solidFill>
                <a:latin typeface="Arial" panose="020B0604020202020204" pitchFamily="34" charset="0"/>
                <a:cs typeface="Arial" panose="020B0604020202020204" pitchFamily="34" charset="0"/>
              </a:defRPr>
            </a:lvl1pPr>
          </a:lstStyle>
          <a:p>
            <a:pPr lvl="0"/>
            <a:endParaRPr lang="en-US" noProof="0" dirty="0"/>
          </a:p>
        </p:txBody>
      </p:sp>
      <p:sp>
        <p:nvSpPr>
          <p:cNvPr id="17" name="Rectangle 16">
            <a:extLst>
              <a:ext uri="{FF2B5EF4-FFF2-40B4-BE49-F238E27FC236}">
                <a16:creationId xmlns:a16="http://schemas.microsoft.com/office/drawing/2014/main" id="{D9A7F20D-739B-444F-BBE5-002C9121F465}"/>
              </a:ext>
            </a:extLst>
          </p:cNvPr>
          <p:cNvSpPr/>
          <p:nvPr userDrawn="1"/>
        </p:nvSpPr>
        <p:spPr>
          <a:xfrm>
            <a:off x="3736977" y="0"/>
            <a:ext cx="376951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172" rtl="0" eaLnBrk="1" fontAlgn="auto" latinLnBrk="0" hangingPunct="1">
              <a:lnSpc>
                <a:spcPct val="100000"/>
              </a:lnSpc>
              <a:spcBef>
                <a:spcPts val="0"/>
              </a:spcBef>
              <a:spcAft>
                <a:spcPts val="0"/>
              </a:spcAft>
              <a:buClrTx/>
              <a:buSzTx/>
              <a:buFontTx/>
              <a:buNone/>
              <a:tabLst/>
              <a:defRPr/>
            </a:pPr>
            <a:endParaRPr kumimoji="0" lang="en-US" sz="675" b="0" i="0" u="none" strike="noStrike" kern="1200" cap="none" spc="0" normalizeH="0" baseline="0" noProof="0" dirty="0">
              <a:ln>
                <a:noFill/>
              </a:ln>
              <a:solidFill>
                <a:srgbClr val="FFFFFF"/>
              </a:solidFill>
              <a:effectLst/>
              <a:uLnTx/>
              <a:uFillTx/>
              <a:latin typeface="Arial"/>
              <a:ea typeface="+mn-ea"/>
              <a:cs typeface="+mn-cs"/>
            </a:endParaRPr>
          </a:p>
        </p:txBody>
      </p:sp>
      <p:sp>
        <p:nvSpPr>
          <p:cNvPr id="18" name="Title 4">
            <a:extLst>
              <a:ext uri="{FF2B5EF4-FFF2-40B4-BE49-F238E27FC236}">
                <a16:creationId xmlns:a16="http://schemas.microsoft.com/office/drawing/2014/main" id="{AFAA33E7-AC2A-E048-A128-C3BEF47347D9}"/>
              </a:ext>
            </a:extLst>
          </p:cNvPr>
          <p:cNvSpPr>
            <a:spLocks noGrp="1"/>
          </p:cNvSpPr>
          <p:nvPr>
            <p:ph type="title"/>
          </p:nvPr>
        </p:nvSpPr>
        <p:spPr>
          <a:xfrm>
            <a:off x="4387213" y="951707"/>
            <a:ext cx="2469040" cy="1466028"/>
          </a:xfrm>
          <a:prstGeom prst="rect">
            <a:avLst/>
          </a:prstGeom>
        </p:spPr>
        <p:txBody>
          <a:bodyPr anchor="ctr"/>
          <a:lstStyle>
            <a:lvl1pPr algn="l">
              <a:defRPr sz="3200" b="1">
                <a:solidFill>
                  <a:schemeClr val="tx1"/>
                </a:solidFill>
              </a:defRPr>
            </a:lvl1pPr>
          </a:lstStyle>
          <a:p>
            <a:r>
              <a:rPr lang="en-US" dirty="0"/>
              <a:t>Click to edit Master title style</a:t>
            </a:r>
            <a:endParaRPr lang="en-GB" dirty="0"/>
          </a:p>
        </p:txBody>
      </p:sp>
      <p:sp>
        <p:nvSpPr>
          <p:cNvPr id="19" name="Text Placeholder 6">
            <a:extLst>
              <a:ext uri="{FF2B5EF4-FFF2-40B4-BE49-F238E27FC236}">
                <a16:creationId xmlns:a16="http://schemas.microsoft.com/office/drawing/2014/main" id="{8CB3347E-4DCC-624E-A84A-7635AAF689E7}"/>
              </a:ext>
            </a:extLst>
          </p:cNvPr>
          <p:cNvSpPr>
            <a:spLocks noGrp="1"/>
          </p:cNvSpPr>
          <p:nvPr>
            <p:ph type="body" sz="quarter" idx="15"/>
          </p:nvPr>
        </p:nvSpPr>
        <p:spPr>
          <a:xfrm>
            <a:off x="4387213" y="2883829"/>
            <a:ext cx="2469040" cy="3345520"/>
          </a:xfrm>
          <a:prstGeom prst="rect">
            <a:avLst/>
          </a:prstGeom>
        </p:spPr>
        <p:txBody>
          <a:bodyPr/>
          <a:lstStyle>
            <a:lvl1pPr marL="0" indent="0">
              <a:buNone/>
              <a:defRPr sz="1333">
                <a:solidFill>
                  <a:schemeClr val="tx1"/>
                </a:solidFill>
              </a:defRPr>
            </a:lvl1pPr>
            <a:lvl2pPr>
              <a:defRPr sz="1333">
                <a:solidFill>
                  <a:schemeClr val="bg1"/>
                </a:solidFill>
              </a:defRPr>
            </a:lvl2pPr>
            <a:lvl3pPr>
              <a:defRPr sz="1333">
                <a:solidFill>
                  <a:schemeClr val="bg1"/>
                </a:solidFill>
              </a:defRPr>
            </a:lvl3pPr>
            <a:lvl4pPr>
              <a:defRPr sz="1333">
                <a:solidFill>
                  <a:schemeClr val="bg1"/>
                </a:solidFill>
              </a:defRPr>
            </a:lvl4pPr>
            <a:lvl5pPr>
              <a:defRPr sz="1333">
                <a:solidFill>
                  <a:schemeClr val="bg1"/>
                </a:solidFill>
              </a:defRPr>
            </a:lvl5pPr>
          </a:lstStyle>
          <a:p>
            <a:pPr lvl="0"/>
            <a:r>
              <a:rPr lang="en-US" dirty="0"/>
              <a:t>Click to edit Master text styles</a:t>
            </a:r>
          </a:p>
        </p:txBody>
      </p:sp>
      <p:sp>
        <p:nvSpPr>
          <p:cNvPr id="20" name="Text Placeholder 6">
            <a:extLst>
              <a:ext uri="{FF2B5EF4-FFF2-40B4-BE49-F238E27FC236}">
                <a16:creationId xmlns:a16="http://schemas.microsoft.com/office/drawing/2014/main" id="{C1B3B1FB-634F-0746-AFE8-B49DE6B9C0A6}"/>
              </a:ext>
            </a:extLst>
          </p:cNvPr>
          <p:cNvSpPr>
            <a:spLocks noGrp="1"/>
          </p:cNvSpPr>
          <p:nvPr>
            <p:ph type="body" sz="quarter" idx="61"/>
          </p:nvPr>
        </p:nvSpPr>
        <p:spPr>
          <a:xfrm>
            <a:off x="8772043" y="1417498"/>
            <a:ext cx="2614047" cy="669364"/>
          </a:xfrm>
          <a:prstGeom prst="rect">
            <a:avLst/>
          </a:prstGeom>
        </p:spPr>
        <p:txBody>
          <a:bodyPr/>
          <a:lstStyle>
            <a:lvl1pPr marL="0" indent="0" algn="l">
              <a:buNone/>
              <a:defRPr sz="1333">
                <a:solidFill>
                  <a:schemeClr val="bg1"/>
                </a:solidFill>
              </a:defRPr>
            </a:lvl1pPr>
            <a:lvl2pPr algn="l">
              <a:defRPr sz="1333"/>
            </a:lvl2pPr>
            <a:lvl3pPr algn="l">
              <a:defRPr sz="1333"/>
            </a:lvl3pPr>
            <a:lvl4pPr algn="l">
              <a:defRPr sz="1333"/>
            </a:lvl4pPr>
            <a:lvl5pPr algn="l">
              <a:defRPr sz="1333"/>
            </a:lvl5pPr>
          </a:lstStyle>
          <a:p>
            <a:pPr lvl="0"/>
            <a:r>
              <a:rPr lang="en-US" dirty="0"/>
              <a:t>Click to edit Master text styles</a:t>
            </a:r>
          </a:p>
        </p:txBody>
      </p:sp>
      <p:sp>
        <p:nvSpPr>
          <p:cNvPr id="21" name="Text Placeholder 6">
            <a:extLst>
              <a:ext uri="{FF2B5EF4-FFF2-40B4-BE49-F238E27FC236}">
                <a16:creationId xmlns:a16="http://schemas.microsoft.com/office/drawing/2014/main" id="{3D151157-C7B7-4642-B847-70EA5D469FB1}"/>
              </a:ext>
            </a:extLst>
          </p:cNvPr>
          <p:cNvSpPr>
            <a:spLocks noGrp="1"/>
          </p:cNvSpPr>
          <p:nvPr>
            <p:ph type="body" sz="quarter" idx="16"/>
          </p:nvPr>
        </p:nvSpPr>
        <p:spPr>
          <a:xfrm>
            <a:off x="8772043" y="951708"/>
            <a:ext cx="2614047" cy="465789"/>
          </a:xfrm>
          <a:prstGeom prst="rect">
            <a:avLst/>
          </a:prstGeom>
        </p:spPr>
        <p:txBody>
          <a:bodyPr anchor="ctr"/>
          <a:lstStyle>
            <a:lvl1pPr marL="0" indent="0" algn="l">
              <a:buNone/>
              <a:defRPr sz="1867" b="1">
                <a:solidFill>
                  <a:schemeClr val="accent2"/>
                </a:solidFill>
              </a:defRPr>
            </a:lvl1pPr>
            <a:lvl2pPr>
              <a:defRPr sz="1333"/>
            </a:lvl2pPr>
            <a:lvl3pPr>
              <a:defRPr sz="1333"/>
            </a:lvl3pPr>
            <a:lvl4pPr>
              <a:defRPr sz="1333"/>
            </a:lvl4pPr>
            <a:lvl5pPr>
              <a:defRPr sz="1333"/>
            </a:lvl5pPr>
          </a:lstStyle>
          <a:p>
            <a:pPr lvl="0"/>
            <a:r>
              <a:rPr lang="en-US" dirty="0"/>
              <a:t>Click to edit</a:t>
            </a:r>
            <a:endParaRPr lang="en-GB" dirty="0"/>
          </a:p>
        </p:txBody>
      </p:sp>
      <p:sp>
        <p:nvSpPr>
          <p:cNvPr id="22" name="Text Placeholder 6">
            <a:extLst>
              <a:ext uri="{FF2B5EF4-FFF2-40B4-BE49-F238E27FC236}">
                <a16:creationId xmlns:a16="http://schemas.microsoft.com/office/drawing/2014/main" id="{DF1AD024-68FC-E24F-A85C-55A7CB51CE60}"/>
              </a:ext>
            </a:extLst>
          </p:cNvPr>
          <p:cNvSpPr>
            <a:spLocks noGrp="1"/>
          </p:cNvSpPr>
          <p:nvPr>
            <p:ph type="body" sz="quarter" idx="62"/>
          </p:nvPr>
        </p:nvSpPr>
        <p:spPr>
          <a:xfrm>
            <a:off x="8772043" y="3508543"/>
            <a:ext cx="2614047" cy="669364"/>
          </a:xfrm>
          <a:prstGeom prst="rect">
            <a:avLst/>
          </a:prstGeom>
        </p:spPr>
        <p:txBody>
          <a:bodyPr/>
          <a:lstStyle>
            <a:lvl1pPr marL="0" indent="0" algn="l">
              <a:buNone/>
              <a:defRPr sz="1333">
                <a:solidFill>
                  <a:schemeClr val="bg1"/>
                </a:solidFill>
              </a:defRPr>
            </a:lvl1pPr>
            <a:lvl2pPr algn="l">
              <a:defRPr sz="1333"/>
            </a:lvl2pPr>
            <a:lvl3pPr algn="l">
              <a:defRPr sz="1333"/>
            </a:lvl3pPr>
            <a:lvl4pPr algn="l">
              <a:defRPr sz="1333"/>
            </a:lvl4pPr>
            <a:lvl5pPr algn="l">
              <a:defRPr sz="1333"/>
            </a:lvl5pPr>
          </a:lstStyle>
          <a:p>
            <a:pPr lvl="0"/>
            <a:r>
              <a:rPr lang="en-US" dirty="0"/>
              <a:t>Click to edit Master text styles</a:t>
            </a:r>
          </a:p>
        </p:txBody>
      </p:sp>
      <p:sp>
        <p:nvSpPr>
          <p:cNvPr id="23" name="Text Placeholder 6">
            <a:extLst>
              <a:ext uri="{FF2B5EF4-FFF2-40B4-BE49-F238E27FC236}">
                <a16:creationId xmlns:a16="http://schemas.microsoft.com/office/drawing/2014/main" id="{35A02433-55C8-4C40-9C4C-683BC12655AF}"/>
              </a:ext>
            </a:extLst>
          </p:cNvPr>
          <p:cNvSpPr>
            <a:spLocks noGrp="1"/>
          </p:cNvSpPr>
          <p:nvPr>
            <p:ph type="body" sz="quarter" idx="63"/>
          </p:nvPr>
        </p:nvSpPr>
        <p:spPr>
          <a:xfrm>
            <a:off x="8772043" y="3039980"/>
            <a:ext cx="2614047" cy="465789"/>
          </a:xfrm>
          <a:prstGeom prst="rect">
            <a:avLst/>
          </a:prstGeom>
        </p:spPr>
        <p:txBody>
          <a:bodyPr anchor="ctr"/>
          <a:lstStyle>
            <a:lvl1pPr marL="0" indent="0" algn="l">
              <a:buNone/>
              <a:defRPr sz="1867" b="1">
                <a:solidFill>
                  <a:schemeClr val="accent2"/>
                </a:solidFill>
              </a:defRPr>
            </a:lvl1pPr>
            <a:lvl2pPr>
              <a:defRPr sz="1333"/>
            </a:lvl2pPr>
            <a:lvl3pPr>
              <a:defRPr sz="1333"/>
            </a:lvl3pPr>
            <a:lvl4pPr>
              <a:defRPr sz="1333"/>
            </a:lvl4pPr>
            <a:lvl5pPr>
              <a:defRPr sz="1333"/>
            </a:lvl5pPr>
          </a:lstStyle>
          <a:p>
            <a:pPr lvl="0"/>
            <a:r>
              <a:rPr lang="en-US" dirty="0"/>
              <a:t>Click to edit</a:t>
            </a:r>
            <a:endParaRPr lang="en-GB" dirty="0"/>
          </a:p>
        </p:txBody>
      </p:sp>
      <p:sp>
        <p:nvSpPr>
          <p:cNvPr id="24" name="Text Placeholder 6">
            <a:extLst>
              <a:ext uri="{FF2B5EF4-FFF2-40B4-BE49-F238E27FC236}">
                <a16:creationId xmlns:a16="http://schemas.microsoft.com/office/drawing/2014/main" id="{73D42715-ECF1-D146-BB3C-9C47BC4E155B}"/>
              </a:ext>
            </a:extLst>
          </p:cNvPr>
          <p:cNvSpPr>
            <a:spLocks noGrp="1"/>
          </p:cNvSpPr>
          <p:nvPr>
            <p:ph type="body" sz="quarter" idx="64"/>
          </p:nvPr>
        </p:nvSpPr>
        <p:spPr>
          <a:xfrm>
            <a:off x="8772043" y="5596746"/>
            <a:ext cx="2614047" cy="669364"/>
          </a:xfrm>
          <a:prstGeom prst="rect">
            <a:avLst/>
          </a:prstGeom>
        </p:spPr>
        <p:txBody>
          <a:bodyPr/>
          <a:lstStyle>
            <a:lvl1pPr marL="0" indent="0" algn="l">
              <a:buNone/>
              <a:defRPr sz="1333">
                <a:solidFill>
                  <a:schemeClr val="bg1"/>
                </a:solidFill>
              </a:defRPr>
            </a:lvl1pPr>
            <a:lvl2pPr algn="l">
              <a:defRPr sz="1333"/>
            </a:lvl2pPr>
            <a:lvl3pPr algn="l">
              <a:defRPr sz="1333"/>
            </a:lvl3pPr>
            <a:lvl4pPr algn="l">
              <a:defRPr sz="1333"/>
            </a:lvl4pPr>
            <a:lvl5pPr algn="l">
              <a:defRPr sz="1333"/>
            </a:lvl5pPr>
          </a:lstStyle>
          <a:p>
            <a:pPr lvl="0"/>
            <a:r>
              <a:rPr lang="en-US" dirty="0"/>
              <a:t>Click to edit Master text styles</a:t>
            </a:r>
          </a:p>
        </p:txBody>
      </p:sp>
      <p:sp>
        <p:nvSpPr>
          <p:cNvPr id="25" name="Text Placeholder 6">
            <a:extLst>
              <a:ext uri="{FF2B5EF4-FFF2-40B4-BE49-F238E27FC236}">
                <a16:creationId xmlns:a16="http://schemas.microsoft.com/office/drawing/2014/main" id="{941274F2-3815-FA4E-A953-27EB8D7BC22C}"/>
              </a:ext>
            </a:extLst>
          </p:cNvPr>
          <p:cNvSpPr>
            <a:spLocks noGrp="1"/>
          </p:cNvSpPr>
          <p:nvPr>
            <p:ph type="body" sz="quarter" idx="65"/>
          </p:nvPr>
        </p:nvSpPr>
        <p:spPr>
          <a:xfrm>
            <a:off x="8772043" y="5130956"/>
            <a:ext cx="2614047" cy="465789"/>
          </a:xfrm>
          <a:prstGeom prst="rect">
            <a:avLst/>
          </a:prstGeom>
        </p:spPr>
        <p:txBody>
          <a:bodyPr anchor="ctr"/>
          <a:lstStyle>
            <a:lvl1pPr marL="0" indent="0" algn="l">
              <a:buNone/>
              <a:defRPr sz="1867" b="1">
                <a:solidFill>
                  <a:schemeClr val="accent2"/>
                </a:solidFill>
              </a:defRPr>
            </a:lvl1pPr>
            <a:lvl2pPr>
              <a:defRPr sz="1333"/>
            </a:lvl2pPr>
            <a:lvl3pPr>
              <a:defRPr sz="1333"/>
            </a:lvl3pPr>
            <a:lvl4pPr>
              <a:defRPr sz="1333"/>
            </a:lvl4pPr>
            <a:lvl5pPr>
              <a:defRPr sz="1333"/>
            </a:lvl5pPr>
          </a:lstStyle>
          <a:p>
            <a:pPr lvl="0"/>
            <a:r>
              <a:rPr lang="en-US" dirty="0"/>
              <a:t>Click to edit</a:t>
            </a:r>
            <a:endParaRPr lang="en-GB" dirty="0"/>
          </a:p>
        </p:txBody>
      </p:sp>
      <p:sp>
        <p:nvSpPr>
          <p:cNvPr id="26" name="Text Placeholder 6">
            <a:extLst>
              <a:ext uri="{FF2B5EF4-FFF2-40B4-BE49-F238E27FC236}">
                <a16:creationId xmlns:a16="http://schemas.microsoft.com/office/drawing/2014/main" id="{C854E8CF-D4C1-4043-8BB3-52C3401000A3}"/>
              </a:ext>
            </a:extLst>
          </p:cNvPr>
          <p:cNvSpPr>
            <a:spLocks noGrp="1"/>
          </p:cNvSpPr>
          <p:nvPr>
            <p:ph type="body" sz="quarter" idx="66" hasCustomPrompt="1"/>
          </p:nvPr>
        </p:nvSpPr>
        <p:spPr>
          <a:xfrm>
            <a:off x="7687161" y="844222"/>
            <a:ext cx="991891" cy="1284212"/>
          </a:xfrm>
          <a:prstGeom prst="rect">
            <a:avLst/>
          </a:prstGeom>
        </p:spPr>
        <p:txBody>
          <a:bodyPr anchor="ctr"/>
          <a:lstStyle>
            <a:lvl1pPr marL="0" indent="0" algn="ctr">
              <a:buNone/>
              <a:defRPr sz="7200" b="1">
                <a:solidFill>
                  <a:schemeClr val="bg1"/>
                </a:solidFill>
              </a:defRPr>
            </a:lvl1pPr>
            <a:lvl2pPr>
              <a:defRPr sz="1333"/>
            </a:lvl2pPr>
            <a:lvl3pPr>
              <a:defRPr sz="1333"/>
            </a:lvl3pPr>
            <a:lvl4pPr>
              <a:defRPr sz="1333"/>
            </a:lvl4pPr>
            <a:lvl5pPr>
              <a:defRPr sz="1333"/>
            </a:lvl5pPr>
          </a:lstStyle>
          <a:p>
            <a:pPr lvl="0"/>
            <a:r>
              <a:rPr lang="en-US" dirty="0"/>
              <a:t>1</a:t>
            </a:r>
            <a:endParaRPr lang="en-GB" dirty="0"/>
          </a:p>
        </p:txBody>
      </p:sp>
      <p:sp>
        <p:nvSpPr>
          <p:cNvPr id="27" name="Text Placeholder 6">
            <a:extLst>
              <a:ext uri="{FF2B5EF4-FFF2-40B4-BE49-F238E27FC236}">
                <a16:creationId xmlns:a16="http://schemas.microsoft.com/office/drawing/2014/main" id="{C9ABE2C6-9D2A-1848-82E0-88ED36D02F96}"/>
              </a:ext>
            </a:extLst>
          </p:cNvPr>
          <p:cNvSpPr>
            <a:spLocks noGrp="1"/>
          </p:cNvSpPr>
          <p:nvPr>
            <p:ph type="body" sz="quarter" idx="67" hasCustomPrompt="1"/>
          </p:nvPr>
        </p:nvSpPr>
        <p:spPr>
          <a:xfrm>
            <a:off x="7687161" y="2962323"/>
            <a:ext cx="991891" cy="1284212"/>
          </a:xfrm>
          <a:prstGeom prst="rect">
            <a:avLst/>
          </a:prstGeom>
        </p:spPr>
        <p:txBody>
          <a:bodyPr anchor="ctr"/>
          <a:lstStyle>
            <a:lvl1pPr marL="0" indent="0" algn="ctr">
              <a:buNone/>
              <a:defRPr sz="7200" b="1">
                <a:solidFill>
                  <a:schemeClr val="bg1"/>
                </a:solidFill>
              </a:defRPr>
            </a:lvl1pPr>
            <a:lvl2pPr>
              <a:defRPr sz="1333"/>
            </a:lvl2pPr>
            <a:lvl3pPr>
              <a:defRPr sz="1333"/>
            </a:lvl3pPr>
            <a:lvl4pPr>
              <a:defRPr sz="1333"/>
            </a:lvl4pPr>
            <a:lvl5pPr>
              <a:defRPr sz="1333"/>
            </a:lvl5pPr>
          </a:lstStyle>
          <a:p>
            <a:pPr lvl="0"/>
            <a:r>
              <a:rPr lang="en-US" dirty="0"/>
              <a:t>2</a:t>
            </a:r>
            <a:endParaRPr lang="en-GB" dirty="0"/>
          </a:p>
        </p:txBody>
      </p:sp>
      <p:sp>
        <p:nvSpPr>
          <p:cNvPr id="28" name="Text Placeholder 6">
            <a:extLst>
              <a:ext uri="{FF2B5EF4-FFF2-40B4-BE49-F238E27FC236}">
                <a16:creationId xmlns:a16="http://schemas.microsoft.com/office/drawing/2014/main" id="{C033A841-473C-5B49-8ACB-3AAC8761985D}"/>
              </a:ext>
            </a:extLst>
          </p:cNvPr>
          <p:cNvSpPr>
            <a:spLocks noGrp="1"/>
          </p:cNvSpPr>
          <p:nvPr>
            <p:ph type="body" sz="quarter" idx="68" hasCustomPrompt="1"/>
          </p:nvPr>
        </p:nvSpPr>
        <p:spPr>
          <a:xfrm>
            <a:off x="7687161" y="5090758"/>
            <a:ext cx="991891" cy="1284212"/>
          </a:xfrm>
          <a:prstGeom prst="rect">
            <a:avLst/>
          </a:prstGeom>
        </p:spPr>
        <p:txBody>
          <a:bodyPr anchor="ctr"/>
          <a:lstStyle>
            <a:lvl1pPr marL="0" indent="0" algn="ctr">
              <a:buNone/>
              <a:defRPr sz="7200" b="1">
                <a:solidFill>
                  <a:schemeClr val="bg1"/>
                </a:solidFill>
              </a:defRPr>
            </a:lvl1pPr>
            <a:lvl2pPr>
              <a:defRPr sz="1333"/>
            </a:lvl2pPr>
            <a:lvl3pPr>
              <a:defRPr sz="1333"/>
            </a:lvl3pPr>
            <a:lvl4pPr>
              <a:defRPr sz="1333"/>
            </a:lvl4pPr>
            <a:lvl5pPr>
              <a:defRPr sz="1333"/>
            </a:lvl5pPr>
          </a:lstStyle>
          <a:p>
            <a:pPr lvl="0"/>
            <a:r>
              <a:rPr lang="en-US" dirty="0"/>
              <a:t>3</a:t>
            </a:r>
            <a:endParaRPr lang="en-GB" dirty="0"/>
          </a:p>
        </p:txBody>
      </p:sp>
    </p:spTree>
    <p:extLst>
      <p:ext uri="{BB962C8B-B14F-4D97-AF65-F5344CB8AC3E}">
        <p14:creationId xmlns:p14="http://schemas.microsoft.com/office/powerpoint/2010/main" val="380029531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7_NTT_content_page">
    <p:bg bwMode="ltGray">
      <p:bgPr>
        <a:solidFill>
          <a:schemeClr val="tx1"/>
        </a:solidFill>
        <a:effectLst/>
      </p:bgPr>
    </p:bg>
    <p:spTree>
      <p:nvGrpSpPr>
        <p:cNvPr id="1" name=""/>
        <p:cNvGrpSpPr/>
        <p:nvPr/>
      </p:nvGrpSpPr>
      <p:grpSpPr>
        <a:xfrm>
          <a:off x="0" y="0"/>
          <a:ext cx="0" cy="0"/>
          <a:chOff x="0" y="0"/>
          <a:chExt cx="0" cy="0"/>
        </a:xfrm>
      </p:grpSpPr>
      <p:sp>
        <p:nvSpPr>
          <p:cNvPr id="10" name="Picture Placeholder 13">
            <a:extLst>
              <a:ext uri="{FF2B5EF4-FFF2-40B4-BE49-F238E27FC236}">
                <a16:creationId xmlns:a16="http://schemas.microsoft.com/office/drawing/2014/main" id="{06E562FE-5E19-3C4E-AD9C-CF094515AA98}"/>
              </a:ext>
            </a:extLst>
          </p:cNvPr>
          <p:cNvSpPr>
            <a:spLocks noGrp="1"/>
          </p:cNvSpPr>
          <p:nvPr>
            <p:ph type="pic" sz="quarter" idx="60"/>
          </p:nvPr>
        </p:nvSpPr>
        <p:spPr>
          <a:xfrm>
            <a:off x="-4508" y="0"/>
            <a:ext cx="3741139" cy="6858000"/>
          </a:xfrm>
          <a:prstGeom prst="rect">
            <a:avLst/>
          </a:prstGeom>
          <a:solidFill>
            <a:schemeClr val="bg2">
              <a:lumMod val="20000"/>
              <a:lumOff val="80000"/>
            </a:schemeClr>
          </a:solidFill>
          <a:effectLst/>
        </p:spPr>
        <p:txBody>
          <a:bodyPr>
            <a:normAutofit/>
          </a:bodyPr>
          <a:lstStyle>
            <a:lvl1pPr marL="0" indent="0">
              <a:buNone/>
              <a:defRPr sz="1867">
                <a:ln>
                  <a:noFill/>
                </a:ln>
                <a:solidFill>
                  <a:schemeClr val="bg1"/>
                </a:solidFill>
                <a:latin typeface="Arial" panose="020B0604020202020204" pitchFamily="34" charset="0"/>
                <a:cs typeface="Arial" panose="020B0604020202020204" pitchFamily="34" charset="0"/>
              </a:defRPr>
            </a:lvl1pPr>
          </a:lstStyle>
          <a:p>
            <a:pPr lvl="0"/>
            <a:endParaRPr lang="en-US" noProof="0" dirty="0"/>
          </a:p>
        </p:txBody>
      </p:sp>
      <p:sp>
        <p:nvSpPr>
          <p:cNvPr id="17" name="Rectangle 16">
            <a:extLst>
              <a:ext uri="{FF2B5EF4-FFF2-40B4-BE49-F238E27FC236}">
                <a16:creationId xmlns:a16="http://schemas.microsoft.com/office/drawing/2014/main" id="{D9A7F20D-739B-444F-BBE5-002C9121F465}"/>
              </a:ext>
            </a:extLst>
          </p:cNvPr>
          <p:cNvSpPr/>
          <p:nvPr userDrawn="1"/>
        </p:nvSpPr>
        <p:spPr>
          <a:xfrm>
            <a:off x="3736977" y="0"/>
            <a:ext cx="3769519"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172" rtl="0" eaLnBrk="1" fontAlgn="auto" latinLnBrk="0" hangingPunct="1">
              <a:lnSpc>
                <a:spcPct val="100000"/>
              </a:lnSpc>
              <a:spcBef>
                <a:spcPts val="0"/>
              </a:spcBef>
              <a:spcAft>
                <a:spcPts val="0"/>
              </a:spcAft>
              <a:buClrTx/>
              <a:buSzTx/>
              <a:buFontTx/>
              <a:buNone/>
              <a:tabLst/>
              <a:defRPr/>
            </a:pPr>
            <a:endParaRPr kumimoji="0" lang="en-US" sz="675" b="0" i="0" u="none" strike="noStrike" kern="1200" cap="none" spc="0" normalizeH="0" baseline="0" noProof="0" dirty="0">
              <a:ln>
                <a:noFill/>
              </a:ln>
              <a:solidFill>
                <a:srgbClr val="FFFFFF"/>
              </a:solidFill>
              <a:effectLst/>
              <a:uLnTx/>
              <a:uFillTx/>
              <a:latin typeface="Arial"/>
              <a:ea typeface="+mn-ea"/>
              <a:cs typeface="+mn-cs"/>
            </a:endParaRPr>
          </a:p>
        </p:txBody>
      </p:sp>
      <p:sp>
        <p:nvSpPr>
          <p:cNvPr id="18" name="Title 4">
            <a:extLst>
              <a:ext uri="{FF2B5EF4-FFF2-40B4-BE49-F238E27FC236}">
                <a16:creationId xmlns:a16="http://schemas.microsoft.com/office/drawing/2014/main" id="{AFAA33E7-AC2A-E048-A128-C3BEF47347D9}"/>
              </a:ext>
            </a:extLst>
          </p:cNvPr>
          <p:cNvSpPr>
            <a:spLocks noGrp="1"/>
          </p:cNvSpPr>
          <p:nvPr>
            <p:ph type="title"/>
          </p:nvPr>
        </p:nvSpPr>
        <p:spPr>
          <a:xfrm>
            <a:off x="4387213" y="951707"/>
            <a:ext cx="2469040" cy="1466028"/>
          </a:xfrm>
          <a:prstGeom prst="rect">
            <a:avLst/>
          </a:prstGeom>
        </p:spPr>
        <p:txBody>
          <a:bodyPr anchor="ctr"/>
          <a:lstStyle>
            <a:lvl1pPr algn="l">
              <a:defRPr sz="3200" b="1">
                <a:solidFill>
                  <a:schemeClr val="tx1"/>
                </a:solidFill>
              </a:defRPr>
            </a:lvl1pPr>
          </a:lstStyle>
          <a:p>
            <a:r>
              <a:rPr lang="en-US" dirty="0"/>
              <a:t>Click to edit Master title style</a:t>
            </a:r>
            <a:endParaRPr lang="en-GB" dirty="0"/>
          </a:p>
        </p:txBody>
      </p:sp>
      <p:sp>
        <p:nvSpPr>
          <p:cNvPr id="19" name="Text Placeholder 6">
            <a:extLst>
              <a:ext uri="{FF2B5EF4-FFF2-40B4-BE49-F238E27FC236}">
                <a16:creationId xmlns:a16="http://schemas.microsoft.com/office/drawing/2014/main" id="{8CB3347E-4DCC-624E-A84A-7635AAF689E7}"/>
              </a:ext>
            </a:extLst>
          </p:cNvPr>
          <p:cNvSpPr>
            <a:spLocks noGrp="1"/>
          </p:cNvSpPr>
          <p:nvPr>
            <p:ph type="body" sz="quarter" idx="15"/>
          </p:nvPr>
        </p:nvSpPr>
        <p:spPr>
          <a:xfrm>
            <a:off x="4387213" y="2883829"/>
            <a:ext cx="2469040" cy="3345520"/>
          </a:xfrm>
          <a:prstGeom prst="rect">
            <a:avLst/>
          </a:prstGeom>
        </p:spPr>
        <p:txBody>
          <a:bodyPr/>
          <a:lstStyle>
            <a:lvl1pPr marL="0" indent="0">
              <a:buNone/>
              <a:defRPr sz="1333">
                <a:solidFill>
                  <a:schemeClr val="tx1"/>
                </a:solidFill>
              </a:defRPr>
            </a:lvl1pPr>
            <a:lvl2pPr>
              <a:defRPr sz="1333">
                <a:solidFill>
                  <a:schemeClr val="bg1"/>
                </a:solidFill>
              </a:defRPr>
            </a:lvl2pPr>
            <a:lvl3pPr>
              <a:defRPr sz="1333">
                <a:solidFill>
                  <a:schemeClr val="bg1"/>
                </a:solidFill>
              </a:defRPr>
            </a:lvl3pPr>
            <a:lvl4pPr>
              <a:defRPr sz="1333">
                <a:solidFill>
                  <a:schemeClr val="bg1"/>
                </a:solidFill>
              </a:defRPr>
            </a:lvl4pPr>
            <a:lvl5pPr>
              <a:defRPr sz="1333">
                <a:solidFill>
                  <a:schemeClr val="bg1"/>
                </a:solidFill>
              </a:defRPr>
            </a:lvl5pPr>
          </a:lstStyle>
          <a:p>
            <a:pPr lvl="0"/>
            <a:r>
              <a:rPr lang="en-US" dirty="0"/>
              <a:t>Click to edit Master text styles</a:t>
            </a:r>
          </a:p>
        </p:txBody>
      </p:sp>
      <p:sp>
        <p:nvSpPr>
          <p:cNvPr id="20" name="Text Placeholder 6">
            <a:extLst>
              <a:ext uri="{FF2B5EF4-FFF2-40B4-BE49-F238E27FC236}">
                <a16:creationId xmlns:a16="http://schemas.microsoft.com/office/drawing/2014/main" id="{C1B3B1FB-634F-0746-AFE8-B49DE6B9C0A6}"/>
              </a:ext>
            </a:extLst>
          </p:cNvPr>
          <p:cNvSpPr>
            <a:spLocks noGrp="1"/>
          </p:cNvSpPr>
          <p:nvPr>
            <p:ph type="body" sz="quarter" idx="61"/>
          </p:nvPr>
        </p:nvSpPr>
        <p:spPr>
          <a:xfrm>
            <a:off x="8772043" y="1417498"/>
            <a:ext cx="2614047" cy="669364"/>
          </a:xfrm>
          <a:prstGeom prst="rect">
            <a:avLst/>
          </a:prstGeom>
        </p:spPr>
        <p:txBody>
          <a:bodyPr/>
          <a:lstStyle>
            <a:lvl1pPr marL="0" indent="0" algn="l">
              <a:buNone/>
              <a:defRPr sz="1333">
                <a:solidFill>
                  <a:schemeClr val="bg1"/>
                </a:solidFill>
              </a:defRPr>
            </a:lvl1pPr>
            <a:lvl2pPr algn="l">
              <a:defRPr sz="1333"/>
            </a:lvl2pPr>
            <a:lvl3pPr algn="l">
              <a:defRPr sz="1333"/>
            </a:lvl3pPr>
            <a:lvl4pPr algn="l">
              <a:defRPr sz="1333"/>
            </a:lvl4pPr>
            <a:lvl5pPr algn="l">
              <a:defRPr sz="1333"/>
            </a:lvl5pPr>
          </a:lstStyle>
          <a:p>
            <a:pPr lvl="0"/>
            <a:r>
              <a:rPr lang="en-US" dirty="0"/>
              <a:t>Click to edit Master text styles</a:t>
            </a:r>
          </a:p>
        </p:txBody>
      </p:sp>
      <p:sp>
        <p:nvSpPr>
          <p:cNvPr id="21" name="Text Placeholder 6">
            <a:extLst>
              <a:ext uri="{FF2B5EF4-FFF2-40B4-BE49-F238E27FC236}">
                <a16:creationId xmlns:a16="http://schemas.microsoft.com/office/drawing/2014/main" id="{3D151157-C7B7-4642-B847-70EA5D469FB1}"/>
              </a:ext>
            </a:extLst>
          </p:cNvPr>
          <p:cNvSpPr>
            <a:spLocks noGrp="1"/>
          </p:cNvSpPr>
          <p:nvPr>
            <p:ph type="body" sz="quarter" idx="16"/>
          </p:nvPr>
        </p:nvSpPr>
        <p:spPr>
          <a:xfrm>
            <a:off x="8772043" y="951708"/>
            <a:ext cx="2614047" cy="465789"/>
          </a:xfrm>
          <a:prstGeom prst="rect">
            <a:avLst/>
          </a:prstGeom>
        </p:spPr>
        <p:txBody>
          <a:bodyPr anchor="ctr"/>
          <a:lstStyle>
            <a:lvl1pPr marL="0" indent="0" algn="l">
              <a:buNone/>
              <a:defRPr sz="1867" b="1">
                <a:solidFill>
                  <a:schemeClr val="accent2"/>
                </a:solidFill>
              </a:defRPr>
            </a:lvl1pPr>
            <a:lvl2pPr>
              <a:defRPr sz="1333"/>
            </a:lvl2pPr>
            <a:lvl3pPr>
              <a:defRPr sz="1333"/>
            </a:lvl3pPr>
            <a:lvl4pPr>
              <a:defRPr sz="1333"/>
            </a:lvl4pPr>
            <a:lvl5pPr>
              <a:defRPr sz="1333"/>
            </a:lvl5pPr>
          </a:lstStyle>
          <a:p>
            <a:pPr lvl="0"/>
            <a:r>
              <a:rPr lang="en-US" dirty="0"/>
              <a:t>Click to edit</a:t>
            </a:r>
            <a:endParaRPr lang="en-GB" dirty="0"/>
          </a:p>
        </p:txBody>
      </p:sp>
      <p:sp>
        <p:nvSpPr>
          <p:cNvPr id="22" name="Text Placeholder 6">
            <a:extLst>
              <a:ext uri="{FF2B5EF4-FFF2-40B4-BE49-F238E27FC236}">
                <a16:creationId xmlns:a16="http://schemas.microsoft.com/office/drawing/2014/main" id="{DF1AD024-68FC-E24F-A85C-55A7CB51CE60}"/>
              </a:ext>
            </a:extLst>
          </p:cNvPr>
          <p:cNvSpPr>
            <a:spLocks noGrp="1"/>
          </p:cNvSpPr>
          <p:nvPr>
            <p:ph type="body" sz="quarter" idx="62"/>
          </p:nvPr>
        </p:nvSpPr>
        <p:spPr>
          <a:xfrm>
            <a:off x="8772043" y="3508543"/>
            <a:ext cx="2614047" cy="669364"/>
          </a:xfrm>
          <a:prstGeom prst="rect">
            <a:avLst/>
          </a:prstGeom>
        </p:spPr>
        <p:txBody>
          <a:bodyPr/>
          <a:lstStyle>
            <a:lvl1pPr marL="0" indent="0" algn="l">
              <a:buNone/>
              <a:defRPr sz="1333">
                <a:solidFill>
                  <a:schemeClr val="bg1"/>
                </a:solidFill>
              </a:defRPr>
            </a:lvl1pPr>
            <a:lvl2pPr algn="l">
              <a:defRPr sz="1333"/>
            </a:lvl2pPr>
            <a:lvl3pPr algn="l">
              <a:defRPr sz="1333"/>
            </a:lvl3pPr>
            <a:lvl4pPr algn="l">
              <a:defRPr sz="1333"/>
            </a:lvl4pPr>
            <a:lvl5pPr algn="l">
              <a:defRPr sz="1333"/>
            </a:lvl5pPr>
          </a:lstStyle>
          <a:p>
            <a:pPr lvl="0"/>
            <a:r>
              <a:rPr lang="en-US" dirty="0"/>
              <a:t>Click to edit Master text styles</a:t>
            </a:r>
          </a:p>
        </p:txBody>
      </p:sp>
      <p:sp>
        <p:nvSpPr>
          <p:cNvPr id="23" name="Text Placeholder 6">
            <a:extLst>
              <a:ext uri="{FF2B5EF4-FFF2-40B4-BE49-F238E27FC236}">
                <a16:creationId xmlns:a16="http://schemas.microsoft.com/office/drawing/2014/main" id="{35A02433-55C8-4C40-9C4C-683BC12655AF}"/>
              </a:ext>
            </a:extLst>
          </p:cNvPr>
          <p:cNvSpPr>
            <a:spLocks noGrp="1"/>
          </p:cNvSpPr>
          <p:nvPr>
            <p:ph type="body" sz="quarter" idx="63"/>
          </p:nvPr>
        </p:nvSpPr>
        <p:spPr>
          <a:xfrm>
            <a:off x="8772043" y="3039980"/>
            <a:ext cx="2614047" cy="465789"/>
          </a:xfrm>
          <a:prstGeom prst="rect">
            <a:avLst/>
          </a:prstGeom>
        </p:spPr>
        <p:txBody>
          <a:bodyPr anchor="ctr"/>
          <a:lstStyle>
            <a:lvl1pPr marL="0" indent="0" algn="l">
              <a:buNone/>
              <a:defRPr sz="1867" b="1">
                <a:solidFill>
                  <a:schemeClr val="accent2"/>
                </a:solidFill>
              </a:defRPr>
            </a:lvl1pPr>
            <a:lvl2pPr>
              <a:defRPr sz="1333"/>
            </a:lvl2pPr>
            <a:lvl3pPr>
              <a:defRPr sz="1333"/>
            </a:lvl3pPr>
            <a:lvl4pPr>
              <a:defRPr sz="1333"/>
            </a:lvl4pPr>
            <a:lvl5pPr>
              <a:defRPr sz="1333"/>
            </a:lvl5pPr>
          </a:lstStyle>
          <a:p>
            <a:pPr lvl="0"/>
            <a:r>
              <a:rPr lang="en-US" dirty="0"/>
              <a:t>Click to edit</a:t>
            </a:r>
            <a:endParaRPr lang="en-GB" dirty="0"/>
          </a:p>
        </p:txBody>
      </p:sp>
      <p:sp>
        <p:nvSpPr>
          <p:cNvPr id="24" name="Text Placeholder 6">
            <a:extLst>
              <a:ext uri="{FF2B5EF4-FFF2-40B4-BE49-F238E27FC236}">
                <a16:creationId xmlns:a16="http://schemas.microsoft.com/office/drawing/2014/main" id="{73D42715-ECF1-D146-BB3C-9C47BC4E155B}"/>
              </a:ext>
            </a:extLst>
          </p:cNvPr>
          <p:cNvSpPr>
            <a:spLocks noGrp="1"/>
          </p:cNvSpPr>
          <p:nvPr>
            <p:ph type="body" sz="quarter" idx="64"/>
          </p:nvPr>
        </p:nvSpPr>
        <p:spPr>
          <a:xfrm>
            <a:off x="8772043" y="5596746"/>
            <a:ext cx="2614047" cy="669364"/>
          </a:xfrm>
          <a:prstGeom prst="rect">
            <a:avLst/>
          </a:prstGeom>
        </p:spPr>
        <p:txBody>
          <a:bodyPr/>
          <a:lstStyle>
            <a:lvl1pPr marL="0" indent="0" algn="l">
              <a:buNone/>
              <a:defRPr sz="1333">
                <a:solidFill>
                  <a:schemeClr val="bg1"/>
                </a:solidFill>
              </a:defRPr>
            </a:lvl1pPr>
            <a:lvl2pPr algn="l">
              <a:defRPr sz="1333"/>
            </a:lvl2pPr>
            <a:lvl3pPr algn="l">
              <a:defRPr sz="1333"/>
            </a:lvl3pPr>
            <a:lvl4pPr algn="l">
              <a:defRPr sz="1333"/>
            </a:lvl4pPr>
            <a:lvl5pPr algn="l">
              <a:defRPr sz="1333"/>
            </a:lvl5pPr>
          </a:lstStyle>
          <a:p>
            <a:pPr lvl="0"/>
            <a:r>
              <a:rPr lang="en-US" dirty="0"/>
              <a:t>Click to edit Master text styles</a:t>
            </a:r>
          </a:p>
        </p:txBody>
      </p:sp>
      <p:sp>
        <p:nvSpPr>
          <p:cNvPr id="25" name="Text Placeholder 6">
            <a:extLst>
              <a:ext uri="{FF2B5EF4-FFF2-40B4-BE49-F238E27FC236}">
                <a16:creationId xmlns:a16="http://schemas.microsoft.com/office/drawing/2014/main" id="{941274F2-3815-FA4E-A953-27EB8D7BC22C}"/>
              </a:ext>
            </a:extLst>
          </p:cNvPr>
          <p:cNvSpPr>
            <a:spLocks noGrp="1"/>
          </p:cNvSpPr>
          <p:nvPr>
            <p:ph type="body" sz="quarter" idx="65"/>
          </p:nvPr>
        </p:nvSpPr>
        <p:spPr>
          <a:xfrm>
            <a:off x="8772043" y="5130956"/>
            <a:ext cx="2614047" cy="465789"/>
          </a:xfrm>
          <a:prstGeom prst="rect">
            <a:avLst/>
          </a:prstGeom>
        </p:spPr>
        <p:txBody>
          <a:bodyPr anchor="ctr"/>
          <a:lstStyle>
            <a:lvl1pPr marL="0" indent="0" algn="l">
              <a:buNone/>
              <a:defRPr sz="1867" b="1">
                <a:solidFill>
                  <a:schemeClr val="accent2"/>
                </a:solidFill>
              </a:defRPr>
            </a:lvl1pPr>
            <a:lvl2pPr>
              <a:defRPr sz="1333"/>
            </a:lvl2pPr>
            <a:lvl3pPr>
              <a:defRPr sz="1333"/>
            </a:lvl3pPr>
            <a:lvl4pPr>
              <a:defRPr sz="1333"/>
            </a:lvl4pPr>
            <a:lvl5pPr>
              <a:defRPr sz="1333"/>
            </a:lvl5pPr>
          </a:lstStyle>
          <a:p>
            <a:pPr lvl="0"/>
            <a:r>
              <a:rPr lang="en-US" dirty="0"/>
              <a:t>Click to edit</a:t>
            </a:r>
            <a:endParaRPr lang="en-GB" dirty="0"/>
          </a:p>
        </p:txBody>
      </p:sp>
      <p:sp>
        <p:nvSpPr>
          <p:cNvPr id="26" name="Text Placeholder 6">
            <a:extLst>
              <a:ext uri="{FF2B5EF4-FFF2-40B4-BE49-F238E27FC236}">
                <a16:creationId xmlns:a16="http://schemas.microsoft.com/office/drawing/2014/main" id="{C854E8CF-D4C1-4043-8BB3-52C3401000A3}"/>
              </a:ext>
            </a:extLst>
          </p:cNvPr>
          <p:cNvSpPr>
            <a:spLocks noGrp="1"/>
          </p:cNvSpPr>
          <p:nvPr>
            <p:ph type="body" sz="quarter" idx="66" hasCustomPrompt="1"/>
          </p:nvPr>
        </p:nvSpPr>
        <p:spPr>
          <a:xfrm>
            <a:off x="7687161" y="844222"/>
            <a:ext cx="991891" cy="1284212"/>
          </a:xfrm>
          <a:prstGeom prst="rect">
            <a:avLst/>
          </a:prstGeom>
        </p:spPr>
        <p:txBody>
          <a:bodyPr anchor="ctr"/>
          <a:lstStyle>
            <a:lvl1pPr marL="0" indent="0" algn="ctr">
              <a:buNone/>
              <a:defRPr sz="7200" b="1">
                <a:solidFill>
                  <a:schemeClr val="bg1"/>
                </a:solidFill>
              </a:defRPr>
            </a:lvl1pPr>
            <a:lvl2pPr>
              <a:defRPr sz="1333"/>
            </a:lvl2pPr>
            <a:lvl3pPr>
              <a:defRPr sz="1333"/>
            </a:lvl3pPr>
            <a:lvl4pPr>
              <a:defRPr sz="1333"/>
            </a:lvl4pPr>
            <a:lvl5pPr>
              <a:defRPr sz="1333"/>
            </a:lvl5pPr>
          </a:lstStyle>
          <a:p>
            <a:pPr lvl="0"/>
            <a:r>
              <a:rPr lang="en-US" dirty="0"/>
              <a:t>1</a:t>
            </a:r>
            <a:endParaRPr lang="en-GB" dirty="0"/>
          </a:p>
        </p:txBody>
      </p:sp>
      <p:sp>
        <p:nvSpPr>
          <p:cNvPr id="27" name="Text Placeholder 6">
            <a:extLst>
              <a:ext uri="{FF2B5EF4-FFF2-40B4-BE49-F238E27FC236}">
                <a16:creationId xmlns:a16="http://schemas.microsoft.com/office/drawing/2014/main" id="{C9ABE2C6-9D2A-1848-82E0-88ED36D02F96}"/>
              </a:ext>
            </a:extLst>
          </p:cNvPr>
          <p:cNvSpPr>
            <a:spLocks noGrp="1"/>
          </p:cNvSpPr>
          <p:nvPr>
            <p:ph type="body" sz="quarter" idx="67" hasCustomPrompt="1"/>
          </p:nvPr>
        </p:nvSpPr>
        <p:spPr>
          <a:xfrm>
            <a:off x="7687161" y="2962323"/>
            <a:ext cx="991891" cy="1284212"/>
          </a:xfrm>
          <a:prstGeom prst="rect">
            <a:avLst/>
          </a:prstGeom>
        </p:spPr>
        <p:txBody>
          <a:bodyPr anchor="ctr"/>
          <a:lstStyle>
            <a:lvl1pPr marL="0" indent="0" algn="ctr">
              <a:buNone/>
              <a:defRPr sz="7200" b="1">
                <a:solidFill>
                  <a:schemeClr val="bg1"/>
                </a:solidFill>
              </a:defRPr>
            </a:lvl1pPr>
            <a:lvl2pPr>
              <a:defRPr sz="1333"/>
            </a:lvl2pPr>
            <a:lvl3pPr>
              <a:defRPr sz="1333"/>
            </a:lvl3pPr>
            <a:lvl4pPr>
              <a:defRPr sz="1333"/>
            </a:lvl4pPr>
            <a:lvl5pPr>
              <a:defRPr sz="1333"/>
            </a:lvl5pPr>
          </a:lstStyle>
          <a:p>
            <a:pPr lvl="0"/>
            <a:r>
              <a:rPr lang="en-US" dirty="0"/>
              <a:t>2</a:t>
            </a:r>
            <a:endParaRPr lang="en-GB" dirty="0"/>
          </a:p>
        </p:txBody>
      </p:sp>
      <p:sp>
        <p:nvSpPr>
          <p:cNvPr id="28" name="Text Placeholder 6">
            <a:extLst>
              <a:ext uri="{FF2B5EF4-FFF2-40B4-BE49-F238E27FC236}">
                <a16:creationId xmlns:a16="http://schemas.microsoft.com/office/drawing/2014/main" id="{C033A841-473C-5B49-8ACB-3AAC8761985D}"/>
              </a:ext>
            </a:extLst>
          </p:cNvPr>
          <p:cNvSpPr>
            <a:spLocks noGrp="1"/>
          </p:cNvSpPr>
          <p:nvPr>
            <p:ph type="body" sz="quarter" idx="68" hasCustomPrompt="1"/>
          </p:nvPr>
        </p:nvSpPr>
        <p:spPr>
          <a:xfrm>
            <a:off x="7687161" y="5090758"/>
            <a:ext cx="991891" cy="1284212"/>
          </a:xfrm>
          <a:prstGeom prst="rect">
            <a:avLst/>
          </a:prstGeom>
        </p:spPr>
        <p:txBody>
          <a:bodyPr anchor="ctr"/>
          <a:lstStyle>
            <a:lvl1pPr marL="0" indent="0" algn="ctr">
              <a:buNone/>
              <a:defRPr sz="7200" b="1">
                <a:solidFill>
                  <a:schemeClr val="bg1"/>
                </a:solidFill>
              </a:defRPr>
            </a:lvl1pPr>
            <a:lvl2pPr>
              <a:defRPr sz="1333"/>
            </a:lvl2pPr>
            <a:lvl3pPr>
              <a:defRPr sz="1333"/>
            </a:lvl3pPr>
            <a:lvl4pPr>
              <a:defRPr sz="1333"/>
            </a:lvl4pPr>
            <a:lvl5pPr>
              <a:defRPr sz="1333"/>
            </a:lvl5pPr>
          </a:lstStyle>
          <a:p>
            <a:pPr lvl="0"/>
            <a:r>
              <a:rPr lang="en-US" dirty="0"/>
              <a:t>3</a:t>
            </a:r>
            <a:endParaRPr lang="en-GB" dirty="0"/>
          </a:p>
        </p:txBody>
      </p:sp>
    </p:spTree>
    <p:extLst>
      <p:ext uri="{BB962C8B-B14F-4D97-AF65-F5344CB8AC3E}">
        <p14:creationId xmlns:p14="http://schemas.microsoft.com/office/powerpoint/2010/main" val="23365599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8_NTT_content_page">
    <p:bg bwMode="ltGray">
      <p:bgPr>
        <a:solidFill>
          <a:schemeClr val="tx1"/>
        </a:solidFill>
        <a:effectLst/>
      </p:bgPr>
    </p:bg>
    <p:spTree>
      <p:nvGrpSpPr>
        <p:cNvPr id="1" name=""/>
        <p:cNvGrpSpPr/>
        <p:nvPr/>
      </p:nvGrpSpPr>
      <p:grpSpPr>
        <a:xfrm>
          <a:off x="0" y="0"/>
          <a:ext cx="0" cy="0"/>
          <a:chOff x="0" y="0"/>
          <a:chExt cx="0" cy="0"/>
        </a:xfrm>
      </p:grpSpPr>
      <p:sp>
        <p:nvSpPr>
          <p:cNvPr id="10" name="Picture Placeholder 13">
            <a:extLst>
              <a:ext uri="{FF2B5EF4-FFF2-40B4-BE49-F238E27FC236}">
                <a16:creationId xmlns:a16="http://schemas.microsoft.com/office/drawing/2014/main" id="{06E562FE-5E19-3C4E-AD9C-CF094515AA98}"/>
              </a:ext>
            </a:extLst>
          </p:cNvPr>
          <p:cNvSpPr>
            <a:spLocks noGrp="1"/>
          </p:cNvSpPr>
          <p:nvPr>
            <p:ph type="pic" sz="quarter" idx="60"/>
          </p:nvPr>
        </p:nvSpPr>
        <p:spPr>
          <a:xfrm>
            <a:off x="-4508" y="0"/>
            <a:ext cx="3741139" cy="6858000"/>
          </a:xfrm>
          <a:prstGeom prst="rect">
            <a:avLst/>
          </a:prstGeom>
          <a:solidFill>
            <a:schemeClr val="bg2">
              <a:lumMod val="20000"/>
              <a:lumOff val="80000"/>
            </a:schemeClr>
          </a:solidFill>
          <a:effectLst/>
        </p:spPr>
        <p:txBody>
          <a:bodyPr>
            <a:normAutofit/>
          </a:bodyPr>
          <a:lstStyle>
            <a:lvl1pPr marL="0" indent="0">
              <a:buNone/>
              <a:defRPr sz="1867">
                <a:ln>
                  <a:noFill/>
                </a:ln>
                <a:solidFill>
                  <a:schemeClr val="bg1"/>
                </a:solidFill>
                <a:latin typeface="Arial" panose="020B0604020202020204" pitchFamily="34" charset="0"/>
                <a:cs typeface="Arial" panose="020B0604020202020204" pitchFamily="34" charset="0"/>
              </a:defRPr>
            </a:lvl1pPr>
          </a:lstStyle>
          <a:p>
            <a:pPr lvl="0"/>
            <a:endParaRPr lang="en-US" noProof="0" dirty="0"/>
          </a:p>
        </p:txBody>
      </p:sp>
      <p:sp>
        <p:nvSpPr>
          <p:cNvPr id="17" name="Rectangle 16">
            <a:extLst>
              <a:ext uri="{FF2B5EF4-FFF2-40B4-BE49-F238E27FC236}">
                <a16:creationId xmlns:a16="http://schemas.microsoft.com/office/drawing/2014/main" id="{D9A7F20D-739B-444F-BBE5-002C9121F465}"/>
              </a:ext>
            </a:extLst>
          </p:cNvPr>
          <p:cNvSpPr/>
          <p:nvPr userDrawn="1"/>
        </p:nvSpPr>
        <p:spPr>
          <a:xfrm>
            <a:off x="3736977" y="0"/>
            <a:ext cx="376951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172" rtl="0" eaLnBrk="1" fontAlgn="auto" latinLnBrk="0" hangingPunct="1">
              <a:lnSpc>
                <a:spcPct val="100000"/>
              </a:lnSpc>
              <a:spcBef>
                <a:spcPts val="0"/>
              </a:spcBef>
              <a:spcAft>
                <a:spcPts val="0"/>
              </a:spcAft>
              <a:buClrTx/>
              <a:buSzTx/>
              <a:buFontTx/>
              <a:buNone/>
              <a:tabLst/>
              <a:defRPr/>
            </a:pPr>
            <a:endParaRPr kumimoji="0" lang="en-US" sz="675" b="0" i="0" u="none" strike="noStrike" kern="1200" cap="none" spc="0" normalizeH="0" baseline="0" noProof="0" dirty="0">
              <a:ln>
                <a:noFill/>
              </a:ln>
              <a:solidFill>
                <a:srgbClr val="FFFFFF"/>
              </a:solidFill>
              <a:effectLst/>
              <a:uLnTx/>
              <a:uFillTx/>
              <a:latin typeface="Arial"/>
              <a:ea typeface="+mn-ea"/>
              <a:cs typeface="+mn-cs"/>
            </a:endParaRPr>
          </a:p>
        </p:txBody>
      </p:sp>
      <p:sp>
        <p:nvSpPr>
          <p:cNvPr id="18" name="Title 4">
            <a:extLst>
              <a:ext uri="{FF2B5EF4-FFF2-40B4-BE49-F238E27FC236}">
                <a16:creationId xmlns:a16="http://schemas.microsoft.com/office/drawing/2014/main" id="{AFAA33E7-AC2A-E048-A128-C3BEF47347D9}"/>
              </a:ext>
            </a:extLst>
          </p:cNvPr>
          <p:cNvSpPr>
            <a:spLocks noGrp="1"/>
          </p:cNvSpPr>
          <p:nvPr>
            <p:ph type="title"/>
          </p:nvPr>
        </p:nvSpPr>
        <p:spPr>
          <a:xfrm>
            <a:off x="4387213" y="951707"/>
            <a:ext cx="2469040" cy="1466028"/>
          </a:xfrm>
          <a:prstGeom prst="rect">
            <a:avLst/>
          </a:prstGeom>
        </p:spPr>
        <p:txBody>
          <a:bodyPr anchor="ctr"/>
          <a:lstStyle>
            <a:lvl1pPr algn="l">
              <a:defRPr sz="3200" b="1">
                <a:solidFill>
                  <a:schemeClr val="tx1"/>
                </a:solidFill>
              </a:defRPr>
            </a:lvl1pPr>
          </a:lstStyle>
          <a:p>
            <a:r>
              <a:rPr lang="en-US" dirty="0"/>
              <a:t>Click to edit Master title style</a:t>
            </a:r>
            <a:endParaRPr lang="en-GB" dirty="0"/>
          </a:p>
        </p:txBody>
      </p:sp>
      <p:sp>
        <p:nvSpPr>
          <p:cNvPr id="19" name="Text Placeholder 6">
            <a:extLst>
              <a:ext uri="{FF2B5EF4-FFF2-40B4-BE49-F238E27FC236}">
                <a16:creationId xmlns:a16="http://schemas.microsoft.com/office/drawing/2014/main" id="{8CB3347E-4DCC-624E-A84A-7635AAF689E7}"/>
              </a:ext>
            </a:extLst>
          </p:cNvPr>
          <p:cNvSpPr>
            <a:spLocks noGrp="1"/>
          </p:cNvSpPr>
          <p:nvPr>
            <p:ph type="body" sz="quarter" idx="15"/>
          </p:nvPr>
        </p:nvSpPr>
        <p:spPr>
          <a:xfrm>
            <a:off x="4387213" y="2883829"/>
            <a:ext cx="2469040" cy="3345520"/>
          </a:xfrm>
          <a:prstGeom prst="rect">
            <a:avLst/>
          </a:prstGeom>
        </p:spPr>
        <p:txBody>
          <a:bodyPr/>
          <a:lstStyle>
            <a:lvl1pPr marL="0" indent="0">
              <a:buNone/>
              <a:defRPr sz="1333">
                <a:solidFill>
                  <a:schemeClr val="tx1"/>
                </a:solidFill>
              </a:defRPr>
            </a:lvl1pPr>
            <a:lvl2pPr>
              <a:defRPr sz="1333">
                <a:solidFill>
                  <a:schemeClr val="bg1"/>
                </a:solidFill>
              </a:defRPr>
            </a:lvl2pPr>
            <a:lvl3pPr>
              <a:defRPr sz="1333">
                <a:solidFill>
                  <a:schemeClr val="bg1"/>
                </a:solidFill>
              </a:defRPr>
            </a:lvl3pPr>
            <a:lvl4pPr>
              <a:defRPr sz="1333">
                <a:solidFill>
                  <a:schemeClr val="bg1"/>
                </a:solidFill>
              </a:defRPr>
            </a:lvl4pPr>
            <a:lvl5pPr>
              <a:defRPr sz="1333">
                <a:solidFill>
                  <a:schemeClr val="bg1"/>
                </a:solidFill>
              </a:defRPr>
            </a:lvl5pPr>
          </a:lstStyle>
          <a:p>
            <a:pPr lvl="0"/>
            <a:r>
              <a:rPr lang="en-US" dirty="0"/>
              <a:t>Click to edit Master text styles</a:t>
            </a:r>
          </a:p>
        </p:txBody>
      </p:sp>
      <p:sp>
        <p:nvSpPr>
          <p:cNvPr id="20" name="Text Placeholder 6">
            <a:extLst>
              <a:ext uri="{FF2B5EF4-FFF2-40B4-BE49-F238E27FC236}">
                <a16:creationId xmlns:a16="http://schemas.microsoft.com/office/drawing/2014/main" id="{C1B3B1FB-634F-0746-AFE8-B49DE6B9C0A6}"/>
              </a:ext>
            </a:extLst>
          </p:cNvPr>
          <p:cNvSpPr>
            <a:spLocks noGrp="1"/>
          </p:cNvSpPr>
          <p:nvPr>
            <p:ph type="body" sz="quarter" idx="61"/>
          </p:nvPr>
        </p:nvSpPr>
        <p:spPr>
          <a:xfrm>
            <a:off x="8772043" y="1417498"/>
            <a:ext cx="2614047" cy="669364"/>
          </a:xfrm>
          <a:prstGeom prst="rect">
            <a:avLst/>
          </a:prstGeom>
        </p:spPr>
        <p:txBody>
          <a:bodyPr/>
          <a:lstStyle>
            <a:lvl1pPr marL="0" indent="0" algn="l">
              <a:buNone/>
              <a:defRPr sz="1333">
                <a:solidFill>
                  <a:schemeClr val="bg1"/>
                </a:solidFill>
              </a:defRPr>
            </a:lvl1pPr>
            <a:lvl2pPr algn="l">
              <a:defRPr sz="1333"/>
            </a:lvl2pPr>
            <a:lvl3pPr algn="l">
              <a:defRPr sz="1333"/>
            </a:lvl3pPr>
            <a:lvl4pPr algn="l">
              <a:defRPr sz="1333"/>
            </a:lvl4pPr>
            <a:lvl5pPr algn="l">
              <a:defRPr sz="1333"/>
            </a:lvl5pPr>
          </a:lstStyle>
          <a:p>
            <a:pPr lvl="0"/>
            <a:r>
              <a:rPr lang="en-US" dirty="0"/>
              <a:t>Click to edit Master text styles</a:t>
            </a:r>
          </a:p>
        </p:txBody>
      </p:sp>
      <p:sp>
        <p:nvSpPr>
          <p:cNvPr id="21" name="Text Placeholder 6">
            <a:extLst>
              <a:ext uri="{FF2B5EF4-FFF2-40B4-BE49-F238E27FC236}">
                <a16:creationId xmlns:a16="http://schemas.microsoft.com/office/drawing/2014/main" id="{3D151157-C7B7-4642-B847-70EA5D469FB1}"/>
              </a:ext>
            </a:extLst>
          </p:cNvPr>
          <p:cNvSpPr>
            <a:spLocks noGrp="1"/>
          </p:cNvSpPr>
          <p:nvPr>
            <p:ph type="body" sz="quarter" idx="16"/>
          </p:nvPr>
        </p:nvSpPr>
        <p:spPr>
          <a:xfrm>
            <a:off x="8772043" y="951708"/>
            <a:ext cx="2614047" cy="465789"/>
          </a:xfrm>
          <a:prstGeom prst="rect">
            <a:avLst/>
          </a:prstGeom>
        </p:spPr>
        <p:txBody>
          <a:bodyPr anchor="ctr"/>
          <a:lstStyle>
            <a:lvl1pPr marL="0" indent="0" algn="l">
              <a:buNone/>
              <a:defRPr sz="1867" b="1">
                <a:solidFill>
                  <a:schemeClr val="accent2"/>
                </a:solidFill>
              </a:defRPr>
            </a:lvl1pPr>
            <a:lvl2pPr>
              <a:defRPr sz="1333"/>
            </a:lvl2pPr>
            <a:lvl3pPr>
              <a:defRPr sz="1333"/>
            </a:lvl3pPr>
            <a:lvl4pPr>
              <a:defRPr sz="1333"/>
            </a:lvl4pPr>
            <a:lvl5pPr>
              <a:defRPr sz="1333"/>
            </a:lvl5pPr>
          </a:lstStyle>
          <a:p>
            <a:pPr lvl="0"/>
            <a:r>
              <a:rPr lang="en-US" dirty="0"/>
              <a:t>Click to edit</a:t>
            </a:r>
            <a:endParaRPr lang="en-GB" dirty="0"/>
          </a:p>
        </p:txBody>
      </p:sp>
      <p:sp>
        <p:nvSpPr>
          <p:cNvPr id="22" name="Text Placeholder 6">
            <a:extLst>
              <a:ext uri="{FF2B5EF4-FFF2-40B4-BE49-F238E27FC236}">
                <a16:creationId xmlns:a16="http://schemas.microsoft.com/office/drawing/2014/main" id="{DF1AD024-68FC-E24F-A85C-55A7CB51CE60}"/>
              </a:ext>
            </a:extLst>
          </p:cNvPr>
          <p:cNvSpPr>
            <a:spLocks noGrp="1"/>
          </p:cNvSpPr>
          <p:nvPr>
            <p:ph type="body" sz="quarter" idx="62"/>
          </p:nvPr>
        </p:nvSpPr>
        <p:spPr>
          <a:xfrm>
            <a:off x="8772043" y="3508543"/>
            <a:ext cx="2614047" cy="669364"/>
          </a:xfrm>
          <a:prstGeom prst="rect">
            <a:avLst/>
          </a:prstGeom>
        </p:spPr>
        <p:txBody>
          <a:bodyPr/>
          <a:lstStyle>
            <a:lvl1pPr marL="0" indent="0" algn="l">
              <a:buNone/>
              <a:defRPr sz="1333">
                <a:solidFill>
                  <a:schemeClr val="bg1"/>
                </a:solidFill>
              </a:defRPr>
            </a:lvl1pPr>
            <a:lvl2pPr algn="l">
              <a:defRPr sz="1333"/>
            </a:lvl2pPr>
            <a:lvl3pPr algn="l">
              <a:defRPr sz="1333"/>
            </a:lvl3pPr>
            <a:lvl4pPr algn="l">
              <a:defRPr sz="1333"/>
            </a:lvl4pPr>
            <a:lvl5pPr algn="l">
              <a:defRPr sz="1333"/>
            </a:lvl5pPr>
          </a:lstStyle>
          <a:p>
            <a:pPr lvl="0"/>
            <a:r>
              <a:rPr lang="en-US" dirty="0"/>
              <a:t>Click to edit Master text styles</a:t>
            </a:r>
          </a:p>
        </p:txBody>
      </p:sp>
      <p:sp>
        <p:nvSpPr>
          <p:cNvPr id="23" name="Text Placeholder 6">
            <a:extLst>
              <a:ext uri="{FF2B5EF4-FFF2-40B4-BE49-F238E27FC236}">
                <a16:creationId xmlns:a16="http://schemas.microsoft.com/office/drawing/2014/main" id="{35A02433-55C8-4C40-9C4C-683BC12655AF}"/>
              </a:ext>
            </a:extLst>
          </p:cNvPr>
          <p:cNvSpPr>
            <a:spLocks noGrp="1"/>
          </p:cNvSpPr>
          <p:nvPr>
            <p:ph type="body" sz="quarter" idx="63"/>
          </p:nvPr>
        </p:nvSpPr>
        <p:spPr>
          <a:xfrm>
            <a:off x="8772043" y="3039980"/>
            <a:ext cx="2614047" cy="465789"/>
          </a:xfrm>
          <a:prstGeom prst="rect">
            <a:avLst/>
          </a:prstGeom>
        </p:spPr>
        <p:txBody>
          <a:bodyPr anchor="ctr"/>
          <a:lstStyle>
            <a:lvl1pPr marL="0" indent="0" algn="l">
              <a:buNone/>
              <a:defRPr sz="1867" b="1">
                <a:solidFill>
                  <a:schemeClr val="accent2"/>
                </a:solidFill>
              </a:defRPr>
            </a:lvl1pPr>
            <a:lvl2pPr>
              <a:defRPr sz="1333"/>
            </a:lvl2pPr>
            <a:lvl3pPr>
              <a:defRPr sz="1333"/>
            </a:lvl3pPr>
            <a:lvl4pPr>
              <a:defRPr sz="1333"/>
            </a:lvl4pPr>
            <a:lvl5pPr>
              <a:defRPr sz="1333"/>
            </a:lvl5pPr>
          </a:lstStyle>
          <a:p>
            <a:pPr lvl="0"/>
            <a:r>
              <a:rPr lang="en-US" dirty="0"/>
              <a:t>Click to edit</a:t>
            </a:r>
            <a:endParaRPr lang="en-GB" dirty="0"/>
          </a:p>
        </p:txBody>
      </p:sp>
      <p:sp>
        <p:nvSpPr>
          <p:cNvPr id="24" name="Text Placeholder 6">
            <a:extLst>
              <a:ext uri="{FF2B5EF4-FFF2-40B4-BE49-F238E27FC236}">
                <a16:creationId xmlns:a16="http://schemas.microsoft.com/office/drawing/2014/main" id="{73D42715-ECF1-D146-BB3C-9C47BC4E155B}"/>
              </a:ext>
            </a:extLst>
          </p:cNvPr>
          <p:cNvSpPr>
            <a:spLocks noGrp="1"/>
          </p:cNvSpPr>
          <p:nvPr>
            <p:ph type="body" sz="quarter" idx="64"/>
          </p:nvPr>
        </p:nvSpPr>
        <p:spPr>
          <a:xfrm>
            <a:off x="8772043" y="5596746"/>
            <a:ext cx="2614047" cy="669364"/>
          </a:xfrm>
          <a:prstGeom prst="rect">
            <a:avLst/>
          </a:prstGeom>
        </p:spPr>
        <p:txBody>
          <a:bodyPr/>
          <a:lstStyle>
            <a:lvl1pPr marL="0" indent="0" algn="l">
              <a:buNone/>
              <a:defRPr sz="1333">
                <a:solidFill>
                  <a:schemeClr val="bg1"/>
                </a:solidFill>
              </a:defRPr>
            </a:lvl1pPr>
            <a:lvl2pPr algn="l">
              <a:defRPr sz="1333"/>
            </a:lvl2pPr>
            <a:lvl3pPr algn="l">
              <a:defRPr sz="1333"/>
            </a:lvl3pPr>
            <a:lvl4pPr algn="l">
              <a:defRPr sz="1333"/>
            </a:lvl4pPr>
            <a:lvl5pPr algn="l">
              <a:defRPr sz="1333"/>
            </a:lvl5pPr>
          </a:lstStyle>
          <a:p>
            <a:pPr lvl="0"/>
            <a:r>
              <a:rPr lang="en-US" dirty="0"/>
              <a:t>Click to edit Master text styles</a:t>
            </a:r>
          </a:p>
        </p:txBody>
      </p:sp>
      <p:sp>
        <p:nvSpPr>
          <p:cNvPr id="25" name="Text Placeholder 6">
            <a:extLst>
              <a:ext uri="{FF2B5EF4-FFF2-40B4-BE49-F238E27FC236}">
                <a16:creationId xmlns:a16="http://schemas.microsoft.com/office/drawing/2014/main" id="{941274F2-3815-FA4E-A953-27EB8D7BC22C}"/>
              </a:ext>
            </a:extLst>
          </p:cNvPr>
          <p:cNvSpPr>
            <a:spLocks noGrp="1"/>
          </p:cNvSpPr>
          <p:nvPr>
            <p:ph type="body" sz="quarter" idx="65"/>
          </p:nvPr>
        </p:nvSpPr>
        <p:spPr>
          <a:xfrm>
            <a:off x="8772043" y="5130956"/>
            <a:ext cx="2614047" cy="465789"/>
          </a:xfrm>
          <a:prstGeom prst="rect">
            <a:avLst/>
          </a:prstGeom>
        </p:spPr>
        <p:txBody>
          <a:bodyPr anchor="ctr"/>
          <a:lstStyle>
            <a:lvl1pPr marL="0" indent="0" algn="l">
              <a:buNone/>
              <a:defRPr sz="1867" b="1">
                <a:solidFill>
                  <a:schemeClr val="accent2"/>
                </a:solidFill>
              </a:defRPr>
            </a:lvl1pPr>
            <a:lvl2pPr>
              <a:defRPr sz="1333"/>
            </a:lvl2pPr>
            <a:lvl3pPr>
              <a:defRPr sz="1333"/>
            </a:lvl3pPr>
            <a:lvl4pPr>
              <a:defRPr sz="1333"/>
            </a:lvl4pPr>
            <a:lvl5pPr>
              <a:defRPr sz="1333"/>
            </a:lvl5pPr>
          </a:lstStyle>
          <a:p>
            <a:pPr lvl="0"/>
            <a:r>
              <a:rPr lang="en-US" dirty="0"/>
              <a:t>Click to edit</a:t>
            </a:r>
            <a:endParaRPr lang="en-GB" dirty="0"/>
          </a:p>
        </p:txBody>
      </p:sp>
      <p:sp>
        <p:nvSpPr>
          <p:cNvPr id="26" name="Text Placeholder 6">
            <a:extLst>
              <a:ext uri="{FF2B5EF4-FFF2-40B4-BE49-F238E27FC236}">
                <a16:creationId xmlns:a16="http://schemas.microsoft.com/office/drawing/2014/main" id="{C854E8CF-D4C1-4043-8BB3-52C3401000A3}"/>
              </a:ext>
            </a:extLst>
          </p:cNvPr>
          <p:cNvSpPr>
            <a:spLocks noGrp="1"/>
          </p:cNvSpPr>
          <p:nvPr>
            <p:ph type="body" sz="quarter" idx="66" hasCustomPrompt="1"/>
          </p:nvPr>
        </p:nvSpPr>
        <p:spPr>
          <a:xfrm>
            <a:off x="7687161" y="844222"/>
            <a:ext cx="991891" cy="1284212"/>
          </a:xfrm>
          <a:prstGeom prst="rect">
            <a:avLst/>
          </a:prstGeom>
        </p:spPr>
        <p:txBody>
          <a:bodyPr anchor="ctr"/>
          <a:lstStyle>
            <a:lvl1pPr marL="0" indent="0" algn="ctr">
              <a:buNone/>
              <a:defRPr sz="7200" b="1">
                <a:solidFill>
                  <a:schemeClr val="bg1"/>
                </a:solidFill>
              </a:defRPr>
            </a:lvl1pPr>
            <a:lvl2pPr>
              <a:defRPr sz="1333"/>
            </a:lvl2pPr>
            <a:lvl3pPr>
              <a:defRPr sz="1333"/>
            </a:lvl3pPr>
            <a:lvl4pPr>
              <a:defRPr sz="1333"/>
            </a:lvl4pPr>
            <a:lvl5pPr>
              <a:defRPr sz="1333"/>
            </a:lvl5pPr>
          </a:lstStyle>
          <a:p>
            <a:pPr lvl="0"/>
            <a:r>
              <a:rPr lang="en-US" dirty="0"/>
              <a:t>1</a:t>
            </a:r>
            <a:endParaRPr lang="en-GB" dirty="0"/>
          </a:p>
        </p:txBody>
      </p:sp>
      <p:sp>
        <p:nvSpPr>
          <p:cNvPr id="27" name="Text Placeholder 6">
            <a:extLst>
              <a:ext uri="{FF2B5EF4-FFF2-40B4-BE49-F238E27FC236}">
                <a16:creationId xmlns:a16="http://schemas.microsoft.com/office/drawing/2014/main" id="{C9ABE2C6-9D2A-1848-82E0-88ED36D02F96}"/>
              </a:ext>
            </a:extLst>
          </p:cNvPr>
          <p:cNvSpPr>
            <a:spLocks noGrp="1"/>
          </p:cNvSpPr>
          <p:nvPr>
            <p:ph type="body" sz="quarter" idx="67" hasCustomPrompt="1"/>
          </p:nvPr>
        </p:nvSpPr>
        <p:spPr>
          <a:xfrm>
            <a:off x="7687161" y="2962323"/>
            <a:ext cx="991891" cy="1284212"/>
          </a:xfrm>
          <a:prstGeom prst="rect">
            <a:avLst/>
          </a:prstGeom>
        </p:spPr>
        <p:txBody>
          <a:bodyPr anchor="ctr"/>
          <a:lstStyle>
            <a:lvl1pPr marL="0" indent="0" algn="ctr">
              <a:buNone/>
              <a:defRPr sz="7200" b="1">
                <a:solidFill>
                  <a:schemeClr val="bg1"/>
                </a:solidFill>
              </a:defRPr>
            </a:lvl1pPr>
            <a:lvl2pPr>
              <a:defRPr sz="1333"/>
            </a:lvl2pPr>
            <a:lvl3pPr>
              <a:defRPr sz="1333"/>
            </a:lvl3pPr>
            <a:lvl4pPr>
              <a:defRPr sz="1333"/>
            </a:lvl4pPr>
            <a:lvl5pPr>
              <a:defRPr sz="1333"/>
            </a:lvl5pPr>
          </a:lstStyle>
          <a:p>
            <a:pPr lvl="0"/>
            <a:r>
              <a:rPr lang="en-US" dirty="0"/>
              <a:t>2</a:t>
            </a:r>
            <a:endParaRPr lang="en-GB" dirty="0"/>
          </a:p>
        </p:txBody>
      </p:sp>
      <p:sp>
        <p:nvSpPr>
          <p:cNvPr id="28" name="Text Placeholder 6">
            <a:extLst>
              <a:ext uri="{FF2B5EF4-FFF2-40B4-BE49-F238E27FC236}">
                <a16:creationId xmlns:a16="http://schemas.microsoft.com/office/drawing/2014/main" id="{C033A841-473C-5B49-8ACB-3AAC8761985D}"/>
              </a:ext>
            </a:extLst>
          </p:cNvPr>
          <p:cNvSpPr>
            <a:spLocks noGrp="1"/>
          </p:cNvSpPr>
          <p:nvPr>
            <p:ph type="body" sz="quarter" idx="68" hasCustomPrompt="1"/>
          </p:nvPr>
        </p:nvSpPr>
        <p:spPr>
          <a:xfrm>
            <a:off x="7687161" y="5090758"/>
            <a:ext cx="991891" cy="1284212"/>
          </a:xfrm>
          <a:prstGeom prst="rect">
            <a:avLst/>
          </a:prstGeom>
        </p:spPr>
        <p:txBody>
          <a:bodyPr anchor="ctr"/>
          <a:lstStyle>
            <a:lvl1pPr marL="0" indent="0" algn="ctr">
              <a:buNone/>
              <a:defRPr sz="7200" b="1">
                <a:solidFill>
                  <a:schemeClr val="bg1"/>
                </a:solidFill>
              </a:defRPr>
            </a:lvl1pPr>
            <a:lvl2pPr>
              <a:defRPr sz="1333"/>
            </a:lvl2pPr>
            <a:lvl3pPr>
              <a:defRPr sz="1333"/>
            </a:lvl3pPr>
            <a:lvl4pPr>
              <a:defRPr sz="1333"/>
            </a:lvl4pPr>
            <a:lvl5pPr>
              <a:defRPr sz="1333"/>
            </a:lvl5pPr>
          </a:lstStyle>
          <a:p>
            <a:pPr lvl="0"/>
            <a:r>
              <a:rPr lang="en-US" dirty="0"/>
              <a:t>3</a:t>
            </a:r>
            <a:endParaRPr lang="en-GB" dirty="0"/>
          </a:p>
        </p:txBody>
      </p:sp>
    </p:spTree>
    <p:extLst>
      <p:ext uri="{BB962C8B-B14F-4D97-AF65-F5344CB8AC3E}">
        <p14:creationId xmlns:p14="http://schemas.microsoft.com/office/powerpoint/2010/main" val="140776074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_slide_image_background">
    <p:bg>
      <p:bgPr>
        <a:solidFill>
          <a:schemeClr val="accent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F048DB9C-DCF7-0D4F-BD88-98E3E02490F0}"/>
              </a:ext>
            </a:extLst>
          </p:cNvPr>
          <p:cNvSpPr>
            <a:spLocks noGrp="1"/>
          </p:cNvSpPr>
          <p:nvPr>
            <p:ph type="pic" sz="quarter" idx="11"/>
          </p:nvPr>
        </p:nvSpPr>
        <p:spPr>
          <a:xfrm>
            <a:off x="0" y="0"/>
            <a:ext cx="12192000" cy="6366933"/>
          </a:xfrm>
          <a:prstGeom prst="rect">
            <a:avLst/>
          </a:prstGeom>
          <a:solidFill>
            <a:schemeClr val="tx2"/>
          </a:solidFill>
        </p:spPr>
        <p:txBody>
          <a:bodyPr/>
          <a:lstStyle>
            <a:lvl1pPr algn="ctr">
              <a:defRPr>
                <a:solidFill>
                  <a:schemeClr val="bg1"/>
                </a:solidFill>
              </a:defRPr>
            </a:lvl1pPr>
          </a:lstStyle>
          <a:p>
            <a:endParaRPr lang="en-GB" dirty="0"/>
          </a:p>
        </p:txBody>
      </p:sp>
      <p:sp>
        <p:nvSpPr>
          <p:cNvPr id="8" name="Title 7">
            <a:extLst>
              <a:ext uri="{FF2B5EF4-FFF2-40B4-BE49-F238E27FC236}">
                <a16:creationId xmlns:a16="http://schemas.microsoft.com/office/drawing/2014/main" id="{1505731A-65DA-A74C-B37E-86B59658CBD7}"/>
              </a:ext>
            </a:extLst>
          </p:cNvPr>
          <p:cNvSpPr>
            <a:spLocks noGrp="1"/>
          </p:cNvSpPr>
          <p:nvPr>
            <p:ph type="title"/>
          </p:nvPr>
        </p:nvSpPr>
        <p:spPr>
          <a:xfrm>
            <a:off x="705327" y="2818550"/>
            <a:ext cx="6795052" cy="2073004"/>
          </a:xfrm>
          <a:prstGeom prst="rect">
            <a:avLst/>
          </a:prstGeom>
        </p:spPr>
        <p:txBody>
          <a:bodyPr anchor="ctr"/>
          <a:lstStyle>
            <a:lvl1pPr algn="l">
              <a:lnSpc>
                <a:spcPct val="80000"/>
              </a:lnSpc>
              <a:spcBef>
                <a:spcPts val="0"/>
              </a:spcBef>
              <a:spcAft>
                <a:spcPts val="0"/>
              </a:spcAft>
              <a:defRPr sz="5867" b="1">
                <a:solidFill>
                  <a:schemeClr val="bg1"/>
                </a:solidFill>
              </a:defRPr>
            </a:lvl1pPr>
          </a:lstStyle>
          <a:p>
            <a:r>
              <a:rPr lang="en-US" dirty="0"/>
              <a:t>Click to edit Master title style</a:t>
            </a:r>
            <a:endParaRPr lang="en-GB" dirty="0"/>
          </a:p>
        </p:txBody>
      </p:sp>
      <p:sp>
        <p:nvSpPr>
          <p:cNvPr id="10" name="Text Placeholder 9">
            <a:extLst>
              <a:ext uri="{FF2B5EF4-FFF2-40B4-BE49-F238E27FC236}">
                <a16:creationId xmlns:a16="http://schemas.microsoft.com/office/drawing/2014/main" id="{457BA40D-4A41-3E47-8798-80A71755463E}"/>
              </a:ext>
            </a:extLst>
          </p:cNvPr>
          <p:cNvSpPr>
            <a:spLocks noGrp="1"/>
          </p:cNvSpPr>
          <p:nvPr>
            <p:ph type="body" sz="quarter" idx="10" hasCustomPrompt="1"/>
          </p:nvPr>
        </p:nvSpPr>
        <p:spPr>
          <a:xfrm>
            <a:off x="705327" y="4982672"/>
            <a:ext cx="6795052" cy="547733"/>
          </a:xfrm>
          <a:prstGeom prst="rect">
            <a:avLst/>
          </a:prstGeom>
        </p:spPr>
        <p:txBody>
          <a:bodyPr anchor="ctr"/>
          <a:lstStyle>
            <a:lvl1pPr marL="0" indent="0" algn="l">
              <a:buNone/>
              <a:defRPr>
                <a:solidFill>
                  <a:schemeClr val="bg1"/>
                </a:solidFill>
              </a:defRPr>
            </a:lvl1pPr>
          </a:lstStyle>
          <a:p>
            <a:pPr lvl="0"/>
            <a:r>
              <a:rPr lang="en-US" dirty="0"/>
              <a:t>Sub-title / Presenter Name</a:t>
            </a:r>
            <a:endParaRPr lang="en-GB" dirty="0"/>
          </a:p>
        </p:txBody>
      </p:sp>
      <p:sp>
        <p:nvSpPr>
          <p:cNvPr id="2" name="Rectangle 1">
            <a:extLst>
              <a:ext uri="{FF2B5EF4-FFF2-40B4-BE49-F238E27FC236}">
                <a16:creationId xmlns:a16="http://schemas.microsoft.com/office/drawing/2014/main" id="{5AFCCD30-A182-C14B-89B0-90EE95174CAB}"/>
              </a:ext>
            </a:extLst>
          </p:cNvPr>
          <p:cNvSpPr/>
          <p:nvPr userDrawn="1"/>
        </p:nvSpPr>
        <p:spPr>
          <a:xfrm>
            <a:off x="0" y="6366933"/>
            <a:ext cx="12192000" cy="491067"/>
          </a:xfrm>
          <a:prstGeom prst="rect">
            <a:avLst/>
          </a:prstGeom>
          <a:solidFill>
            <a:schemeClr val="accent2"/>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48000" tIns="48000" rIns="48000" bIns="48000" rtlCol="0" anchor="ctr"/>
          <a:lstStyle/>
          <a:p>
            <a:pPr marL="0" marR="0" lvl="0" indent="0" algn="ctr" defTabSz="1219140" rtl="0" eaLnBrk="1" fontAlgn="auto" latinLnBrk="0" hangingPunct="1">
              <a:lnSpc>
                <a:spcPct val="110000"/>
              </a:lnSpc>
              <a:spcBef>
                <a:spcPts val="267"/>
              </a:spcBef>
              <a:spcAft>
                <a:spcPts val="267"/>
              </a:spcAft>
              <a:buClrTx/>
              <a:buSzTx/>
              <a:buFontTx/>
              <a:buNone/>
              <a:tabLst/>
              <a:defRPr/>
            </a:pPr>
            <a:endParaRPr kumimoji="0" lang="en-GB" sz="2133" b="0"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724061371"/>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32_NTT_content_page">
    <p:bg bwMode="ltGray">
      <p:bgPr>
        <a:solidFill>
          <a:schemeClr val="tx1"/>
        </a:solidFill>
        <a:effectLst/>
      </p:bgPr>
    </p:bg>
    <p:spTree>
      <p:nvGrpSpPr>
        <p:cNvPr id="1" name=""/>
        <p:cNvGrpSpPr/>
        <p:nvPr/>
      </p:nvGrpSpPr>
      <p:grpSpPr>
        <a:xfrm>
          <a:off x="0" y="0"/>
          <a:ext cx="0" cy="0"/>
          <a:chOff x="0" y="0"/>
          <a:chExt cx="0" cy="0"/>
        </a:xfrm>
      </p:grpSpPr>
      <p:sp>
        <p:nvSpPr>
          <p:cNvPr id="16" name="Picture Placeholder 1">
            <a:extLst>
              <a:ext uri="{FF2B5EF4-FFF2-40B4-BE49-F238E27FC236}">
                <a16:creationId xmlns:a16="http://schemas.microsoft.com/office/drawing/2014/main" id="{835D2B04-2356-A640-8C36-BF74FA32E5EE}"/>
              </a:ext>
            </a:extLst>
          </p:cNvPr>
          <p:cNvSpPr>
            <a:spLocks noGrp="1"/>
          </p:cNvSpPr>
          <p:nvPr>
            <p:ph type="pic" sz="quarter" idx="26"/>
          </p:nvPr>
        </p:nvSpPr>
        <p:spPr>
          <a:xfrm>
            <a:off x="2" y="0"/>
            <a:ext cx="5065713" cy="6858000"/>
          </a:xfrm>
          <a:prstGeom prst="rect">
            <a:avLst/>
          </a:prstGeom>
          <a:solidFill>
            <a:schemeClr val="bg2">
              <a:lumMod val="20000"/>
              <a:lumOff val="80000"/>
            </a:schemeClr>
          </a:solidFill>
        </p:spPr>
        <p:txBody>
          <a:bodyPr/>
          <a:lstStyle>
            <a:lvl1pPr marL="0" indent="0">
              <a:buNone/>
              <a:defRPr sz="1867">
                <a:solidFill>
                  <a:schemeClr val="bg1"/>
                </a:solidFill>
              </a:defRPr>
            </a:lvl1pPr>
          </a:lstStyle>
          <a:p>
            <a:endParaRPr lang="en-GB" dirty="0"/>
          </a:p>
        </p:txBody>
      </p:sp>
      <p:sp>
        <p:nvSpPr>
          <p:cNvPr id="18" name="Title 4">
            <a:extLst>
              <a:ext uri="{FF2B5EF4-FFF2-40B4-BE49-F238E27FC236}">
                <a16:creationId xmlns:a16="http://schemas.microsoft.com/office/drawing/2014/main" id="{D136005A-11B0-8D4E-9718-39BB0EC340F4}"/>
              </a:ext>
            </a:extLst>
          </p:cNvPr>
          <p:cNvSpPr>
            <a:spLocks noGrp="1"/>
          </p:cNvSpPr>
          <p:nvPr>
            <p:ph type="title" hasCustomPrompt="1"/>
          </p:nvPr>
        </p:nvSpPr>
        <p:spPr>
          <a:xfrm>
            <a:off x="5521128" y="1167037"/>
            <a:ext cx="6251773" cy="996915"/>
          </a:xfrm>
          <a:prstGeom prst="rect">
            <a:avLst/>
          </a:prstGeom>
        </p:spPr>
        <p:txBody>
          <a:bodyPr anchor="ctr"/>
          <a:lstStyle>
            <a:lvl1pPr algn="l">
              <a:lnSpc>
                <a:spcPct val="100000"/>
              </a:lnSpc>
              <a:spcBef>
                <a:spcPts val="0"/>
              </a:spcBef>
              <a:spcAft>
                <a:spcPts val="0"/>
              </a:spcAft>
              <a:defRPr sz="3200" b="1">
                <a:solidFill>
                  <a:schemeClr val="accent2"/>
                </a:solidFill>
              </a:defRPr>
            </a:lvl1pPr>
          </a:lstStyle>
          <a:p>
            <a:r>
              <a:rPr lang="en-US" dirty="0"/>
              <a:t>Click to edit </a:t>
            </a:r>
            <a:br>
              <a:rPr lang="en-US" dirty="0"/>
            </a:br>
            <a:r>
              <a:rPr lang="en-US" dirty="0"/>
              <a:t>Master title style</a:t>
            </a:r>
            <a:endParaRPr lang="en-GB" dirty="0"/>
          </a:p>
        </p:txBody>
      </p:sp>
      <p:sp>
        <p:nvSpPr>
          <p:cNvPr id="19" name="Text Placeholder 6">
            <a:extLst>
              <a:ext uri="{FF2B5EF4-FFF2-40B4-BE49-F238E27FC236}">
                <a16:creationId xmlns:a16="http://schemas.microsoft.com/office/drawing/2014/main" id="{DA5EC964-4A3C-2F47-B937-C98A2869954E}"/>
              </a:ext>
            </a:extLst>
          </p:cNvPr>
          <p:cNvSpPr>
            <a:spLocks noGrp="1"/>
          </p:cNvSpPr>
          <p:nvPr>
            <p:ph type="body" sz="quarter" idx="61"/>
          </p:nvPr>
        </p:nvSpPr>
        <p:spPr>
          <a:xfrm>
            <a:off x="5521128" y="3146593"/>
            <a:ext cx="6251773" cy="2866331"/>
          </a:xfrm>
          <a:prstGeom prst="rect">
            <a:avLst/>
          </a:prstGeom>
        </p:spPr>
        <p:txBody>
          <a:bodyPr/>
          <a:lstStyle>
            <a:lvl1pPr marL="0" indent="0" algn="l">
              <a:buNone/>
              <a:defRPr sz="1333">
                <a:solidFill>
                  <a:schemeClr val="bg1"/>
                </a:solidFill>
              </a:defRPr>
            </a:lvl1pPr>
            <a:lvl2pPr algn="l">
              <a:defRPr sz="1333"/>
            </a:lvl2pPr>
            <a:lvl3pPr algn="l">
              <a:defRPr sz="1333"/>
            </a:lvl3pPr>
            <a:lvl4pPr algn="l">
              <a:defRPr sz="1333"/>
            </a:lvl4pPr>
            <a:lvl5pPr algn="l">
              <a:defRPr sz="1333"/>
            </a:lvl5pPr>
          </a:lstStyle>
          <a:p>
            <a:pPr lvl="0"/>
            <a:r>
              <a:rPr lang="en-US" dirty="0"/>
              <a:t>Click to edit Master text styles</a:t>
            </a:r>
          </a:p>
        </p:txBody>
      </p:sp>
      <p:sp>
        <p:nvSpPr>
          <p:cNvPr id="22" name="Text Placeholder 6">
            <a:extLst>
              <a:ext uri="{FF2B5EF4-FFF2-40B4-BE49-F238E27FC236}">
                <a16:creationId xmlns:a16="http://schemas.microsoft.com/office/drawing/2014/main" id="{F271EA18-F1C4-5445-BC6B-2E8E13F8085B}"/>
              </a:ext>
            </a:extLst>
          </p:cNvPr>
          <p:cNvSpPr>
            <a:spLocks noGrp="1"/>
          </p:cNvSpPr>
          <p:nvPr>
            <p:ph type="body" sz="quarter" idx="16" hasCustomPrompt="1"/>
          </p:nvPr>
        </p:nvSpPr>
        <p:spPr>
          <a:xfrm>
            <a:off x="5521128" y="2311109"/>
            <a:ext cx="6251773" cy="621339"/>
          </a:xfrm>
          <a:prstGeom prst="rect">
            <a:avLst/>
          </a:prstGeom>
        </p:spPr>
        <p:txBody>
          <a:bodyPr anchor="ctr"/>
          <a:lstStyle>
            <a:lvl1pPr marL="0" indent="0" algn="l">
              <a:buNone/>
              <a:defRPr sz="2400" b="1">
                <a:solidFill>
                  <a:schemeClr val="bg1"/>
                </a:solidFill>
              </a:defRPr>
            </a:lvl1pPr>
            <a:lvl2pPr>
              <a:defRPr sz="1333"/>
            </a:lvl2pPr>
            <a:lvl3pPr>
              <a:defRPr sz="1333"/>
            </a:lvl3pPr>
            <a:lvl4pPr>
              <a:defRPr sz="1333"/>
            </a:lvl4pPr>
            <a:lvl5pPr>
              <a:defRPr sz="1333"/>
            </a:lvl5pPr>
          </a:lstStyle>
          <a:p>
            <a:pPr lvl="0"/>
            <a:r>
              <a:rPr lang="en-US" dirty="0"/>
              <a:t>Click to edit Master title slide</a:t>
            </a:r>
            <a:endParaRPr lang="en-GB" dirty="0"/>
          </a:p>
        </p:txBody>
      </p:sp>
      <p:pic>
        <p:nvPicPr>
          <p:cNvPr id="6" name="Picture 5">
            <a:extLst>
              <a:ext uri="{FF2B5EF4-FFF2-40B4-BE49-F238E27FC236}">
                <a16:creationId xmlns:a16="http://schemas.microsoft.com/office/drawing/2014/main" id="{CC552A4F-D1DB-4444-A096-6B92017E34D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467151" y="332679"/>
            <a:ext cx="1305751" cy="484944"/>
          </a:xfrm>
          <a:prstGeom prst="rect">
            <a:avLst/>
          </a:prstGeom>
        </p:spPr>
      </p:pic>
    </p:spTree>
    <p:extLst>
      <p:ext uri="{BB962C8B-B14F-4D97-AF65-F5344CB8AC3E}">
        <p14:creationId xmlns:p14="http://schemas.microsoft.com/office/powerpoint/2010/main" val="1482345892"/>
      </p:ext>
    </p:extLst>
  </p:cSld>
  <p:clrMapOvr>
    <a:overrideClrMapping bg1="dk1" tx1="lt1" bg2="dk2" tx2="lt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9_NTT_content_page">
    <p:bg bwMode="ltGray">
      <p:bgPr>
        <a:solidFill>
          <a:schemeClr val="tx1"/>
        </a:solidFill>
        <a:effectLst/>
      </p:bgPr>
    </p:bg>
    <p:spTree>
      <p:nvGrpSpPr>
        <p:cNvPr id="1" name=""/>
        <p:cNvGrpSpPr/>
        <p:nvPr/>
      </p:nvGrpSpPr>
      <p:grpSpPr>
        <a:xfrm>
          <a:off x="0" y="0"/>
          <a:ext cx="0" cy="0"/>
          <a:chOff x="0" y="0"/>
          <a:chExt cx="0" cy="0"/>
        </a:xfrm>
      </p:grpSpPr>
      <p:sp>
        <p:nvSpPr>
          <p:cNvPr id="25" name="Picture Placeholder 13">
            <a:extLst>
              <a:ext uri="{FF2B5EF4-FFF2-40B4-BE49-F238E27FC236}">
                <a16:creationId xmlns:a16="http://schemas.microsoft.com/office/drawing/2014/main" id="{CC2F59C1-FB59-6442-AD76-AEF04666F089}"/>
              </a:ext>
            </a:extLst>
          </p:cNvPr>
          <p:cNvSpPr>
            <a:spLocks noGrp="1"/>
          </p:cNvSpPr>
          <p:nvPr>
            <p:ph type="pic" sz="quarter" idx="13"/>
          </p:nvPr>
        </p:nvSpPr>
        <p:spPr>
          <a:xfrm>
            <a:off x="5879026" y="0"/>
            <a:ext cx="6312975" cy="6858000"/>
          </a:xfrm>
          <a:prstGeom prst="rect">
            <a:avLst/>
          </a:prstGeom>
          <a:solidFill>
            <a:schemeClr val="bg2">
              <a:lumMod val="20000"/>
              <a:lumOff val="80000"/>
            </a:schemeClr>
          </a:solidFill>
          <a:effectLst/>
        </p:spPr>
        <p:txBody>
          <a:bodyPr>
            <a:normAutofit/>
          </a:bodyPr>
          <a:lstStyle>
            <a:lvl1pPr marL="0" indent="0">
              <a:buNone/>
              <a:defRPr sz="1867">
                <a:ln>
                  <a:noFill/>
                </a:ln>
                <a:solidFill>
                  <a:schemeClr val="bg1"/>
                </a:solidFill>
                <a:latin typeface="Arial" panose="020B0604020202020204" pitchFamily="34" charset="0"/>
                <a:ea typeface="Lato Light" charset="0"/>
                <a:cs typeface="Arial" panose="020B0604020202020204" pitchFamily="34" charset="0"/>
              </a:defRPr>
            </a:lvl1pPr>
          </a:lstStyle>
          <a:p>
            <a:pPr lvl="0"/>
            <a:endParaRPr lang="en-US" noProof="0" dirty="0"/>
          </a:p>
        </p:txBody>
      </p:sp>
      <p:sp>
        <p:nvSpPr>
          <p:cNvPr id="5" name="Title 4">
            <a:extLst>
              <a:ext uri="{FF2B5EF4-FFF2-40B4-BE49-F238E27FC236}">
                <a16:creationId xmlns:a16="http://schemas.microsoft.com/office/drawing/2014/main" id="{53010EE3-E153-394E-A879-6872145A81BA}"/>
              </a:ext>
            </a:extLst>
          </p:cNvPr>
          <p:cNvSpPr>
            <a:spLocks noGrp="1"/>
          </p:cNvSpPr>
          <p:nvPr>
            <p:ph type="title"/>
          </p:nvPr>
        </p:nvSpPr>
        <p:spPr>
          <a:xfrm>
            <a:off x="6540645" y="2097905"/>
            <a:ext cx="3523281" cy="996915"/>
          </a:xfrm>
          <a:prstGeom prst="rect">
            <a:avLst/>
          </a:prstGeom>
        </p:spPr>
        <p:txBody>
          <a:bodyPr anchor="ctr"/>
          <a:lstStyle>
            <a:lvl1pPr algn="l">
              <a:lnSpc>
                <a:spcPct val="100000"/>
              </a:lnSpc>
              <a:defRPr sz="3200" b="1">
                <a:solidFill>
                  <a:schemeClr val="bg1"/>
                </a:solidFill>
              </a:defRPr>
            </a:lvl1pPr>
          </a:lstStyle>
          <a:p>
            <a:r>
              <a:rPr lang="en-US" dirty="0"/>
              <a:t>Click to edit Master title style</a:t>
            </a:r>
            <a:endParaRPr lang="en-GB" dirty="0"/>
          </a:p>
        </p:txBody>
      </p:sp>
      <p:sp>
        <p:nvSpPr>
          <p:cNvPr id="7" name="Text Placeholder 6">
            <a:extLst>
              <a:ext uri="{FF2B5EF4-FFF2-40B4-BE49-F238E27FC236}">
                <a16:creationId xmlns:a16="http://schemas.microsoft.com/office/drawing/2014/main" id="{5A274682-542E-EB4E-B888-5D496DB0A0AC}"/>
              </a:ext>
            </a:extLst>
          </p:cNvPr>
          <p:cNvSpPr>
            <a:spLocks noGrp="1"/>
          </p:cNvSpPr>
          <p:nvPr>
            <p:ph type="body" sz="quarter" idx="15"/>
          </p:nvPr>
        </p:nvSpPr>
        <p:spPr>
          <a:xfrm>
            <a:off x="6529919" y="3274272"/>
            <a:ext cx="3543300" cy="1422041"/>
          </a:xfrm>
          <a:prstGeom prst="rect">
            <a:avLst/>
          </a:prstGeom>
        </p:spPr>
        <p:txBody>
          <a:bodyPr/>
          <a:lstStyle>
            <a:lvl1pPr>
              <a:defRPr sz="1333">
                <a:solidFill>
                  <a:schemeClr val="bg1"/>
                </a:solidFill>
              </a:defRPr>
            </a:lvl1pPr>
            <a:lvl2pPr>
              <a:defRPr sz="1333">
                <a:solidFill>
                  <a:schemeClr val="bg1"/>
                </a:solidFill>
              </a:defRPr>
            </a:lvl2pPr>
            <a:lvl3pPr>
              <a:defRPr sz="1333">
                <a:solidFill>
                  <a:schemeClr val="bg1"/>
                </a:solidFill>
              </a:defRPr>
            </a:lvl3pPr>
            <a:lvl4pPr>
              <a:defRPr sz="1333">
                <a:solidFill>
                  <a:schemeClr val="bg1"/>
                </a:solidFill>
              </a:defRPr>
            </a:lvl4pPr>
            <a:lvl5pPr>
              <a:defRPr sz="1333">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Text Placeholder 6">
            <a:extLst>
              <a:ext uri="{FF2B5EF4-FFF2-40B4-BE49-F238E27FC236}">
                <a16:creationId xmlns:a16="http://schemas.microsoft.com/office/drawing/2014/main" id="{3B4DA557-7B08-5B4D-97DB-FC7E41E181F5}"/>
              </a:ext>
            </a:extLst>
          </p:cNvPr>
          <p:cNvSpPr>
            <a:spLocks noGrp="1"/>
          </p:cNvSpPr>
          <p:nvPr>
            <p:ph type="body" sz="quarter" idx="61"/>
          </p:nvPr>
        </p:nvSpPr>
        <p:spPr>
          <a:xfrm>
            <a:off x="1415511" y="1814846"/>
            <a:ext cx="4039892" cy="465791"/>
          </a:xfrm>
          <a:prstGeom prst="rect">
            <a:avLst/>
          </a:prstGeom>
        </p:spPr>
        <p:txBody>
          <a:bodyPr/>
          <a:lstStyle>
            <a:lvl1pPr marL="0" indent="0" algn="l">
              <a:buNone/>
              <a:defRPr sz="1333">
                <a:solidFill>
                  <a:schemeClr val="bg1"/>
                </a:solidFill>
              </a:defRPr>
            </a:lvl1pPr>
            <a:lvl2pPr algn="l">
              <a:defRPr sz="1333"/>
            </a:lvl2pPr>
            <a:lvl3pPr algn="l">
              <a:defRPr sz="1333"/>
            </a:lvl3pPr>
            <a:lvl4pPr algn="l">
              <a:defRPr sz="1333"/>
            </a:lvl4pPr>
            <a:lvl5pPr algn="l">
              <a:defRPr sz="1333"/>
            </a:lvl5pPr>
          </a:lstStyle>
          <a:p>
            <a:pPr lvl="0"/>
            <a:r>
              <a:rPr lang="en-US" dirty="0"/>
              <a:t>Click to edit Master text styles</a:t>
            </a:r>
          </a:p>
        </p:txBody>
      </p:sp>
      <p:sp>
        <p:nvSpPr>
          <p:cNvPr id="8" name="Text Placeholder 6">
            <a:extLst>
              <a:ext uri="{FF2B5EF4-FFF2-40B4-BE49-F238E27FC236}">
                <a16:creationId xmlns:a16="http://schemas.microsoft.com/office/drawing/2014/main" id="{97FFF4BF-46E3-B541-AA52-FAB53E3E1054}"/>
              </a:ext>
            </a:extLst>
          </p:cNvPr>
          <p:cNvSpPr>
            <a:spLocks noGrp="1"/>
          </p:cNvSpPr>
          <p:nvPr>
            <p:ph type="body" sz="quarter" idx="16"/>
          </p:nvPr>
        </p:nvSpPr>
        <p:spPr>
          <a:xfrm>
            <a:off x="1415511" y="1386348"/>
            <a:ext cx="4039892" cy="465789"/>
          </a:xfrm>
          <a:prstGeom prst="rect">
            <a:avLst/>
          </a:prstGeom>
        </p:spPr>
        <p:txBody>
          <a:bodyPr anchor="ctr"/>
          <a:lstStyle>
            <a:lvl1pPr marL="0" indent="0" algn="l">
              <a:buNone/>
              <a:defRPr sz="1867" b="1">
                <a:solidFill>
                  <a:schemeClr val="accent2"/>
                </a:solidFill>
              </a:defRPr>
            </a:lvl1pPr>
            <a:lvl2pPr>
              <a:defRPr sz="1333"/>
            </a:lvl2pPr>
            <a:lvl3pPr>
              <a:defRPr sz="1333"/>
            </a:lvl3pPr>
            <a:lvl4pPr>
              <a:defRPr sz="1333"/>
            </a:lvl4pPr>
            <a:lvl5pPr>
              <a:defRPr sz="1333"/>
            </a:lvl5pPr>
          </a:lstStyle>
          <a:p>
            <a:pPr lvl="0"/>
            <a:r>
              <a:rPr lang="en-US" dirty="0"/>
              <a:t>Click to edit</a:t>
            </a:r>
            <a:endParaRPr lang="en-GB" dirty="0"/>
          </a:p>
        </p:txBody>
      </p:sp>
      <p:sp>
        <p:nvSpPr>
          <p:cNvPr id="11" name="Text Placeholder 6">
            <a:extLst>
              <a:ext uri="{FF2B5EF4-FFF2-40B4-BE49-F238E27FC236}">
                <a16:creationId xmlns:a16="http://schemas.microsoft.com/office/drawing/2014/main" id="{4BE66BA0-BAB7-6644-9195-003A679DF78A}"/>
              </a:ext>
            </a:extLst>
          </p:cNvPr>
          <p:cNvSpPr>
            <a:spLocks noGrp="1"/>
          </p:cNvSpPr>
          <p:nvPr>
            <p:ph type="body" sz="quarter" idx="62"/>
          </p:nvPr>
        </p:nvSpPr>
        <p:spPr>
          <a:xfrm>
            <a:off x="1415511" y="3240690"/>
            <a:ext cx="4039892" cy="465791"/>
          </a:xfrm>
          <a:prstGeom prst="rect">
            <a:avLst/>
          </a:prstGeom>
        </p:spPr>
        <p:txBody>
          <a:bodyPr/>
          <a:lstStyle>
            <a:lvl1pPr marL="0" indent="0" algn="l">
              <a:buNone/>
              <a:defRPr sz="1333">
                <a:solidFill>
                  <a:schemeClr val="bg1"/>
                </a:solidFill>
              </a:defRPr>
            </a:lvl1pPr>
            <a:lvl2pPr algn="l">
              <a:defRPr sz="1333"/>
            </a:lvl2pPr>
            <a:lvl3pPr algn="l">
              <a:defRPr sz="1333"/>
            </a:lvl3pPr>
            <a:lvl4pPr algn="l">
              <a:defRPr sz="1333"/>
            </a:lvl4pPr>
            <a:lvl5pPr algn="l">
              <a:defRPr sz="1333"/>
            </a:lvl5pPr>
          </a:lstStyle>
          <a:p>
            <a:pPr lvl="0"/>
            <a:r>
              <a:rPr lang="en-US" dirty="0"/>
              <a:t>Click to edit Master text styles</a:t>
            </a:r>
          </a:p>
        </p:txBody>
      </p:sp>
      <p:sp>
        <p:nvSpPr>
          <p:cNvPr id="12" name="Text Placeholder 6">
            <a:extLst>
              <a:ext uri="{FF2B5EF4-FFF2-40B4-BE49-F238E27FC236}">
                <a16:creationId xmlns:a16="http://schemas.microsoft.com/office/drawing/2014/main" id="{42D8740A-EF16-4A4B-8561-0AFE570EC69D}"/>
              </a:ext>
            </a:extLst>
          </p:cNvPr>
          <p:cNvSpPr>
            <a:spLocks noGrp="1"/>
          </p:cNvSpPr>
          <p:nvPr>
            <p:ph type="body" sz="quarter" idx="63"/>
          </p:nvPr>
        </p:nvSpPr>
        <p:spPr>
          <a:xfrm>
            <a:off x="1415511" y="2812192"/>
            <a:ext cx="4039892" cy="465789"/>
          </a:xfrm>
          <a:prstGeom prst="rect">
            <a:avLst/>
          </a:prstGeom>
        </p:spPr>
        <p:txBody>
          <a:bodyPr anchor="ctr"/>
          <a:lstStyle>
            <a:lvl1pPr marL="0" indent="0" algn="l">
              <a:buNone/>
              <a:defRPr sz="1867" b="1">
                <a:solidFill>
                  <a:schemeClr val="accent2"/>
                </a:solidFill>
              </a:defRPr>
            </a:lvl1pPr>
            <a:lvl2pPr>
              <a:defRPr sz="1333"/>
            </a:lvl2pPr>
            <a:lvl3pPr>
              <a:defRPr sz="1333"/>
            </a:lvl3pPr>
            <a:lvl4pPr>
              <a:defRPr sz="1333"/>
            </a:lvl4pPr>
            <a:lvl5pPr>
              <a:defRPr sz="1333"/>
            </a:lvl5pPr>
          </a:lstStyle>
          <a:p>
            <a:pPr lvl="0"/>
            <a:r>
              <a:rPr lang="en-US" dirty="0"/>
              <a:t>Click to edit</a:t>
            </a:r>
            <a:endParaRPr lang="en-GB" dirty="0"/>
          </a:p>
        </p:txBody>
      </p:sp>
      <p:sp>
        <p:nvSpPr>
          <p:cNvPr id="13" name="Text Placeholder 6">
            <a:extLst>
              <a:ext uri="{FF2B5EF4-FFF2-40B4-BE49-F238E27FC236}">
                <a16:creationId xmlns:a16="http://schemas.microsoft.com/office/drawing/2014/main" id="{F91806EC-97C9-D043-B9CB-6602A30F2D91}"/>
              </a:ext>
            </a:extLst>
          </p:cNvPr>
          <p:cNvSpPr>
            <a:spLocks noGrp="1"/>
          </p:cNvSpPr>
          <p:nvPr>
            <p:ph type="body" sz="quarter" idx="64"/>
          </p:nvPr>
        </p:nvSpPr>
        <p:spPr>
          <a:xfrm>
            <a:off x="1415511" y="4668487"/>
            <a:ext cx="4039892" cy="465791"/>
          </a:xfrm>
          <a:prstGeom prst="rect">
            <a:avLst/>
          </a:prstGeom>
        </p:spPr>
        <p:txBody>
          <a:bodyPr/>
          <a:lstStyle>
            <a:lvl1pPr marL="0" indent="0" algn="l">
              <a:buNone/>
              <a:defRPr sz="1333">
                <a:solidFill>
                  <a:schemeClr val="bg1"/>
                </a:solidFill>
              </a:defRPr>
            </a:lvl1pPr>
            <a:lvl2pPr algn="l">
              <a:defRPr sz="1333"/>
            </a:lvl2pPr>
            <a:lvl3pPr algn="l">
              <a:defRPr sz="1333"/>
            </a:lvl3pPr>
            <a:lvl4pPr algn="l">
              <a:defRPr sz="1333"/>
            </a:lvl4pPr>
            <a:lvl5pPr algn="l">
              <a:defRPr sz="1333"/>
            </a:lvl5pPr>
          </a:lstStyle>
          <a:p>
            <a:pPr lvl="0"/>
            <a:r>
              <a:rPr lang="en-US" dirty="0"/>
              <a:t>Click to edit Master text styles</a:t>
            </a:r>
          </a:p>
        </p:txBody>
      </p:sp>
      <p:sp>
        <p:nvSpPr>
          <p:cNvPr id="14" name="Text Placeholder 6">
            <a:extLst>
              <a:ext uri="{FF2B5EF4-FFF2-40B4-BE49-F238E27FC236}">
                <a16:creationId xmlns:a16="http://schemas.microsoft.com/office/drawing/2014/main" id="{BBDBDD5B-089E-2C47-B88F-38897DB817A2}"/>
              </a:ext>
            </a:extLst>
          </p:cNvPr>
          <p:cNvSpPr>
            <a:spLocks noGrp="1"/>
          </p:cNvSpPr>
          <p:nvPr>
            <p:ph type="body" sz="quarter" idx="65"/>
          </p:nvPr>
        </p:nvSpPr>
        <p:spPr>
          <a:xfrm>
            <a:off x="1415511" y="4239988"/>
            <a:ext cx="4039892" cy="465789"/>
          </a:xfrm>
          <a:prstGeom prst="rect">
            <a:avLst/>
          </a:prstGeom>
        </p:spPr>
        <p:txBody>
          <a:bodyPr anchor="ctr"/>
          <a:lstStyle>
            <a:lvl1pPr marL="0" indent="0" algn="l">
              <a:buNone/>
              <a:defRPr sz="1867" b="1">
                <a:solidFill>
                  <a:schemeClr val="accent2"/>
                </a:solidFill>
              </a:defRPr>
            </a:lvl1pPr>
            <a:lvl2pPr>
              <a:defRPr sz="1333"/>
            </a:lvl2pPr>
            <a:lvl3pPr>
              <a:defRPr sz="1333"/>
            </a:lvl3pPr>
            <a:lvl4pPr>
              <a:defRPr sz="1333"/>
            </a:lvl4pPr>
            <a:lvl5pPr>
              <a:defRPr sz="1333"/>
            </a:lvl5pPr>
          </a:lstStyle>
          <a:p>
            <a:pPr lvl="0"/>
            <a:r>
              <a:rPr lang="en-US" dirty="0"/>
              <a:t>Click to edit</a:t>
            </a:r>
            <a:endParaRPr lang="en-GB" dirty="0"/>
          </a:p>
        </p:txBody>
      </p:sp>
      <p:sp>
        <p:nvSpPr>
          <p:cNvPr id="15" name="Text Placeholder 6">
            <a:extLst>
              <a:ext uri="{FF2B5EF4-FFF2-40B4-BE49-F238E27FC236}">
                <a16:creationId xmlns:a16="http://schemas.microsoft.com/office/drawing/2014/main" id="{3BD2093A-8E00-AD45-A11B-BFF744448A36}"/>
              </a:ext>
            </a:extLst>
          </p:cNvPr>
          <p:cNvSpPr>
            <a:spLocks noGrp="1"/>
          </p:cNvSpPr>
          <p:nvPr>
            <p:ph type="body" sz="quarter" idx="66"/>
          </p:nvPr>
        </p:nvSpPr>
        <p:spPr>
          <a:xfrm>
            <a:off x="1415511" y="6104663"/>
            <a:ext cx="4039892" cy="465791"/>
          </a:xfrm>
          <a:prstGeom prst="rect">
            <a:avLst/>
          </a:prstGeom>
        </p:spPr>
        <p:txBody>
          <a:bodyPr/>
          <a:lstStyle>
            <a:lvl1pPr marL="0" indent="0" algn="l">
              <a:buNone/>
              <a:defRPr sz="1333">
                <a:solidFill>
                  <a:schemeClr val="bg1"/>
                </a:solidFill>
              </a:defRPr>
            </a:lvl1pPr>
            <a:lvl2pPr algn="l">
              <a:defRPr sz="1333"/>
            </a:lvl2pPr>
            <a:lvl3pPr algn="l">
              <a:defRPr sz="1333"/>
            </a:lvl3pPr>
            <a:lvl4pPr algn="l">
              <a:defRPr sz="1333"/>
            </a:lvl4pPr>
            <a:lvl5pPr algn="l">
              <a:defRPr sz="1333"/>
            </a:lvl5pPr>
          </a:lstStyle>
          <a:p>
            <a:pPr lvl="0"/>
            <a:r>
              <a:rPr lang="en-US" dirty="0"/>
              <a:t>Click to edit Master text styles</a:t>
            </a:r>
          </a:p>
        </p:txBody>
      </p:sp>
      <p:sp>
        <p:nvSpPr>
          <p:cNvPr id="16" name="Text Placeholder 6">
            <a:extLst>
              <a:ext uri="{FF2B5EF4-FFF2-40B4-BE49-F238E27FC236}">
                <a16:creationId xmlns:a16="http://schemas.microsoft.com/office/drawing/2014/main" id="{B477112C-83CB-2B4D-913A-8D32CDC29EB1}"/>
              </a:ext>
            </a:extLst>
          </p:cNvPr>
          <p:cNvSpPr>
            <a:spLocks noGrp="1"/>
          </p:cNvSpPr>
          <p:nvPr>
            <p:ph type="body" sz="quarter" idx="67"/>
          </p:nvPr>
        </p:nvSpPr>
        <p:spPr>
          <a:xfrm>
            <a:off x="1415511" y="5676164"/>
            <a:ext cx="4039892" cy="465789"/>
          </a:xfrm>
          <a:prstGeom prst="rect">
            <a:avLst/>
          </a:prstGeom>
        </p:spPr>
        <p:txBody>
          <a:bodyPr anchor="ctr"/>
          <a:lstStyle>
            <a:lvl1pPr marL="0" indent="0" algn="l">
              <a:buNone/>
              <a:defRPr sz="1867" b="1">
                <a:solidFill>
                  <a:schemeClr val="accent2"/>
                </a:solidFill>
              </a:defRPr>
            </a:lvl1pPr>
            <a:lvl2pPr>
              <a:defRPr sz="1333"/>
            </a:lvl2pPr>
            <a:lvl3pPr>
              <a:defRPr sz="1333"/>
            </a:lvl3pPr>
            <a:lvl4pPr>
              <a:defRPr sz="1333"/>
            </a:lvl4pPr>
            <a:lvl5pPr>
              <a:defRPr sz="1333"/>
            </a:lvl5pPr>
          </a:lstStyle>
          <a:p>
            <a:pPr lvl="0"/>
            <a:r>
              <a:rPr lang="en-US" dirty="0"/>
              <a:t>Click to edit</a:t>
            </a:r>
            <a:endParaRPr lang="en-GB" dirty="0"/>
          </a:p>
        </p:txBody>
      </p:sp>
      <p:sp>
        <p:nvSpPr>
          <p:cNvPr id="4" name="Picture Placeholder 3">
            <a:extLst>
              <a:ext uri="{FF2B5EF4-FFF2-40B4-BE49-F238E27FC236}">
                <a16:creationId xmlns:a16="http://schemas.microsoft.com/office/drawing/2014/main" id="{F2F982F2-3BB9-344E-A765-82A959FA3FC9}"/>
              </a:ext>
            </a:extLst>
          </p:cNvPr>
          <p:cNvSpPr>
            <a:spLocks noGrp="1"/>
          </p:cNvSpPr>
          <p:nvPr>
            <p:ph type="pic" sz="quarter" idx="68" hasCustomPrompt="1"/>
          </p:nvPr>
        </p:nvSpPr>
        <p:spPr>
          <a:xfrm>
            <a:off x="516542" y="1386350"/>
            <a:ext cx="712991" cy="465788"/>
          </a:xfrm>
          <a:prstGeom prst="rect">
            <a:avLst/>
          </a:prstGeom>
          <a:solidFill>
            <a:schemeClr val="bg2">
              <a:lumMod val="20000"/>
              <a:lumOff val="80000"/>
            </a:schemeClr>
          </a:solidFill>
        </p:spPr>
        <p:txBody>
          <a:bodyPr/>
          <a:lstStyle>
            <a:lvl1pPr marL="0" indent="0">
              <a:buNone/>
              <a:defRPr sz="1600">
                <a:solidFill>
                  <a:schemeClr val="bg1"/>
                </a:solidFill>
              </a:defRPr>
            </a:lvl1pPr>
          </a:lstStyle>
          <a:p>
            <a:r>
              <a:rPr lang="en-GB" dirty="0"/>
              <a:t>Icon</a:t>
            </a:r>
          </a:p>
        </p:txBody>
      </p:sp>
      <p:sp>
        <p:nvSpPr>
          <p:cNvPr id="19" name="Picture Placeholder 3">
            <a:extLst>
              <a:ext uri="{FF2B5EF4-FFF2-40B4-BE49-F238E27FC236}">
                <a16:creationId xmlns:a16="http://schemas.microsoft.com/office/drawing/2014/main" id="{B2D4BA41-426E-2046-9B18-1D5B9B503327}"/>
              </a:ext>
            </a:extLst>
          </p:cNvPr>
          <p:cNvSpPr>
            <a:spLocks noGrp="1"/>
          </p:cNvSpPr>
          <p:nvPr>
            <p:ph type="pic" sz="quarter" idx="69" hasCustomPrompt="1"/>
          </p:nvPr>
        </p:nvSpPr>
        <p:spPr>
          <a:xfrm>
            <a:off x="516542" y="2812194"/>
            <a:ext cx="712991" cy="465788"/>
          </a:xfrm>
          <a:prstGeom prst="rect">
            <a:avLst/>
          </a:prstGeom>
          <a:solidFill>
            <a:schemeClr val="bg2">
              <a:lumMod val="20000"/>
              <a:lumOff val="80000"/>
            </a:schemeClr>
          </a:solidFill>
        </p:spPr>
        <p:txBody>
          <a:bodyPr/>
          <a:lstStyle>
            <a:lvl1pPr marL="0" indent="0">
              <a:buNone/>
              <a:defRPr sz="1600">
                <a:solidFill>
                  <a:schemeClr val="bg1"/>
                </a:solidFill>
              </a:defRPr>
            </a:lvl1pPr>
          </a:lstStyle>
          <a:p>
            <a:r>
              <a:rPr lang="en-GB" dirty="0"/>
              <a:t>Icon</a:t>
            </a:r>
          </a:p>
        </p:txBody>
      </p:sp>
      <p:sp>
        <p:nvSpPr>
          <p:cNvPr id="20" name="Picture Placeholder 3">
            <a:extLst>
              <a:ext uri="{FF2B5EF4-FFF2-40B4-BE49-F238E27FC236}">
                <a16:creationId xmlns:a16="http://schemas.microsoft.com/office/drawing/2014/main" id="{E0D3D9B8-9128-5D45-BFB7-90B2ADBF75A1}"/>
              </a:ext>
            </a:extLst>
          </p:cNvPr>
          <p:cNvSpPr>
            <a:spLocks noGrp="1"/>
          </p:cNvSpPr>
          <p:nvPr>
            <p:ph type="pic" sz="quarter" idx="70" hasCustomPrompt="1"/>
          </p:nvPr>
        </p:nvSpPr>
        <p:spPr>
          <a:xfrm>
            <a:off x="516542" y="4238038"/>
            <a:ext cx="712991" cy="465788"/>
          </a:xfrm>
          <a:prstGeom prst="rect">
            <a:avLst/>
          </a:prstGeom>
          <a:solidFill>
            <a:schemeClr val="bg2">
              <a:lumMod val="20000"/>
              <a:lumOff val="80000"/>
            </a:schemeClr>
          </a:solidFill>
        </p:spPr>
        <p:txBody>
          <a:bodyPr/>
          <a:lstStyle>
            <a:lvl1pPr marL="0" indent="0">
              <a:buNone/>
              <a:defRPr sz="1600">
                <a:solidFill>
                  <a:schemeClr val="bg1"/>
                </a:solidFill>
              </a:defRPr>
            </a:lvl1pPr>
          </a:lstStyle>
          <a:p>
            <a:r>
              <a:rPr lang="en-GB" dirty="0"/>
              <a:t>Icon</a:t>
            </a:r>
          </a:p>
        </p:txBody>
      </p:sp>
      <p:sp>
        <p:nvSpPr>
          <p:cNvPr id="21" name="Picture Placeholder 3">
            <a:extLst>
              <a:ext uri="{FF2B5EF4-FFF2-40B4-BE49-F238E27FC236}">
                <a16:creationId xmlns:a16="http://schemas.microsoft.com/office/drawing/2014/main" id="{33E8DB06-0058-144F-B17F-9E476E611DF7}"/>
              </a:ext>
            </a:extLst>
          </p:cNvPr>
          <p:cNvSpPr>
            <a:spLocks noGrp="1"/>
          </p:cNvSpPr>
          <p:nvPr>
            <p:ph type="pic" sz="quarter" idx="71" hasCustomPrompt="1"/>
          </p:nvPr>
        </p:nvSpPr>
        <p:spPr>
          <a:xfrm>
            <a:off x="516542" y="5676167"/>
            <a:ext cx="712991" cy="465788"/>
          </a:xfrm>
          <a:prstGeom prst="rect">
            <a:avLst/>
          </a:prstGeom>
          <a:solidFill>
            <a:schemeClr val="bg2">
              <a:lumMod val="20000"/>
              <a:lumOff val="80000"/>
            </a:schemeClr>
          </a:solidFill>
        </p:spPr>
        <p:txBody>
          <a:bodyPr/>
          <a:lstStyle>
            <a:lvl1pPr marL="0" indent="0">
              <a:buNone/>
              <a:defRPr sz="1600">
                <a:solidFill>
                  <a:schemeClr val="bg1"/>
                </a:solidFill>
              </a:defRPr>
            </a:lvl1pPr>
          </a:lstStyle>
          <a:p>
            <a:r>
              <a:rPr lang="en-GB" dirty="0"/>
              <a:t>Icon</a:t>
            </a:r>
          </a:p>
        </p:txBody>
      </p:sp>
      <p:pic>
        <p:nvPicPr>
          <p:cNvPr id="17" name="Picture 16">
            <a:extLst>
              <a:ext uri="{FF2B5EF4-FFF2-40B4-BE49-F238E27FC236}">
                <a16:creationId xmlns:a16="http://schemas.microsoft.com/office/drawing/2014/main" id="{2614B128-702E-0744-8F65-70AF1F474C8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6542" y="332679"/>
            <a:ext cx="1305751" cy="484944"/>
          </a:xfrm>
          <a:prstGeom prst="rect">
            <a:avLst/>
          </a:prstGeom>
        </p:spPr>
      </p:pic>
    </p:spTree>
    <p:extLst>
      <p:ext uri="{BB962C8B-B14F-4D97-AF65-F5344CB8AC3E}">
        <p14:creationId xmlns:p14="http://schemas.microsoft.com/office/powerpoint/2010/main" val="1142480213"/>
      </p:ext>
    </p:extLst>
  </p:cSld>
  <p:clrMapOvr>
    <a:overrideClrMapping bg1="dk1" tx1="lt1" bg2="dk2" tx2="lt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22_NTT_content_page">
    <p:bg bwMode="ltGray">
      <p:bgPr>
        <a:solidFill>
          <a:schemeClr val="accent2"/>
        </a:solidFill>
        <a:effectLst/>
      </p:bgPr>
    </p:bg>
    <p:spTree>
      <p:nvGrpSpPr>
        <p:cNvPr id="1" name=""/>
        <p:cNvGrpSpPr/>
        <p:nvPr/>
      </p:nvGrpSpPr>
      <p:grpSpPr>
        <a:xfrm>
          <a:off x="0" y="0"/>
          <a:ext cx="0" cy="0"/>
          <a:chOff x="0" y="0"/>
          <a:chExt cx="0" cy="0"/>
        </a:xfrm>
      </p:grpSpPr>
      <p:sp>
        <p:nvSpPr>
          <p:cNvPr id="37" name="Title 4">
            <a:extLst>
              <a:ext uri="{FF2B5EF4-FFF2-40B4-BE49-F238E27FC236}">
                <a16:creationId xmlns:a16="http://schemas.microsoft.com/office/drawing/2014/main" id="{5E4FBA8E-F792-5B49-AC3F-6764FF3C8F68}"/>
              </a:ext>
            </a:extLst>
          </p:cNvPr>
          <p:cNvSpPr>
            <a:spLocks noGrp="1"/>
          </p:cNvSpPr>
          <p:nvPr>
            <p:ph type="title"/>
          </p:nvPr>
        </p:nvSpPr>
        <p:spPr>
          <a:xfrm>
            <a:off x="391599" y="450773"/>
            <a:ext cx="11408804" cy="631775"/>
          </a:xfrm>
          <a:prstGeom prst="rect">
            <a:avLst/>
          </a:prstGeom>
        </p:spPr>
        <p:txBody>
          <a:bodyPr anchor="ctr"/>
          <a:lstStyle>
            <a:lvl1pPr algn="ctr">
              <a:defRPr sz="3200" b="1">
                <a:solidFill>
                  <a:schemeClr val="tx1"/>
                </a:solidFill>
              </a:defRPr>
            </a:lvl1pPr>
          </a:lstStyle>
          <a:p>
            <a:r>
              <a:rPr lang="en-US" dirty="0"/>
              <a:t>Click to edit Master title style</a:t>
            </a:r>
            <a:endParaRPr lang="en-GB" dirty="0"/>
          </a:p>
        </p:txBody>
      </p:sp>
      <p:sp>
        <p:nvSpPr>
          <p:cNvPr id="17" name="Text Placeholder 6">
            <a:extLst>
              <a:ext uri="{FF2B5EF4-FFF2-40B4-BE49-F238E27FC236}">
                <a16:creationId xmlns:a16="http://schemas.microsoft.com/office/drawing/2014/main" id="{3D48A384-379E-864F-A2E2-01EF6C402438}"/>
              </a:ext>
            </a:extLst>
          </p:cNvPr>
          <p:cNvSpPr>
            <a:spLocks noGrp="1"/>
          </p:cNvSpPr>
          <p:nvPr>
            <p:ph type="body" sz="quarter" idx="16" hasCustomPrompt="1"/>
          </p:nvPr>
        </p:nvSpPr>
        <p:spPr>
          <a:xfrm>
            <a:off x="391599" y="1128118"/>
            <a:ext cx="11408804" cy="530055"/>
          </a:xfrm>
          <a:prstGeom prst="rect">
            <a:avLst/>
          </a:prstGeom>
        </p:spPr>
        <p:txBody>
          <a:bodyPr anchor="ctr"/>
          <a:lstStyle>
            <a:lvl1pPr marL="0" indent="0" algn="ctr">
              <a:buNone/>
              <a:defRPr sz="2400" b="1">
                <a:solidFill>
                  <a:schemeClr val="tx1"/>
                </a:solidFill>
              </a:defRPr>
            </a:lvl1pPr>
            <a:lvl2pPr>
              <a:defRPr sz="1333"/>
            </a:lvl2pPr>
            <a:lvl3pPr>
              <a:defRPr sz="1333"/>
            </a:lvl3pPr>
            <a:lvl4pPr>
              <a:defRPr sz="1333"/>
            </a:lvl4pPr>
            <a:lvl5pPr>
              <a:defRPr sz="1333"/>
            </a:lvl5pPr>
          </a:lstStyle>
          <a:p>
            <a:pPr lvl="0"/>
            <a:r>
              <a:rPr lang="en-US" dirty="0"/>
              <a:t>Click to edit Master title slide</a:t>
            </a:r>
            <a:endParaRPr lang="en-GB" dirty="0"/>
          </a:p>
        </p:txBody>
      </p:sp>
      <p:cxnSp>
        <p:nvCxnSpPr>
          <p:cNvPr id="20" name="Straight Connector 19">
            <a:extLst>
              <a:ext uri="{FF2B5EF4-FFF2-40B4-BE49-F238E27FC236}">
                <a16:creationId xmlns:a16="http://schemas.microsoft.com/office/drawing/2014/main" id="{80C35067-E835-BD4F-A284-A2F4B755A850}"/>
              </a:ext>
            </a:extLst>
          </p:cNvPr>
          <p:cNvCxnSpPr/>
          <p:nvPr userDrawn="1"/>
        </p:nvCxnSpPr>
        <p:spPr>
          <a:xfrm flipV="1">
            <a:off x="7930356" y="2884427"/>
            <a:ext cx="0" cy="20629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34E77D04-FEA0-9A48-99BB-44FA1E043D82}"/>
              </a:ext>
            </a:extLst>
          </p:cNvPr>
          <p:cNvCxnSpPr/>
          <p:nvPr userDrawn="1"/>
        </p:nvCxnSpPr>
        <p:spPr>
          <a:xfrm flipV="1">
            <a:off x="4328319" y="2884427"/>
            <a:ext cx="0" cy="20629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 Placeholder 6">
            <a:extLst>
              <a:ext uri="{FF2B5EF4-FFF2-40B4-BE49-F238E27FC236}">
                <a16:creationId xmlns:a16="http://schemas.microsoft.com/office/drawing/2014/main" id="{66F4426F-9472-8E42-9CE2-56032EEDBDF0}"/>
              </a:ext>
            </a:extLst>
          </p:cNvPr>
          <p:cNvSpPr>
            <a:spLocks noGrp="1"/>
          </p:cNvSpPr>
          <p:nvPr>
            <p:ph type="body" sz="quarter" idx="52"/>
          </p:nvPr>
        </p:nvSpPr>
        <p:spPr>
          <a:xfrm>
            <a:off x="1173699" y="3174960"/>
            <a:ext cx="2707204" cy="373936"/>
          </a:xfrm>
          <a:prstGeom prst="rect">
            <a:avLst/>
          </a:prstGeom>
        </p:spPr>
        <p:txBody>
          <a:bodyPr/>
          <a:lstStyle>
            <a:lvl1pPr marL="0" indent="0" algn="ctr">
              <a:buNone/>
              <a:defRPr sz="1867" b="1">
                <a:solidFill>
                  <a:schemeClr val="tx1"/>
                </a:solidFill>
              </a:defRPr>
            </a:lvl1pPr>
            <a:lvl2pPr>
              <a:defRPr sz="1333"/>
            </a:lvl2pPr>
            <a:lvl3pPr>
              <a:defRPr sz="1333"/>
            </a:lvl3pPr>
            <a:lvl4pPr>
              <a:defRPr sz="1333"/>
            </a:lvl4pPr>
            <a:lvl5pPr>
              <a:defRPr sz="1333"/>
            </a:lvl5pPr>
          </a:lstStyle>
          <a:p>
            <a:pPr lvl="0"/>
            <a:r>
              <a:rPr lang="en-US" dirty="0"/>
              <a:t>Click to edit</a:t>
            </a:r>
            <a:endParaRPr lang="en-GB" dirty="0"/>
          </a:p>
        </p:txBody>
      </p:sp>
      <p:sp>
        <p:nvSpPr>
          <p:cNvPr id="24" name="Text Placeholder 6">
            <a:extLst>
              <a:ext uri="{FF2B5EF4-FFF2-40B4-BE49-F238E27FC236}">
                <a16:creationId xmlns:a16="http://schemas.microsoft.com/office/drawing/2014/main" id="{312B08A3-6F0E-8345-9F2F-07D520785853}"/>
              </a:ext>
            </a:extLst>
          </p:cNvPr>
          <p:cNvSpPr>
            <a:spLocks noGrp="1"/>
          </p:cNvSpPr>
          <p:nvPr>
            <p:ph type="body" sz="quarter" idx="72"/>
          </p:nvPr>
        </p:nvSpPr>
        <p:spPr>
          <a:xfrm>
            <a:off x="1173699" y="3678365"/>
            <a:ext cx="2707188" cy="918901"/>
          </a:xfrm>
          <a:prstGeom prst="rect">
            <a:avLst/>
          </a:prstGeom>
        </p:spPr>
        <p:txBody>
          <a:bodyPr/>
          <a:lstStyle>
            <a:lvl1pPr marL="0" indent="0" algn="ctr">
              <a:buNone/>
              <a:defRPr sz="1467" b="0">
                <a:solidFill>
                  <a:schemeClr val="tx1"/>
                </a:solidFill>
              </a:defRPr>
            </a:lvl1pPr>
            <a:lvl2pPr>
              <a:defRPr sz="1333"/>
            </a:lvl2pPr>
            <a:lvl3pPr>
              <a:defRPr sz="1333"/>
            </a:lvl3pPr>
            <a:lvl4pPr>
              <a:defRPr sz="1333"/>
            </a:lvl4pPr>
            <a:lvl5pPr>
              <a:defRPr sz="1333"/>
            </a:lvl5pPr>
          </a:lstStyle>
          <a:p>
            <a:pPr lvl="0"/>
            <a:r>
              <a:rPr lang="en-US" dirty="0"/>
              <a:t>Click to edit</a:t>
            </a:r>
            <a:endParaRPr lang="en-GB" dirty="0"/>
          </a:p>
        </p:txBody>
      </p:sp>
      <p:sp>
        <p:nvSpPr>
          <p:cNvPr id="25" name="Text Placeholder 6">
            <a:extLst>
              <a:ext uri="{FF2B5EF4-FFF2-40B4-BE49-F238E27FC236}">
                <a16:creationId xmlns:a16="http://schemas.microsoft.com/office/drawing/2014/main" id="{E376E8B7-2C49-5A43-A624-90D032310688}"/>
              </a:ext>
            </a:extLst>
          </p:cNvPr>
          <p:cNvSpPr>
            <a:spLocks noGrp="1"/>
          </p:cNvSpPr>
          <p:nvPr>
            <p:ph type="body" sz="quarter" idx="73"/>
          </p:nvPr>
        </p:nvSpPr>
        <p:spPr>
          <a:xfrm>
            <a:off x="4775738" y="3174960"/>
            <a:ext cx="2707204" cy="373936"/>
          </a:xfrm>
          <a:prstGeom prst="rect">
            <a:avLst/>
          </a:prstGeom>
        </p:spPr>
        <p:txBody>
          <a:bodyPr/>
          <a:lstStyle>
            <a:lvl1pPr marL="0" indent="0" algn="ctr">
              <a:buNone/>
              <a:defRPr sz="1867" b="1">
                <a:solidFill>
                  <a:schemeClr val="tx1"/>
                </a:solidFill>
              </a:defRPr>
            </a:lvl1pPr>
            <a:lvl2pPr>
              <a:defRPr sz="1333"/>
            </a:lvl2pPr>
            <a:lvl3pPr>
              <a:defRPr sz="1333"/>
            </a:lvl3pPr>
            <a:lvl4pPr>
              <a:defRPr sz="1333"/>
            </a:lvl4pPr>
            <a:lvl5pPr>
              <a:defRPr sz="1333"/>
            </a:lvl5pPr>
          </a:lstStyle>
          <a:p>
            <a:pPr lvl="0"/>
            <a:r>
              <a:rPr lang="en-US" dirty="0"/>
              <a:t>Click to edit</a:t>
            </a:r>
            <a:endParaRPr lang="en-GB" dirty="0"/>
          </a:p>
        </p:txBody>
      </p:sp>
      <p:sp>
        <p:nvSpPr>
          <p:cNvPr id="38" name="Text Placeholder 6">
            <a:extLst>
              <a:ext uri="{FF2B5EF4-FFF2-40B4-BE49-F238E27FC236}">
                <a16:creationId xmlns:a16="http://schemas.microsoft.com/office/drawing/2014/main" id="{0C68A706-386B-B54D-A68A-407C4C6E9C48}"/>
              </a:ext>
            </a:extLst>
          </p:cNvPr>
          <p:cNvSpPr>
            <a:spLocks noGrp="1"/>
          </p:cNvSpPr>
          <p:nvPr>
            <p:ph type="body" sz="quarter" idx="74"/>
          </p:nvPr>
        </p:nvSpPr>
        <p:spPr>
          <a:xfrm>
            <a:off x="4775738" y="3678365"/>
            <a:ext cx="2707188" cy="918901"/>
          </a:xfrm>
          <a:prstGeom prst="rect">
            <a:avLst/>
          </a:prstGeom>
        </p:spPr>
        <p:txBody>
          <a:bodyPr/>
          <a:lstStyle>
            <a:lvl1pPr marL="0" indent="0" algn="ctr">
              <a:buNone/>
              <a:defRPr sz="1467" b="0">
                <a:solidFill>
                  <a:schemeClr val="tx1"/>
                </a:solidFill>
              </a:defRPr>
            </a:lvl1pPr>
            <a:lvl2pPr>
              <a:defRPr sz="1333"/>
            </a:lvl2pPr>
            <a:lvl3pPr>
              <a:defRPr sz="1333"/>
            </a:lvl3pPr>
            <a:lvl4pPr>
              <a:defRPr sz="1333"/>
            </a:lvl4pPr>
            <a:lvl5pPr>
              <a:defRPr sz="1333"/>
            </a:lvl5pPr>
          </a:lstStyle>
          <a:p>
            <a:pPr lvl="0"/>
            <a:r>
              <a:rPr lang="en-US" dirty="0"/>
              <a:t>Click to edit</a:t>
            </a:r>
            <a:endParaRPr lang="en-GB" dirty="0"/>
          </a:p>
        </p:txBody>
      </p:sp>
      <p:sp>
        <p:nvSpPr>
          <p:cNvPr id="39" name="Text Placeholder 6">
            <a:extLst>
              <a:ext uri="{FF2B5EF4-FFF2-40B4-BE49-F238E27FC236}">
                <a16:creationId xmlns:a16="http://schemas.microsoft.com/office/drawing/2014/main" id="{B89421A3-22D4-824A-BC46-312A99FDA7CA}"/>
              </a:ext>
            </a:extLst>
          </p:cNvPr>
          <p:cNvSpPr>
            <a:spLocks noGrp="1"/>
          </p:cNvSpPr>
          <p:nvPr>
            <p:ph type="body" sz="quarter" idx="75"/>
          </p:nvPr>
        </p:nvSpPr>
        <p:spPr>
          <a:xfrm>
            <a:off x="8377758" y="3174960"/>
            <a:ext cx="2707204" cy="373936"/>
          </a:xfrm>
          <a:prstGeom prst="rect">
            <a:avLst/>
          </a:prstGeom>
        </p:spPr>
        <p:txBody>
          <a:bodyPr/>
          <a:lstStyle>
            <a:lvl1pPr marL="0" indent="0" algn="ctr">
              <a:buNone/>
              <a:defRPr sz="1867" b="1">
                <a:solidFill>
                  <a:schemeClr val="tx1"/>
                </a:solidFill>
              </a:defRPr>
            </a:lvl1pPr>
            <a:lvl2pPr>
              <a:defRPr sz="1333"/>
            </a:lvl2pPr>
            <a:lvl3pPr>
              <a:defRPr sz="1333"/>
            </a:lvl3pPr>
            <a:lvl4pPr>
              <a:defRPr sz="1333"/>
            </a:lvl4pPr>
            <a:lvl5pPr>
              <a:defRPr sz="1333"/>
            </a:lvl5pPr>
          </a:lstStyle>
          <a:p>
            <a:pPr lvl="0"/>
            <a:r>
              <a:rPr lang="en-US" dirty="0"/>
              <a:t>Click to edit</a:t>
            </a:r>
            <a:endParaRPr lang="en-GB" dirty="0"/>
          </a:p>
        </p:txBody>
      </p:sp>
      <p:sp>
        <p:nvSpPr>
          <p:cNvPr id="40" name="Text Placeholder 6">
            <a:extLst>
              <a:ext uri="{FF2B5EF4-FFF2-40B4-BE49-F238E27FC236}">
                <a16:creationId xmlns:a16="http://schemas.microsoft.com/office/drawing/2014/main" id="{CE424B62-5109-9841-8C42-5BD27006A9DD}"/>
              </a:ext>
            </a:extLst>
          </p:cNvPr>
          <p:cNvSpPr>
            <a:spLocks noGrp="1"/>
          </p:cNvSpPr>
          <p:nvPr>
            <p:ph type="body" sz="quarter" idx="76"/>
          </p:nvPr>
        </p:nvSpPr>
        <p:spPr>
          <a:xfrm>
            <a:off x="8377758" y="3678365"/>
            <a:ext cx="2707188" cy="918901"/>
          </a:xfrm>
          <a:prstGeom prst="rect">
            <a:avLst/>
          </a:prstGeom>
        </p:spPr>
        <p:txBody>
          <a:bodyPr/>
          <a:lstStyle>
            <a:lvl1pPr marL="0" indent="0" algn="ctr">
              <a:buNone/>
              <a:defRPr sz="1467" b="0">
                <a:solidFill>
                  <a:schemeClr val="tx1"/>
                </a:solidFill>
              </a:defRPr>
            </a:lvl1pPr>
            <a:lvl2pPr>
              <a:defRPr sz="1333"/>
            </a:lvl2pPr>
            <a:lvl3pPr>
              <a:defRPr sz="1333"/>
            </a:lvl3pPr>
            <a:lvl4pPr>
              <a:defRPr sz="1333"/>
            </a:lvl4pPr>
            <a:lvl5pPr>
              <a:defRPr sz="1333"/>
            </a:lvl5pPr>
          </a:lstStyle>
          <a:p>
            <a:pPr lvl="0"/>
            <a:r>
              <a:rPr lang="en-US" dirty="0"/>
              <a:t>Click to edit</a:t>
            </a:r>
            <a:endParaRPr lang="en-GB" dirty="0"/>
          </a:p>
        </p:txBody>
      </p:sp>
      <p:sp>
        <p:nvSpPr>
          <p:cNvPr id="41" name="Picture Placeholder 3">
            <a:extLst>
              <a:ext uri="{FF2B5EF4-FFF2-40B4-BE49-F238E27FC236}">
                <a16:creationId xmlns:a16="http://schemas.microsoft.com/office/drawing/2014/main" id="{22992596-9553-354E-9FA6-6A7BACE3514C}"/>
              </a:ext>
            </a:extLst>
          </p:cNvPr>
          <p:cNvSpPr>
            <a:spLocks noGrp="1"/>
          </p:cNvSpPr>
          <p:nvPr>
            <p:ph type="pic" sz="quarter" idx="68" hasCustomPrompt="1"/>
          </p:nvPr>
        </p:nvSpPr>
        <p:spPr>
          <a:xfrm>
            <a:off x="2261817" y="2411558"/>
            <a:ext cx="530953" cy="465780"/>
          </a:xfrm>
          <a:prstGeom prst="rect">
            <a:avLst/>
          </a:prstGeom>
        </p:spPr>
        <p:txBody>
          <a:bodyPr/>
          <a:lstStyle>
            <a:lvl1pPr marL="0" indent="0" algn="ctr">
              <a:buNone/>
              <a:defRPr sz="1067">
                <a:solidFill>
                  <a:schemeClr val="tx1"/>
                </a:solidFill>
              </a:defRPr>
            </a:lvl1pPr>
          </a:lstStyle>
          <a:p>
            <a:r>
              <a:rPr lang="en-GB" dirty="0"/>
              <a:t>Icon</a:t>
            </a:r>
          </a:p>
        </p:txBody>
      </p:sp>
      <p:sp>
        <p:nvSpPr>
          <p:cNvPr id="42" name="Picture Placeholder 3">
            <a:extLst>
              <a:ext uri="{FF2B5EF4-FFF2-40B4-BE49-F238E27FC236}">
                <a16:creationId xmlns:a16="http://schemas.microsoft.com/office/drawing/2014/main" id="{74591AD2-2569-CF45-8D7D-E69A713170D1}"/>
              </a:ext>
            </a:extLst>
          </p:cNvPr>
          <p:cNvSpPr>
            <a:spLocks noGrp="1"/>
          </p:cNvSpPr>
          <p:nvPr>
            <p:ph type="pic" sz="quarter" idx="77" hasCustomPrompt="1"/>
          </p:nvPr>
        </p:nvSpPr>
        <p:spPr>
          <a:xfrm>
            <a:off x="5863863" y="2411558"/>
            <a:ext cx="530953" cy="465780"/>
          </a:xfrm>
          <a:prstGeom prst="rect">
            <a:avLst/>
          </a:prstGeom>
        </p:spPr>
        <p:txBody>
          <a:bodyPr/>
          <a:lstStyle>
            <a:lvl1pPr marL="0" indent="0" algn="ctr">
              <a:buNone/>
              <a:defRPr sz="1067">
                <a:solidFill>
                  <a:schemeClr val="tx1"/>
                </a:solidFill>
              </a:defRPr>
            </a:lvl1pPr>
          </a:lstStyle>
          <a:p>
            <a:r>
              <a:rPr lang="en-GB" dirty="0"/>
              <a:t>Icon</a:t>
            </a:r>
          </a:p>
        </p:txBody>
      </p:sp>
      <p:sp>
        <p:nvSpPr>
          <p:cNvPr id="43" name="Picture Placeholder 3">
            <a:extLst>
              <a:ext uri="{FF2B5EF4-FFF2-40B4-BE49-F238E27FC236}">
                <a16:creationId xmlns:a16="http://schemas.microsoft.com/office/drawing/2014/main" id="{A01C25AB-DBA1-3343-A29F-C393C26205AB}"/>
              </a:ext>
            </a:extLst>
          </p:cNvPr>
          <p:cNvSpPr>
            <a:spLocks noGrp="1"/>
          </p:cNvSpPr>
          <p:nvPr>
            <p:ph type="pic" sz="quarter" idx="78" hasCustomPrompt="1"/>
          </p:nvPr>
        </p:nvSpPr>
        <p:spPr>
          <a:xfrm>
            <a:off x="9466926" y="2411558"/>
            <a:ext cx="530953" cy="465780"/>
          </a:xfrm>
          <a:prstGeom prst="rect">
            <a:avLst/>
          </a:prstGeom>
        </p:spPr>
        <p:txBody>
          <a:bodyPr/>
          <a:lstStyle>
            <a:lvl1pPr marL="0" indent="0" algn="ctr">
              <a:buNone/>
              <a:defRPr sz="1067">
                <a:solidFill>
                  <a:schemeClr val="tx1"/>
                </a:solidFill>
              </a:defRPr>
            </a:lvl1pPr>
          </a:lstStyle>
          <a:p>
            <a:r>
              <a:rPr lang="en-GB" dirty="0"/>
              <a:t>Icon</a:t>
            </a:r>
          </a:p>
        </p:txBody>
      </p:sp>
    </p:spTree>
    <p:extLst>
      <p:ext uri="{BB962C8B-B14F-4D97-AF65-F5344CB8AC3E}">
        <p14:creationId xmlns:p14="http://schemas.microsoft.com/office/powerpoint/2010/main" val="323352430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ppt_x"/>
                                          </p:val>
                                        </p:tav>
                                        <p:tav tm="100000">
                                          <p:val>
                                            <p:strVal val="#ppt_x"/>
                                          </p:val>
                                        </p:tav>
                                      </p:tavLst>
                                    </p:anim>
                                    <p:anim calcmode="lin" valueType="num">
                                      <p:cBhvr additive="base">
                                        <p:cTn id="1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34_NTT_content_page">
    <p:bg bwMode="ltGray">
      <p:bgPr>
        <a:solidFill>
          <a:schemeClr val="tx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21A6FFB-F313-6141-A172-BADFD8BD87EE}"/>
              </a:ext>
            </a:extLst>
          </p:cNvPr>
          <p:cNvSpPr/>
          <p:nvPr userDrawn="1"/>
        </p:nvSpPr>
        <p:spPr>
          <a:xfrm>
            <a:off x="8115510" y="3417993"/>
            <a:ext cx="4076492" cy="3456575"/>
          </a:xfrm>
          <a:prstGeom prst="rect">
            <a:avLst/>
          </a:prstGeom>
          <a:solidFill>
            <a:schemeClr val="accent5">
              <a:lumMod val="20000"/>
              <a:lumOff val="8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48000" tIns="48000" rIns="48000" bIns="48000" rtlCol="0" anchor="ctr"/>
          <a:lstStyle/>
          <a:p>
            <a:pPr marL="0" marR="0" lvl="0" indent="0" algn="ctr" defTabSz="1219140" rtl="0" eaLnBrk="1" fontAlgn="auto" latinLnBrk="0" hangingPunct="1">
              <a:lnSpc>
                <a:spcPct val="110000"/>
              </a:lnSpc>
              <a:spcBef>
                <a:spcPts val="267"/>
              </a:spcBef>
              <a:spcAft>
                <a:spcPts val="267"/>
              </a:spcAft>
              <a:buClrTx/>
              <a:buSzTx/>
              <a:buFontTx/>
              <a:buNone/>
              <a:tabLst/>
              <a:defRPr/>
            </a:pPr>
            <a:endParaRPr kumimoji="0" lang="en-GB" sz="2133" b="0" i="0" u="none" strike="noStrike" kern="1200" cap="none" spc="0" normalizeH="0" baseline="0" noProof="0" dirty="0">
              <a:ln>
                <a:noFill/>
              </a:ln>
              <a:solidFill>
                <a:srgbClr val="FFFFFF"/>
              </a:solidFill>
              <a:effectLst/>
              <a:uLnTx/>
              <a:uFillTx/>
              <a:latin typeface="Arial"/>
              <a:ea typeface="+mn-ea"/>
              <a:cs typeface="+mn-cs"/>
            </a:endParaRPr>
          </a:p>
        </p:txBody>
      </p:sp>
      <p:sp>
        <p:nvSpPr>
          <p:cNvPr id="10" name="Rectangle 9">
            <a:extLst>
              <a:ext uri="{FF2B5EF4-FFF2-40B4-BE49-F238E27FC236}">
                <a16:creationId xmlns:a16="http://schemas.microsoft.com/office/drawing/2014/main" id="{B80B8852-BEA0-3D4F-B90D-07A70ED2896E}"/>
              </a:ext>
            </a:extLst>
          </p:cNvPr>
          <p:cNvSpPr/>
          <p:nvPr userDrawn="1"/>
        </p:nvSpPr>
        <p:spPr>
          <a:xfrm>
            <a:off x="-3761" y="3423446"/>
            <a:ext cx="4044744" cy="3451121"/>
          </a:xfrm>
          <a:prstGeom prst="rect">
            <a:avLst/>
          </a:prstGeom>
          <a:solidFill>
            <a:schemeClr val="accent4">
              <a:lumMod val="20000"/>
              <a:lumOff val="8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48000" tIns="48000" rIns="48000" bIns="48000" rtlCol="0" anchor="ctr"/>
          <a:lstStyle/>
          <a:p>
            <a:pPr marL="0" marR="0" lvl="0" indent="0" algn="ctr" defTabSz="1219140" rtl="0" eaLnBrk="1" fontAlgn="auto" latinLnBrk="0" hangingPunct="1">
              <a:lnSpc>
                <a:spcPct val="110000"/>
              </a:lnSpc>
              <a:spcBef>
                <a:spcPts val="267"/>
              </a:spcBef>
              <a:spcAft>
                <a:spcPts val="267"/>
              </a:spcAft>
              <a:buClrTx/>
              <a:buSzTx/>
              <a:buFontTx/>
              <a:buNone/>
              <a:tabLst/>
              <a:defRPr/>
            </a:pPr>
            <a:endParaRPr kumimoji="0" lang="en-GB" sz="2133" b="0" i="0" u="none" strike="noStrike" kern="1200" cap="none" spc="0" normalizeH="0" baseline="0" noProof="0" dirty="0">
              <a:ln>
                <a:noFill/>
              </a:ln>
              <a:solidFill>
                <a:srgbClr val="FFFFFF"/>
              </a:solidFill>
              <a:effectLst/>
              <a:uLnTx/>
              <a:uFillTx/>
              <a:latin typeface="Arial"/>
              <a:ea typeface="+mn-ea"/>
              <a:cs typeface="+mn-cs"/>
            </a:endParaRPr>
          </a:p>
        </p:txBody>
      </p:sp>
      <p:sp>
        <p:nvSpPr>
          <p:cNvPr id="2" name="Rectangle 1">
            <a:extLst>
              <a:ext uri="{FF2B5EF4-FFF2-40B4-BE49-F238E27FC236}">
                <a16:creationId xmlns:a16="http://schemas.microsoft.com/office/drawing/2014/main" id="{79775F3A-6E16-BA44-A37B-47351FCDF66D}"/>
              </a:ext>
            </a:extLst>
          </p:cNvPr>
          <p:cNvSpPr/>
          <p:nvPr userDrawn="1"/>
        </p:nvSpPr>
        <p:spPr>
          <a:xfrm>
            <a:off x="4042571" y="-1"/>
            <a:ext cx="4073525" cy="3451121"/>
          </a:xfrm>
          <a:prstGeom prst="rect">
            <a:avLst/>
          </a:prstGeom>
          <a:solidFill>
            <a:schemeClr val="accent2">
              <a:lumMod val="20000"/>
              <a:lumOff val="8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48000" tIns="48000" rIns="48000" bIns="48000" rtlCol="0" anchor="ctr"/>
          <a:lstStyle/>
          <a:p>
            <a:pPr marL="0" marR="0" lvl="0" indent="0" algn="ctr" defTabSz="1219140" rtl="0" eaLnBrk="1" fontAlgn="auto" latinLnBrk="0" hangingPunct="1">
              <a:lnSpc>
                <a:spcPct val="110000"/>
              </a:lnSpc>
              <a:spcBef>
                <a:spcPts val="267"/>
              </a:spcBef>
              <a:spcAft>
                <a:spcPts val="267"/>
              </a:spcAft>
              <a:buClrTx/>
              <a:buSzTx/>
              <a:buFontTx/>
              <a:buNone/>
              <a:tabLst/>
              <a:defRPr/>
            </a:pPr>
            <a:endParaRPr kumimoji="0" lang="en-GB" sz="2133" b="0" i="0" u="none" strike="noStrike" kern="1200" cap="none" spc="0" normalizeH="0" baseline="0" noProof="0" dirty="0">
              <a:ln>
                <a:noFill/>
              </a:ln>
              <a:solidFill>
                <a:srgbClr val="FFFFFF"/>
              </a:solidFill>
              <a:effectLst/>
              <a:uLnTx/>
              <a:uFillTx/>
              <a:latin typeface="Arial"/>
              <a:ea typeface="+mn-ea"/>
              <a:cs typeface="+mn-cs"/>
            </a:endParaRPr>
          </a:p>
        </p:txBody>
      </p:sp>
      <p:sp>
        <p:nvSpPr>
          <p:cNvPr id="13" name="Picture Placeholder 2">
            <a:extLst>
              <a:ext uri="{FF2B5EF4-FFF2-40B4-BE49-F238E27FC236}">
                <a16:creationId xmlns:a16="http://schemas.microsoft.com/office/drawing/2014/main" id="{7B5540B0-93CE-384E-B0EA-1F68C487A39C}"/>
              </a:ext>
            </a:extLst>
          </p:cNvPr>
          <p:cNvSpPr>
            <a:spLocks noGrp="1"/>
          </p:cNvSpPr>
          <p:nvPr>
            <p:ph type="pic" sz="quarter" idx="15"/>
          </p:nvPr>
        </p:nvSpPr>
        <p:spPr bwMode="auto">
          <a:xfrm>
            <a:off x="4042571" y="3434558"/>
            <a:ext cx="4073525" cy="3423444"/>
          </a:xfrm>
          <a:prstGeom prst="rect">
            <a:avLst/>
          </a:prstGeom>
          <a:solidFill>
            <a:schemeClr val="bg2">
              <a:lumMod val="20000"/>
              <a:lumOff val="80000"/>
            </a:schemeClr>
          </a:solidFill>
        </p:spPr>
        <p:txBody>
          <a:bodyPr vert="horz" wrap="square" lIns="34290" tIns="17145" rIns="34290" bIns="17145" numCol="1" anchor="t" anchorCtr="0" compatLnSpc="1">
            <a:prstTxWarp prst="textNoShape">
              <a:avLst/>
            </a:prstTxWarp>
            <a:normAutofit/>
          </a:bodyPr>
          <a:lstStyle>
            <a:lvl1pPr marL="0" indent="0">
              <a:buNone/>
              <a:defRPr sz="1867">
                <a:solidFill>
                  <a:schemeClr val="bg1"/>
                </a:solidFill>
              </a:defRPr>
            </a:lvl1pPr>
          </a:lstStyle>
          <a:p>
            <a:endParaRPr lang="en-GB" dirty="0"/>
          </a:p>
        </p:txBody>
      </p:sp>
      <p:sp>
        <p:nvSpPr>
          <p:cNvPr id="14" name="Picture Placeholder 1">
            <a:extLst>
              <a:ext uri="{FF2B5EF4-FFF2-40B4-BE49-F238E27FC236}">
                <a16:creationId xmlns:a16="http://schemas.microsoft.com/office/drawing/2014/main" id="{AF09079C-C66C-5A47-BB10-2FB7AE1D67CA}"/>
              </a:ext>
            </a:extLst>
          </p:cNvPr>
          <p:cNvSpPr>
            <a:spLocks noGrp="1"/>
          </p:cNvSpPr>
          <p:nvPr>
            <p:ph type="pic" sz="quarter" idx="18"/>
          </p:nvPr>
        </p:nvSpPr>
        <p:spPr bwMode="auto">
          <a:xfrm>
            <a:off x="-3175" y="2"/>
            <a:ext cx="4045744" cy="3434556"/>
          </a:xfrm>
          <a:prstGeom prst="rect">
            <a:avLst/>
          </a:prstGeom>
          <a:solidFill>
            <a:schemeClr val="bg2">
              <a:lumMod val="20000"/>
              <a:lumOff val="80000"/>
            </a:schemeClr>
          </a:solidFill>
        </p:spPr>
        <p:txBody>
          <a:bodyPr vert="horz" wrap="square" lIns="34290" tIns="17145" rIns="34290" bIns="17145" numCol="1" anchor="t" anchorCtr="0" compatLnSpc="1">
            <a:prstTxWarp prst="textNoShape">
              <a:avLst/>
            </a:prstTxWarp>
            <a:normAutofit/>
          </a:bodyPr>
          <a:lstStyle>
            <a:lvl1pPr marL="0" indent="0">
              <a:buNone/>
              <a:defRPr sz="1867">
                <a:solidFill>
                  <a:schemeClr val="bg1"/>
                </a:solidFill>
              </a:defRPr>
            </a:lvl1pPr>
          </a:lstStyle>
          <a:p>
            <a:endParaRPr lang="en-GB" dirty="0"/>
          </a:p>
        </p:txBody>
      </p:sp>
      <p:sp>
        <p:nvSpPr>
          <p:cNvPr id="17" name="Picture Placeholder 3">
            <a:extLst>
              <a:ext uri="{FF2B5EF4-FFF2-40B4-BE49-F238E27FC236}">
                <a16:creationId xmlns:a16="http://schemas.microsoft.com/office/drawing/2014/main" id="{D2AC0BAC-2AF9-F540-B096-781969CEA2D6}"/>
              </a:ext>
            </a:extLst>
          </p:cNvPr>
          <p:cNvSpPr>
            <a:spLocks noGrp="1"/>
          </p:cNvSpPr>
          <p:nvPr>
            <p:ph type="pic" sz="quarter" idx="21"/>
          </p:nvPr>
        </p:nvSpPr>
        <p:spPr bwMode="auto">
          <a:xfrm>
            <a:off x="8116097" y="2"/>
            <a:ext cx="4074319" cy="3434556"/>
          </a:xfrm>
          <a:prstGeom prst="rect">
            <a:avLst/>
          </a:prstGeom>
          <a:solidFill>
            <a:schemeClr val="bg2">
              <a:lumMod val="20000"/>
              <a:lumOff val="80000"/>
            </a:schemeClr>
          </a:solidFill>
        </p:spPr>
        <p:txBody>
          <a:bodyPr vert="horz" wrap="square" lIns="34290" tIns="17145" rIns="34290" bIns="17145" numCol="1" anchor="t" anchorCtr="0" compatLnSpc="1">
            <a:prstTxWarp prst="textNoShape">
              <a:avLst/>
            </a:prstTxWarp>
            <a:normAutofit/>
          </a:bodyPr>
          <a:lstStyle>
            <a:lvl1pPr marL="0" indent="0">
              <a:buNone/>
              <a:defRPr sz="1867">
                <a:solidFill>
                  <a:schemeClr val="bg1"/>
                </a:solidFill>
              </a:defRPr>
            </a:lvl1pPr>
          </a:lstStyle>
          <a:p>
            <a:endParaRPr lang="en-GB" dirty="0"/>
          </a:p>
        </p:txBody>
      </p:sp>
      <p:sp>
        <p:nvSpPr>
          <p:cNvPr id="8" name="Text Placeholder 6">
            <a:extLst>
              <a:ext uri="{FF2B5EF4-FFF2-40B4-BE49-F238E27FC236}">
                <a16:creationId xmlns:a16="http://schemas.microsoft.com/office/drawing/2014/main" id="{4123768B-9ACE-1742-8661-A2254A8C2CA0}"/>
              </a:ext>
            </a:extLst>
          </p:cNvPr>
          <p:cNvSpPr>
            <a:spLocks noGrp="1"/>
          </p:cNvSpPr>
          <p:nvPr>
            <p:ph type="body" sz="quarter" idx="16"/>
          </p:nvPr>
        </p:nvSpPr>
        <p:spPr>
          <a:xfrm>
            <a:off x="4772310" y="1481607"/>
            <a:ext cx="2614047" cy="465789"/>
          </a:xfrm>
          <a:prstGeom prst="rect">
            <a:avLst/>
          </a:prstGeom>
        </p:spPr>
        <p:txBody>
          <a:bodyPr anchor="ctr"/>
          <a:lstStyle>
            <a:lvl1pPr marL="0" indent="0" algn="ctr">
              <a:buNone/>
              <a:defRPr sz="1867" b="1">
                <a:solidFill>
                  <a:schemeClr val="accent2"/>
                </a:solidFill>
              </a:defRPr>
            </a:lvl1pPr>
            <a:lvl2pPr>
              <a:defRPr sz="1333"/>
            </a:lvl2pPr>
            <a:lvl3pPr>
              <a:defRPr sz="1333"/>
            </a:lvl3pPr>
            <a:lvl4pPr>
              <a:defRPr sz="1333"/>
            </a:lvl4pPr>
            <a:lvl5pPr>
              <a:defRPr sz="1333"/>
            </a:lvl5pPr>
          </a:lstStyle>
          <a:p>
            <a:pPr lvl="0"/>
            <a:r>
              <a:rPr lang="en-US" dirty="0"/>
              <a:t>Click to edit</a:t>
            </a:r>
            <a:endParaRPr lang="en-GB" dirty="0"/>
          </a:p>
        </p:txBody>
      </p:sp>
      <p:sp>
        <p:nvSpPr>
          <p:cNvPr id="11" name="Text Placeholder 6">
            <a:extLst>
              <a:ext uri="{FF2B5EF4-FFF2-40B4-BE49-F238E27FC236}">
                <a16:creationId xmlns:a16="http://schemas.microsoft.com/office/drawing/2014/main" id="{43DCF11B-18FB-C347-AEE7-4589C1D5322A}"/>
              </a:ext>
            </a:extLst>
          </p:cNvPr>
          <p:cNvSpPr>
            <a:spLocks noGrp="1"/>
          </p:cNvSpPr>
          <p:nvPr>
            <p:ph type="body" sz="quarter" idx="22"/>
          </p:nvPr>
        </p:nvSpPr>
        <p:spPr>
          <a:xfrm>
            <a:off x="712383" y="4927172"/>
            <a:ext cx="2614047" cy="465789"/>
          </a:xfrm>
          <a:prstGeom prst="rect">
            <a:avLst/>
          </a:prstGeom>
        </p:spPr>
        <p:txBody>
          <a:bodyPr anchor="ctr"/>
          <a:lstStyle>
            <a:lvl1pPr marL="0" indent="0" algn="ctr">
              <a:buNone/>
              <a:defRPr sz="1867" b="1">
                <a:solidFill>
                  <a:schemeClr val="accent2"/>
                </a:solidFill>
              </a:defRPr>
            </a:lvl1pPr>
            <a:lvl2pPr>
              <a:defRPr sz="1333"/>
            </a:lvl2pPr>
            <a:lvl3pPr>
              <a:defRPr sz="1333"/>
            </a:lvl3pPr>
            <a:lvl4pPr>
              <a:defRPr sz="1333"/>
            </a:lvl4pPr>
            <a:lvl5pPr>
              <a:defRPr sz="1333"/>
            </a:lvl5pPr>
          </a:lstStyle>
          <a:p>
            <a:pPr lvl="0"/>
            <a:r>
              <a:rPr lang="en-US" dirty="0"/>
              <a:t>Click to edit</a:t>
            </a:r>
            <a:endParaRPr lang="en-GB" dirty="0"/>
          </a:p>
        </p:txBody>
      </p:sp>
      <p:sp>
        <p:nvSpPr>
          <p:cNvPr id="15" name="Text Placeholder 6">
            <a:extLst>
              <a:ext uri="{FF2B5EF4-FFF2-40B4-BE49-F238E27FC236}">
                <a16:creationId xmlns:a16="http://schemas.microsoft.com/office/drawing/2014/main" id="{5A1EDE70-062C-4242-98E0-A4DD62699851}"/>
              </a:ext>
            </a:extLst>
          </p:cNvPr>
          <p:cNvSpPr>
            <a:spLocks noGrp="1"/>
          </p:cNvSpPr>
          <p:nvPr>
            <p:ph type="body" sz="quarter" idx="23"/>
          </p:nvPr>
        </p:nvSpPr>
        <p:spPr>
          <a:xfrm>
            <a:off x="8846233" y="4927172"/>
            <a:ext cx="2614047" cy="465789"/>
          </a:xfrm>
          <a:prstGeom prst="rect">
            <a:avLst/>
          </a:prstGeom>
        </p:spPr>
        <p:txBody>
          <a:bodyPr anchor="ctr"/>
          <a:lstStyle>
            <a:lvl1pPr marL="0" indent="0" algn="ctr">
              <a:buNone/>
              <a:defRPr sz="1867" b="1">
                <a:solidFill>
                  <a:schemeClr val="accent2"/>
                </a:solidFill>
              </a:defRPr>
            </a:lvl1pPr>
            <a:lvl2pPr>
              <a:defRPr sz="1333"/>
            </a:lvl2pPr>
            <a:lvl3pPr>
              <a:defRPr sz="1333"/>
            </a:lvl3pPr>
            <a:lvl4pPr>
              <a:defRPr sz="1333"/>
            </a:lvl4pPr>
            <a:lvl5pPr>
              <a:defRPr sz="1333"/>
            </a:lvl5pPr>
          </a:lstStyle>
          <a:p>
            <a:pPr lvl="0"/>
            <a:r>
              <a:rPr lang="en-US" dirty="0"/>
              <a:t>Click to edit</a:t>
            </a:r>
            <a:endParaRPr lang="en-GB" dirty="0"/>
          </a:p>
        </p:txBody>
      </p:sp>
    </p:spTree>
    <p:extLst>
      <p:ext uri="{BB962C8B-B14F-4D97-AF65-F5344CB8AC3E}">
        <p14:creationId xmlns:p14="http://schemas.microsoft.com/office/powerpoint/2010/main" val="1133114133"/>
      </p:ext>
    </p:extLst>
  </p:cSld>
  <p:clrMapOvr>
    <a:overrideClrMapping bg1="dk1" tx1="lt1" bg2="dk2" tx2="lt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NTT_custom_layout_images_white">
    <p:spTree>
      <p:nvGrpSpPr>
        <p:cNvPr id="1" name=""/>
        <p:cNvGrpSpPr/>
        <p:nvPr/>
      </p:nvGrpSpPr>
      <p:grpSpPr>
        <a:xfrm>
          <a:off x="0" y="0"/>
          <a:ext cx="0" cy="0"/>
          <a:chOff x="0" y="0"/>
          <a:chExt cx="0" cy="0"/>
        </a:xfrm>
      </p:grpSpPr>
      <p:sp>
        <p:nvSpPr>
          <p:cNvPr id="3" name="Rounded Rectangle 2"/>
          <p:cNvSpPr/>
          <p:nvPr userDrawn="1"/>
        </p:nvSpPr>
        <p:spPr>
          <a:xfrm>
            <a:off x="4891617" y="398424"/>
            <a:ext cx="4357515" cy="3547536"/>
          </a:xfrm>
          <a:prstGeom prst="roundRect">
            <a:avLst>
              <a:gd name="adj" fmla="val 0"/>
            </a:avLst>
          </a:prstGeom>
          <a:solidFill>
            <a:schemeClr val="bg1">
              <a:alpha val="30000"/>
            </a:schemeClr>
          </a:solidFill>
          <a:ln w="3175" cmpd="sng">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4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1973"/>
              </a:solidFill>
              <a:effectLst/>
              <a:uLnTx/>
              <a:uFillTx/>
              <a:latin typeface="Arial"/>
              <a:ea typeface="+mn-ea"/>
              <a:cs typeface="+mn-cs"/>
            </a:endParaRPr>
          </a:p>
        </p:txBody>
      </p:sp>
      <p:sp>
        <p:nvSpPr>
          <p:cNvPr id="5" name="Rounded Rectangle 4"/>
          <p:cNvSpPr/>
          <p:nvPr userDrawn="1"/>
        </p:nvSpPr>
        <p:spPr>
          <a:xfrm>
            <a:off x="427767" y="398424"/>
            <a:ext cx="4363668" cy="3547536"/>
          </a:xfrm>
          <a:prstGeom prst="roundRect">
            <a:avLst>
              <a:gd name="adj" fmla="val 0"/>
            </a:avLst>
          </a:prstGeom>
          <a:solidFill>
            <a:schemeClr val="bg1">
              <a:alpha val="30000"/>
            </a:schemeClr>
          </a:solidFill>
          <a:ln w="3175" cmpd="sng">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4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1973"/>
              </a:solidFill>
              <a:effectLst/>
              <a:uLnTx/>
              <a:uFillTx/>
              <a:latin typeface="Arial"/>
              <a:ea typeface="+mn-ea"/>
              <a:cs typeface="+mn-cs"/>
            </a:endParaRPr>
          </a:p>
        </p:txBody>
      </p:sp>
      <p:sp>
        <p:nvSpPr>
          <p:cNvPr id="9" name="Rounded Rectangle 8"/>
          <p:cNvSpPr/>
          <p:nvPr userDrawn="1"/>
        </p:nvSpPr>
        <p:spPr>
          <a:xfrm>
            <a:off x="446620" y="4055044"/>
            <a:ext cx="3335953" cy="2204536"/>
          </a:xfrm>
          <a:prstGeom prst="roundRect">
            <a:avLst>
              <a:gd name="adj" fmla="val 0"/>
            </a:avLst>
          </a:prstGeom>
          <a:solidFill>
            <a:schemeClr val="bg1">
              <a:alpha val="30000"/>
            </a:schemeClr>
          </a:solidFill>
          <a:ln w="3175" cmpd="sng">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4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1973"/>
              </a:solidFill>
              <a:effectLst/>
              <a:uLnTx/>
              <a:uFillTx/>
              <a:latin typeface="Arial"/>
              <a:ea typeface="+mn-ea"/>
              <a:cs typeface="+mn-cs"/>
            </a:endParaRPr>
          </a:p>
        </p:txBody>
      </p:sp>
      <p:sp>
        <p:nvSpPr>
          <p:cNvPr id="15" name="Rounded Rectangle 14"/>
          <p:cNvSpPr/>
          <p:nvPr userDrawn="1"/>
        </p:nvSpPr>
        <p:spPr>
          <a:xfrm>
            <a:off x="9349319" y="5003013"/>
            <a:ext cx="2408765" cy="1256569"/>
          </a:xfrm>
          <a:prstGeom prst="roundRect">
            <a:avLst>
              <a:gd name="adj" fmla="val 0"/>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4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1973"/>
              </a:solidFill>
              <a:effectLst/>
              <a:uLnTx/>
              <a:uFillTx/>
              <a:latin typeface="Arial"/>
              <a:ea typeface="+mn-ea"/>
              <a:cs typeface="+mn-cs"/>
            </a:endParaRPr>
          </a:p>
        </p:txBody>
      </p:sp>
      <p:sp>
        <p:nvSpPr>
          <p:cNvPr id="10" name="Picture Placeholder 25"/>
          <p:cNvSpPr>
            <a:spLocks noGrp="1"/>
          </p:cNvSpPr>
          <p:nvPr>
            <p:ph type="pic" sz="quarter" idx="13" hasCustomPrompt="1"/>
          </p:nvPr>
        </p:nvSpPr>
        <p:spPr>
          <a:xfrm>
            <a:off x="427767" y="4055044"/>
            <a:ext cx="3354805" cy="2204536"/>
          </a:xfrm>
          <a:prstGeom prst="roundRect">
            <a:avLst>
              <a:gd name="adj" fmla="val 0"/>
            </a:avLst>
          </a:prstGeom>
          <a:solidFill>
            <a:schemeClr val="bg1">
              <a:alpha val="30000"/>
            </a:schemeClr>
          </a:solidFill>
          <a:ln>
            <a:noFill/>
          </a:ln>
          <a:effectLst/>
        </p:spPr>
        <p:txBody>
          <a:bodyPr vert="horz" lIns="91440" tIns="45720" rIns="91440" bIns="45720" rtlCol="0" anchor="ctr" anchorCtr="0">
            <a:normAutofit/>
          </a:bodyPr>
          <a:lstStyle>
            <a:lvl1pPr marL="0" indent="0" algn="ctr" defTabSz="1219140" rtl="0" eaLnBrk="1" latinLnBrk="0" hangingPunct="1">
              <a:lnSpc>
                <a:spcPct val="95000"/>
              </a:lnSpc>
              <a:spcBef>
                <a:spcPts val="1920"/>
              </a:spcBef>
              <a:buClr>
                <a:srgbClr val="92D050"/>
              </a:buClr>
              <a:buSzPct val="90000"/>
              <a:buFont typeface="Arial" pitchFamily="34" charset="0"/>
              <a:buNone/>
              <a:tabLst/>
              <a:defRPr lang="en-US" sz="2667" kern="1200" dirty="0">
                <a:solidFill>
                  <a:schemeClr val="tx1"/>
                </a:solidFill>
                <a:latin typeface="Arial"/>
                <a:ea typeface="+mn-ea"/>
                <a:cs typeface="+mn-cs"/>
              </a:defRPr>
            </a:lvl1pPr>
          </a:lstStyle>
          <a:p>
            <a:r>
              <a:rPr lang="en-US" dirty="0"/>
              <a:t>Insert photo here</a:t>
            </a:r>
          </a:p>
        </p:txBody>
      </p:sp>
      <p:sp>
        <p:nvSpPr>
          <p:cNvPr id="11" name="Rounded Rectangle 10"/>
          <p:cNvSpPr/>
          <p:nvPr userDrawn="1"/>
        </p:nvSpPr>
        <p:spPr>
          <a:xfrm>
            <a:off x="3881968" y="4055044"/>
            <a:ext cx="5367165" cy="2204536"/>
          </a:xfrm>
          <a:prstGeom prst="roundRect">
            <a:avLst>
              <a:gd name="adj" fmla="val 0"/>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4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1973"/>
              </a:solidFill>
              <a:effectLst/>
              <a:uLnTx/>
              <a:uFillTx/>
              <a:latin typeface="Arial"/>
              <a:ea typeface="+mn-ea"/>
              <a:cs typeface="+mn-cs"/>
            </a:endParaRPr>
          </a:p>
        </p:txBody>
      </p:sp>
      <p:sp>
        <p:nvSpPr>
          <p:cNvPr id="13" name="Rounded Rectangle 12"/>
          <p:cNvSpPr/>
          <p:nvPr userDrawn="1"/>
        </p:nvSpPr>
        <p:spPr>
          <a:xfrm>
            <a:off x="9349319" y="2228436"/>
            <a:ext cx="2408765" cy="2675053"/>
          </a:xfrm>
          <a:prstGeom prst="roundRect">
            <a:avLst>
              <a:gd name="adj" fmla="val 0"/>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4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1973"/>
              </a:solidFill>
              <a:effectLst/>
              <a:uLnTx/>
              <a:uFillTx/>
              <a:latin typeface="Arial"/>
              <a:ea typeface="+mn-ea"/>
              <a:cs typeface="+mn-cs"/>
            </a:endParaRPr>
          </a:p>
        </p:txBody>
      </p:sp>
      <p:sp>
        <p:nvSpPr>
          <p:cNvPr id="6" name="Picture Placeholder 25"/>
          <p:cNvSpPr>
            <a:spLocks noGrp="1"/>
          </p:cNvSpPr>
          <p:nvPr>
            <p:ph type="pic" sz="quarter" idx="10" hasCustomPrompt="1"/>
          </p:nvPr>
        </p:nvSpPr>
        <p:spPr>
          <a:xfrm>
            <a:off x="427767" y="398424"/>
            <a:ext cx="4363668" cy="3547536"/>
          </a:xfrm>
          <a:prstGeom prst="roundRect">
            <a:avLst>
              <a:gd name="adj" fmla="val 0"/>
            </a:avLst>
          </a:prstGeom>
          <a:solidFill>
            <a:schemeClr val="bg1">
              <a:alpha val="30000"/>
            </a:schemeClr>
          </a:solidFill>
          <a:ln>
            <a:noFill/>
          </a:ln>
          <a:effectLst/>
        </p:spPr>
        <p:txBody>
          <a:bodyPr vert="horz" lIns="91440" tIns="45720" rIns="91440" bIns="45720" rtlCol="0" anchor="ctr" anchorCtr="0">
            <a:normAutofit/>
          </a:bodyPr>
          <a:lstStyle>
            <a:lvl1pPr marL="0" indent="0" algn="ctr" defTabSz="1219140" rtl="0" eaLnBrk="1" latinLnBrk="0" hangingPunct="1">
              <a:lnSpc>
                <a:spcPct val="95000"/>
              </a:lnSpc>
              <a:spcBef>
                <a:spcPts val="1920"/>
              </a:spcBef>
              <a:buClr>
                <a:srgbClr val="92D050"/>
              </a:buClr>
              <a:buSzPct val="90000"/>
              <a:buFont typeface="Arial" pitchFamily="34" charset="0"/>
              <a:buNone/>
              <a:tabLst/>
              <a:defRPr lang="en-US" sz="2667" kern="1200" dirty="0">
                <a:solidFill>
                  <a:schemeClr val="tx1"/>
                </a:solidFill>
                <a:latin typeface="Arial"/>
                <a:ea typeface="+mn-ea"/>
                <a:cs typeface="+mn-cs"/>
              </a:defRPr>
            </a:lvl1pPr>
          </a:lstStyle>
          <a:p>
            <a:r>
              <a:rPr lang="en-US" dirty="0"/>
              <a:t>Insert photo here</a:t>
            </a:r>
          </a:p>
        </p:txBody>
      </p:sp>
      <p:sp>
        <p:nvSpPr>
          <p:cNvPr id="4" name="Picture Placeholder 25"/>
          <p:cNvSpPr>
            <a:spLocks noGrp="1"/>
          </p:cNvSpPr>
          <p:nvPr>
            <p:ph type="pic" sz="quarter" idx="11" hasCustomPrompt="1"/>
          </p:nvPr>
        </p:nvSpPr>
        <p:spPr>
          <a:xfrm>
            <a:off x="4891987" y="398424"/>
            <a:ext cx="4357148" cy="3547536"/>
          </a:xfrm>
          <a:prstGeom prst="roundRect">
            <a:avLst>
              <a:gd name="adj" fmla="val 0"/>
            </a:avLst>
          </a:prstGeom>
          <a:solidFill>
            <a:schemeClr val="bg1">
              <a:alpha val="30000"/>
            </a:schemeClr>
          </a:solidFill>
          <a:ln>
            <a:noFill/>
          </a:ln>
          <a:effectLst/>
        </p:spPr>
        <p:txBody>
          <a:bodyPr vert="horz" lIns="91440" tIns="45720" rIns="91440" bIns="45720" rtlCol="0" anchor="ctr" anchorCtr="0">
            <a:normAutofit/>
          </a:bodyPr>
          <a:lstStyle>
            <a:lvl1pPr marL="0" indent="0" algn="ctr" defTabSz="1219140" rtl="0" eaLnBrk="1" latinLnBrk="0" hangingPunct="1">
              <a:lnSpc>
                <a:spcPct val="95000"/>
              </a:lnSpc>
              <a:spcBef>
                <a:spcPts val="1920"/>
              </a:spcBef>
              <a:buClr>
                <a:srgbClr val="92D050"/>
              </a:buClr>
              <a:buSzPct val="90000"/>
              <a:buFont typeface="Arial" pitchFamily="34" charset="0"/>
              <a:buNone/>
              <a:tabLst/>
              <a:defRPr lang="en-US" sz="2667" kern="1200" dirty="0">
                <a:solidFill>
                  <a:schemeClr val="tx1"/>
                </a:solidFill>
                <a:latin typeface="Arial"/>
                <a:ea typeface="+mn-ea"/>
                <a:cs typeface="+mn-cs"/>
              </a:defRPr>
            </a:lvl1pPr>
          </a:lstStyle>
          <a:p>
            <a:r>
              <a:rPr lang="en-US" dirty="0"/>
              <a:t>Insert photo here</a:t>
            </a:r>
          </a:p>
        </p:txBody>
      </p:sp>
      <p:sp>
        <p:nvSpPr>
          <p:cNvPr id="7" name="Rounded Rectangle 6"/>
          <p:cNvSpPr/>
          <p:nvPr userDrawn="1"/>
        </p:nvSpPr>
        <p:spPr>
          <a:xfrm>
            <a:off x="9349319" y="398426"/>
            <a:ext cx="2408765" cy="1744135"/>
          </a:xfrm>
          <a:prstGeom prst="roundRect">
            <a:avLst>
              <a:gd name="adj" fmla="val 0"/>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4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1973"/>
              </a:solidFill>
              <a:effectLst/>
              <a:uLnTx/>
              <a:uFillTx/>
              <a:latin typeface="Arial"/>
              <a:ea typeface="+mn-ea"/>
              <a:cs typeface="+mn-cs"/>
            </a:endParaRPr>
          </a:p>
        </p:txBody>
      </p:sp>
      <p:sp>
        <p:nvSpPr>
          <p:cNvPr id="16" name="Picture Placeholder 25"/>
          <p:cNvSpPr>
            <a:spLocks noGrp="1"/>
          </p:cNvSpPr>
          <p:nvPr>
            <p:ph type="pic" sz="quarter" idx="16" hasCustomPrompt="1"/>
          </p:nvPr>
        </p:nvSpPr>
        <p:spPr>
          <a:xfrm>
            <a:off x="9349319" y="5003013"/>
            <a:ext cx="2408764" cy="1256569"/>
          </a:xfrm>
          <a:prstGeom prst="roundRect">
            <a:avLst>
              <a:gd name="adj" fmla="val 0"/>
            </a:avLst>
          </a:prstGeom>
          <a:solidFill>
            <a:schemeClr val="bg1">
              <a:alpha val="30000"/>
            </a:schemeClr>
          </a:solidFill>
          <a:ln w="3175" cmpd="sng">
            <a:noFill/>
          </a:ln>
          <a:effectLst/>
        </p:spPr>
        <p:txBody>
          <a:bodyPr vert="horz" lIns="91440" tIns="45720" rIns="91440" bIns="45720" rtlCol="0" anchor="ctr" anchorCtr="0">
            <a:normAutofit/>
          </a:bodyPr>
          <a:lstStyle>
            <a:lvl1pPr marL="0" indent="0" algn="ctr" defTabSz="1219140" rtl="0" eaLnBrk="1" latinLnBrk="0" hangingPunct="1">
              <a:lnSpc>
                <a:spcPct val="95000"/>
              </a:lnSpc>
              <a:spcBef>
                <a:spcPts val="1920"/>
              </a:spcBef>
              <a:buClr>
                <a:srgbClr val="92D050"/>
              </a:buClr>
              <a:buSzPct val="90000"/>
              <a:buFont typeface="Arial" pitchFamily="34" charset="0"/>
              <a:buNone/>
              <a:tabLst/>
              <a:defRPr lang="en-US" sz="2667" kern="1200" dirty="0">
                <a:solidFill>
                  <a:schemeClr val="tx1"/>
                </a:solidFill>
                <a:latin typeface="Arial"/>
                <a:ea typeface="+mn-ea"/>
                <a:cs typeface="+mn-cs"/>
              </a:defRPr>
            </a:lvl1pPr>
          </a:lstStyle>
          <a:p>
            <a:r>
              <a:rPr lang="en-US" dirty="0"/>
              <a:t>Insert photo here</a:t>
            </a:r>
          </a:p>
        </p:txBody>
      </p:sp>
      <p:sp>
        <p:nvSpPr>
          <p:cNvPr id="12" name="Picture Placeholder 25"/>
          <p:cNvSpPr>
            <a:spLocks noGrp="1"/>
          </p:cNvSpPr>
          <p:nvPr>
            <p:ph type="pic" sz="quarter" idx="14" hasCustomPrompt="1"/>
          </p:nvPr>
        </p:nvSpPr>
        <p:spPr>
          <a:xfrm>
            <a:off x="3877780" y="4055044"/>
            <a:ext cx="5371355" cy="2204536"/>
          </a:xfrm>
          <a:prstGeom prst="roundRect">
            <a:avLst>
              <a:gd name="adj" fmla="val 0"/>
            </a:avLst>
          </a:prstGeom>
          <a:solidFill>
            <a:schemeClr val="bg1">
              <a:alpha val="30000"/>
            </a:schemeClr>
          </a:solidFill>
          <a:ln w="3175" cmpd="sng">
            <a:noFill/>
          </a:ln>
          <a:effectLst/>
        </p:spPr>
        <p:txBody>
          <a:bodyPr vert="horz" lIns="91440" tIns="45720" rIns="91440" bIns="45720" rtlCol="0" anchor="ctr" anchorCtr="0">
            <a:normAutofit/>
          </a:bodyPr>
          <a:lstStyle>
            <a:lvl1pPr marL="0" indent="0" algn="ctr" defTabSz="1219140" rtl="0" eaLnBrk="1" latinLnBrk="0" hangingPunct="1">
              <a:lnSpc>
                <a:spcPct val="95000"/>
              </a:lnSpc>
              <a:spcBef>
                <a:spcPts val="1920"/>
              </a:spcBef>
              <a:buClr>
                <a:srgbClr val="92D050"/>
              </a:buClr>
              <a:buSzPct val="90000"/>
              <a:buFont typeface="Arial" pitchFamily="34" charset="0"/>
              <a:buNone/>
              <a:tabLst/>
              <a:defRPr lang="en-US" sz="2667" kern="1200" dirty="0">
                <a:solidFill>
                  <a:schemeClr val="tx1"/>
                </a:solidFill>
                <a:latin typeface="Arial"/>
                <a:ea typeface="+mn-ea"/>
                <a:cs typeface="+mn-cs"/>
              </a:defRPr>
            </a:lvl1pPr>
          </a:lstStyle>
          <a:p>
            <a:r>
              <a:rPr lang="en-US" dirty="0"/>
              <a:t>Insert photo here</a:t>
            </a:r>
          </a:p>
        </p:txBody>
      </p:sp>
      <p:sp>
        <p:nvSpPr>
          <p:cNvPr id="14" name="Picture Placeholder 25"/>
          <p:cNvSpPr>
            <a:spLocks noGrp="1"/>
          </p:cNvSpPr>
          <p:nvPr>
            <p:ph type="pic" sz="quarter" idx="15" hasCustomPrompt="1"/>
          </p:nvPr>
        </p:nvSpPr>
        <p:spPr>
          <a:xfrm>
            <a:off x="9349319" y="2218760"/>
            <a:ext cx="2408764" cy="2680693"/>
          </a:xfrm>
          <a:prstGeom prst="roundRect">
            <a:avLst>
              <a:gd name="adj" fmla="val 0"/>
            </a:avLst>
          </a:prstGeom>
          <a:solidFill>
            <a:schemeClr val="bg1">
              <a:alpha val="30000"/>
            </a:schemeClr>
          </a:solidFill>
          <a:ln w="3175" cmpd="sng">
            <a:noFill/>
          </a:ln>
          <a:effectLst/>
        </p:spPr>
        <p:txBody>
          <a:bodyPr vert="horz" lIns="91440" tIns="45720" rIns="91440" bIns="45720" rtlCol="0" anchor="ctr" anchorCtr="0">
            <a:normAutofit/>
          </a:bodyPr>
          <a:lstStyle>
            <a:lvl1pPr marL="0" indent="0" algn="ctr" defTabSz="1219140" rtl="0" eaLnBrk="1" latinLnBrk="0" hangingPunct="1">
              <a:lnSpc>
                <a:spcPct val="95000"/>
              </a:lnSpc>
              <a:spcBef>
                <a:spcPts val="1920"/>
              </a:spcBef>
              <a:buClr>
                <a:srgbClr val="92D050"/>
              </a:buClr>
              <a:buSzPct val="90000"/>
              <a:buFont typeface="Arial" pitchFamily="34" charset="0"/>
              <a:buNone/>
              <a:tabLst/>
              <a:defRPr lang="en-US" sz="2667" kern="1200" dirty="0">
                <a:solidFill>
                  <a:schemeClr val="tx1"/>
                </a:solidFill>
                <a:latin typeface="Arial"/>
                <a:ea typeface="+mn-ea"/>
                <a:cs typeface="+mn-cs"/>
              </a:defRPr>
            </a:lvl1pPr>
          </a:lstStyle>
          <a:p>
            <a:r>
              <a:rPr lang="en-US" dirty="0"/>
              <a:t>Insert photo here</a:t>
            </a:r>
          </a:p>
        </p:txBody>
      </p:sp>
      <p:sp>
        <p:nvSpPr>
          <p:cNvPr id="8" name="Picture Placeholder 25"/>
          <p:cNvSpPr>
            <a:spLocks noGrp="1"/>
          </p:cNvSpPr>
          <p:nvPr>
            <p:ph type="pic" sz="quarter" idx="12" hasCustomPrompt="1"/>
          </p:nvPr>
        </p:nvSpPr>
        <p:spPr>
          <a:xfrm>
            <a:off x="9349319" y="398426"/>
            <a:ext cx="2408764" cy="1744135"/>
          </a:xfrm>
          <a:prstGeom prst="roundRect">
            <a:avLst>
              <a:gd name="adj" fmla="val 0"/>
            </a:avLst>
          </a:prstGeom>
          <a:solidFill>
            <a:schemeClr val="bg1">
              <a:alpha val="30000"/>
            </a:schemeClr>
          </a:solidFill>
          <a:ln w="3175" cmpd="sng">
            <a:noFill/>
          </a:ln>
          <a:effectLst/>
        </p:spPr>
        <p:txBody>
          <a:bodyPr vert="horz" lIns="91440" tIns="45720" rIns="91440" bIns="45720" rtlCol="0" anchor="ctr" anchorCtr="0">
            <a:normAutofit/>
          </a:bodyPr>
          <a:lstStyle>
            <a:lvl1pPr marL="0" indent="0" algn="ctr" defTabSz="1219140" rtl="0" eaLnBrk="1" latinLnBrk="0" hangingPunct="1">
              <a:lnSpc>
                <a:spcPct val="95000"/>
              </a:lnSpc>
              <a:spcBef>
                <a:spcPts val="1920"/>
              </a:spcBef>
              <a:buClr>
                <a:srgbClr val="92D050"/>
              </a:buClr>
              <a:buSzPct val="90000"/>
              <a:buFont typeface="Arial" pitchFamily="34" charset="0"/>
              <a:buNone/>
              <a:tabLst/>
              <a:defRPr lang="en-US" sz="2667" kern="1200" dirty="0">
                <a:solidFill>
                  <a:schemeClr val="tx1"/>
                </a:solidFill>
                <a:latin typeface="Arial"/>
                <a:ea typeface="+mn-ea"/>
                <a:cs typeface="+mn-cs"/>
              </a:defRPr>
            </a:lvl1pPr>
          </a:lstStyle>
          <a:p>
            <a:r>
              <a:rPr lang="en-US" dirty="0"/>
              <a:t>Insert photo here</a:t>
            </a:r>
          </a:p>
        </p:txBody>
      </p:sp>
    </p:spTree>
    <p:extLst>
      <p:ext uri="{BB962C8B-B14F-4D97-AF65-F5344CB8AC3E}">
        <p14:creationId xmlns:p14="http://schemas.microsoft.com/office/powerpoint/2010/main" val="14067336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DD_custom_layout_text_colour_image_mix.02">
    <p:bg>
      <p:bgPr>
        <a:solidFill>
          <a:schemeClr val="bg1"/>
        </a:solidFill>
        <a:effectLst/>
      </p:bgPr>
    </p:bg>
    <p:spTree>
      <p:nvGrpSpPr>
        <p:cNvPr id="1" name=""/>
        <p:cNvGrpSpPr/>
        <p:nvPr/>
      </p:nvGrpSpPr>
      <p:grpSpPr>
        <a:xfrm>
          <a:off x="0" y="0"/>
          <a:ext cx="0" cy="0"/>
          <a:chOff x="0" y="0"/>
          <a:chExt cx="0" cy="0"/>
        </a:xfrm>
      </p:grpSpPr>
      <p:sp>
        <p:nvSpPr>
          <p:cNvPr id="30" name="Rectangle 29"/>
          <p:cNvSpPr/>
          <p:nvPr userDrawn="1"/>
        </p:nvSpPr>
        <p:spPr>
          <a:xfrm>
            <a:off x="4902048" y="508261"/>
            <a:ext cx="4347085" cy="3547536"/>
          </a:xfrm>
          <a:prstGeom prst="rect">
            <a:avLst/>
          </a:prstGeom>
          <a:solidFill>
            <a:schemeClr val="accent6">
              <a:lumMod val="20000"/>
              <a:lumOff val="8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48000" tIns="48000" rIns="48000" bIns="48000" rtlCol="0" anchor="ctr"/>
          <a:lstStyle/>
          <a:p>
            <a:pPr marL="0" marR="0" lvl="0" indent="0" algn="ctr" defTabSz="1219140" rtl="0" eaLnBrk="1" fontAlgn="auto" latinLnBrk="0" hangingPunct="1">
              <a:lnSpc>
                <a:spcPct val="110000"/>
              </a:lnSpc>
              <a:spcBef>
                <a:spcPts val="267"/>
              </a:spcBef>
              <a:spcAft>
                <a:spcPts val="267"/>
              </a:spcAft>
              <a:buClrTx/>
              <a:buSzTx/>
              <a:buFontTx/>
              <a:buNone/>
              <a:tabLst/>
              <a:defRPr/>
            </a:pPr>
            <a:endParaRPr kumimoji="0" lang="en-US" sz="2133" b="0" i="0" u="none" strike="noStrike" kern="1200" cap="none" spc="0" normalizeH="0" baseline="0" noProof="0" dirty="0">
              <a:ln>
                <a:noFill/>
              </a:ln>
              <a:solidFill>
                <a:srgbClr val="001973"/>
              </a:solidFill>
              <a:effectLst/>
              <a:uLnTx/>
              <a:uFillTx/>
              <a:latin typeface="Arial"/>
              <a:ea typeface="+mn-ea"/>
              <a:cs typeface="+mn-cs"/>
            </a:endParaRPr>
          </a:p>
        </p:txBody>
      </p:sp>
      <p:sp>
        <p:nvSpPr>
          <p:cNvPr id="27" name="Rounded Rectangle 26"/>
          <p:cNvSpPr/>
          <p:nvPr userDrawn="1"/>
        </p:nvSpPr>
        <p:spPr>
          <a:xfrm>
            <a:off x="3881968" y="4164881"/>
            <a:ext cx="5367165" cy="2204536"/>
          </a:xfrm>
          <a:prstGeom prst="roundRect">
            <a:avLst>
              <a:gd name="adj" fmla="val 0"/>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4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1973"/>
              </a:solidFill>
              <a:effectLst/>
              <a:uLnTx/>
              <a:uFillTx/>
              <a:latin typeface="Arial"/>
              <a:ea typeface="+mn-ea"/>
              <a:cs typeface="+mn-cs"/>
            </a:endParaRPr>
          </a:p>
        </p:txBody>
      </p:sp>
      <p:sp>
        <p:nvSpPr>
          <p:cNvPr id="28" name="Picture Placeholder 25"/>
          <p:cNvSpPr>
            <a:spLocks noGrp="1"/>
          </p:cNvSpPr>
          <p:nvPr>
            <p:ph type="pic" sz="quarter" idx="22" hasCustomPrompt="1"/>
          </p:nvPr>
        </p:nvSpPr>
        <p:spPr>
          <a:xfrm>
            <a:off x="3877780" y="4164881"/>
            <a:ext cx="5371355" cy="2204536"/>
          </a:xfrm>
          <a:prstGeom prst="roundRect">
            <a:avLst>
              <a:gd name="adj" fmla="val 0"/>
            </a:avLst>
          </a:prstGeom>
          <a:solidFill>
            <a:schemeClr val="bg1">
              <a:alpha val="30000"/>
            </a:schemeClr>
          </a:solidFill>
          <a:ln w="3175" cmpd="sng">
            <a:noFill/>
          </a:ln>
          <a:effectLst/>
        </p:spPr>
        <p:txBody>
          <a:bodyPr vert="horz" lIns="91440" tIns="45720" rIns="91440" bIns="45720" rtlCol="0" anchor="ctr" anchorCtr="0">
            <a:normAutofit/>
          </a:bodyPr>
          <a:lstStyle>
            <a:lvl1pPr marL="0" indent="0" algn="ctr" defTabSz="1219140" rtl="0" eaLnBrk="1" latinLnBrk="0" hangingPunct="1">
              <a:lnSpc>
                <a:spcPct val="95000"/>
              </a:lnSpc>
              <a:spcBef>
                <a:spcPts val="1920"/>
              </a:spcBef>
              <a:buClr>
                <a:srgbClr val="92D050"/>
              </a:buClr>
              <a:buSzPct val="90000"/>
              <a:buFont typeface="Arial" pitchFamily="34" charset="0"/>
              <a:buNone/>
              <a:tabLst/>
              <a:defRPr lang="en-US" sz="2667" kern="1200" dirty="0">
                <a:solidFill>
                  <a:schemeClr val="accent1"/>
                </a:solidFill>
                <a:latin typeface="Arial"/>
                <a:ea typeface="+mn-ea"/>
                <a:cs typeface="+mn-cs"/>
              </a:defRPr>
            </a:lvl1pPr>
          </a:lstStyle>
          <a:p>
            <a:r>
              <a:rPr lang="en-US" dirty="0"/>
              <a:t>Insert photo here</a:t>
            </a:r>
          </a:p>
        </p:txBody>
      </p:sp>
      <p:sp>
        <p:nvSpPr>
          <p:cNvPr id="13" name="Rounded Rectangle 12"/>
          <p:cNvSpPr/>
          <p:nvPr userDrawn="1"/>
        </p:nvSpPr>
        <p:spPr>
          <a:xfrm>
            <a:off x="9349319" y="2338275"/>
            <a:ext cx="2408765" cy="2675053"/>
          </a:xfrm>
          <a:prstGeom prst="roundRect">
            <a:avLst>
              <a:gd name="adj" fmla="val 0"/>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4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1973"/>
              </a:solidFill>
              <a:effectLst/>
              <a:uLnTx/>
              <a:uFillTx/>
              <a:latin typeface="Arial"/>
              <a:ea typeface="+mn-ea"/>
              <a:cs typeface="+mn-cs"/>
            </a:endParaRPr>
          </a:p>
        </p:txBody>
      </p:sp>
      <p:sp>
        <p:nvSpPr>
          <p:cNvPr id="6" name="Picture Placeholder 25"/>
          <p:cNvSpPr>
            <a:spLocks noGrp="1"/>
          </p:cNvSpPr>
          <p:nvPr>
            <p:ph type="pic" sz="quarter" idx="10" hasCustomPrompt="1"/>
          </p:nvPr>
        </p:nvSpPr>
        <p:spPr>
          <a:xfrm>
            <a:off x="427767" y="508261"/>
            <a:ext cx="4363668" cy="3547536"/>
          </a:xfrm>
          <a:prstGeom prst="roundRect">
            <a:avLst>
              <a:gd name="adj" fmla="val 0"/>
            </a:avLst>
          </a:prstGeom>
          <a:solidFill>
            <a:schemeClr val="bg1">
              <a:alpha val="30000"/>
            </a:schemeClr>
          </a:solidFill>
          <a:ln>
            <a:noFill/>
          </a:ln>
          <a:effectLst/>
        </p:spPr>
        <p:txBody>
          <a:bodyPr vert="horz" lIns="91440" tIns="45720" rIns="91440" bIns="45720" rtlCol="0" anchor="ctr" anchorCtr="0">
            <a:normAutofit/>
          </a:bodyPr>
          <a:lstStyle>
            <a:lvl1pPr marL="0" indent="0" algn="ctr" defTabSz="1219140" rtl="0" eaLnBrk="1" latinLnBrk="0" hangingPunct="1">
              <a:lnSpc>
                <a:spcPct val="95000"/>
              </a:lnSpc>
              <a:spcBef>
                <a:spcPts val="1920"/>
              </a:spcBef>
              <a:buClr>
                <a:srgbClr val="92D050"/>
              </a:buClr>
              <a:buSzPct val="90000"/>
              <a:buFont typeface="Arial" pitchFamily="34" charset="0"/>
              <a:buNone/>
              <a:tabLst/>
              <a:defRPr lang="en-US" sz="2667" kern="1200" dirty="0">
                <a:solidFill>
                  <a:schemeClr val="tx1"/>
                </a:solidFill>
                <a:latin typeface="Arial"/>
                <a:ea typeface="+mn-ea"/>
                <a:cs typeface="+mn-cs"/>
              </a:defRPr>
            </a:lvl1pPr>
          </a:lstStyle>
          <a:p>
            <a:r>
              <a:rPr lang="en-US" dirty="0"/>
              <a:t>Insert photo here</a:t>
            </a:r>
          </a:p>
        </p:txBody>
      </p:sp>
      <p:sp>
        <p:nvSpPr>
          <p:cNvPr id="14" name="Picture Placeholder 25"/>
          <p:cNvSpPr>
            <a:spLocks noGrp="1"/>
          </p:cNvSpPr>
          <p:nvPr>
            <p:ph type="pic" sz="quarter" idx="15" hasCustomPrompt="1"/>
          </p:nvPr>
        </p:nvSpPr>
        <p:spPr>
          <a:xfrm>
            <a:off x="9349319" y="2328596"/>
            <a:ext cx="2408764" cy="2680693"/>
          </a:xfrm>
          <a:prstGeom prst="roundRect">
            <a:avLst>
              <a:gd name="adj" fmla="val 0"/>
            </a:avLst>
          </a:prstGeom>
          <a:solidFill>
            <a:schemeClr val="bg1">
              <a:alpha val="30000"/>
            </a:schemeClr>
          </a:solidFill>
          <a:ln w="3175" cmpd="sng">
            <a:noFill/>
          </a:ln>
          <a:effectLst/>
        </p:spPr>
        <p:txBody>
          <a:bodyPr vert="horz" lIns="91440" tIns="45720" rIns="91440" bIns="45720" rtlCol="0" anchor="ctr" anchorCtr="0">
            <a:normAutofit/>
          </a:bodyPr>
          <a:lstStyle>
            <a:lvl1pPr marL="0" indent="0" algn="ctr" defTabSz="1219140" rtl="0" eaLnBrk="1" latinLnBrk="0" hangingPunct="1">
              <a:lnSpc>
                <a:spcPct val="95000"/>
              </a:lnSpc>
              <a:spcBef>
                <a:spcPts val="1920"/>
              </a:spcBef>
              <a:buClr>
                <a:srgbClr val="92D050"/>
              </a:buClr>
              <a:buSzPct val="90000"/>
              <a:buFont typeface="Arial" pitchFamily="34" charset="0"/>
              <a:buNone/>
              <a:tabLst/>
              <a:defRPr lang="en-US" sz="2667" kern="1200" dirty="0">
                <a:solidFill>
                  <a:schemeClr val="tx1"/>
                </a:solidFill>
                <a:latin typeface="Arial"/>
                <a:ea typeface="+mn-ea"/>
                <a:cs typeface="+mn-cs"/>
              </a:defRPr>
            </a:lvl1pPr>
          </a:lstStyle>
          <a:p>
            <a:r>
              <a:rPr lang="en-US" dirty="0"/>
              <a:t>Insert photo here</a:t>
            </a:r>
          </a:p>
        </p:txBody>
      </p:sp>
      <p:sp>
        <p:nvSpPr>
          <p:cNvPr id="19" name="Text Placeholder 4"/>
          <p:cNvSpPr>
            <a:spLocks noGrp="1"/>
          </p:cNvSpPr>
          <p:nvPr>
            <p:ph type="body" sz="quarter" idx="17"/>
          </p:nvPr>
        </p:nvSpPr>
        <p:spPr>
          <a:xfrm>
            <a:off x="4902048" y="508265"/>
            <a:ext cx="4347085" cy="3547535"/>
          </a:xfrm>
          <a:prstGeom prst="roundRect">
            <a:avLst>
              <a:gd name="adj" fmla="val 0"/>
            </a:avLst>
          </a:prstGeom>
          <a:noFill/>
          <a:ln>
            <a:noFill/>
          </a:ln>
          <a:effectLst/>
        </p:spPr>
        <p:txBody>
          <a:bodyPr anchor="ctr"/>
          <a:lstStyle>
            <a:lvl1pPr marL="239173" indent="0" algn="l">
              <a:tabLst>
                <a:tab pos="116412" algn="l"/>
              </a:tabLst>
              <a:defRPr sz="3200">
                <a:solidFill>
                  <a:schemeClr val="tx1"/>
                </a:solidFill>
                <a:effectLst/>
                <a:latin typeface="Arial"/>
                <a:cs typeface="Arial"/>
              </a:defRPr>
            </a:lvl1pPr>
            <a:lvl2pPr marL="478343" indent="-239173" algn="l">
              <a:defRPr>
                <a:solidFill>
                  <a:schemeClr val="tx1"/>
                </a:solidFill>
                <a:effectLst/>
                <a:latin typeface="Arial"/>
                <a:cs typeface="Arial"/>
              </a:defRPr>
            </a:lvl2pPr>
            <a:lvl3pPr algn="l">
              <a:defRPr>
                <a:solidFill>
                  <a:schemeClr val="bg1"/>
                </a:solidFill>
              </a:defRPr>
            </a:lvl3pPr>
            <a:lvl4pPr algn="ctr">
              <a:defRPr>
                <a:solidFill>
                  <a:schemeClr val="bg1"/>
                </a:solidFill>
              </a:defRPr>
            </a:lvl4pPr>
            <a:lvl5pPr algn="ctr">
              <a:defRPr>
                <a:solidFill>
                  <a:schemeClr val="bg1"/>
                </a:solidFill>
              </a:defRPr>
            </a:lvl5pPr>
          </a:lstStyle>
          <a:p>
            <a:pPr lvl="0"/>
            <a:r>
              <a:rPr lang="en-US" dirty="0"/>
              <a:t>Click to edit Master text styles</a:t>
            </a:r>
          </a:p>
          <a:p>
            <a:pPr lvl="1"/>
            <a:r>
              <a:rPr lang="en-US" dirty="0"/>
              <a:t>Second level</a:t>
            </a:r>
          </a:p>
        </p:txBody>
      </p:sp>
      <p:sp>
        <p:nvSpPr>
          <p:cNvPr id="21" name="Text Placeholder 4"/>
          <p:cNvSpPr>
            <a:spLocks noGrp="1"/>
          </p:cNvSpPr>
          <p:nvPr>
            <p:ph type="body" sz="quarter" idx="14"/>
          </p:nvPr>
        </p:nvSpPr>
        <p:spPr>
          <a:xfrm>
            <a:off x="9336401" y="508264"/>
            <a:ext cx="2421683" cy="1700963"/>
          </a:xfrm>
          <a:prstGeom prst="roundRect">
            <a:avLst>
              <a:gd name="adj" fmla="val 0"/>
            </a:avLst>
          </a:prstGeom>
          <a:solidFill>
            <a:schemeClr val="accent2"/>
          </a:solidFill>
          <a:ln>
            <a:noFill/>
          </a:ln>
          <a:effectLst/>
        </p:spPr>
        <p:txBody>
          <a:bodyPr anchor="ctr"/>
          <a:lstStyle>
            <a:lvl1pPr algn="ctr">
              <a:defRPr sz="2133">
                <a:solidFill>
                  <a:schemeClr val="bg1"/>
                </a:solidFill>
                <a:latin typeface="Arial"/>
                <a:cs typeface="Arial"/>
              </a:defRPr>
            </a:lvl1pPr>
            <a:lvl2pPr algn="l">
              <a:defRPr>
                <a:solidFill>
                  <a:schemeClr val="bg1"/>
                </a:solidFill>
              </a:defRPr>
            </a:lvl2pPr>
            <a:lvl3pPr algn="l">
              <a:defRPr>
                <a:solidFill>
                  <a:schemeClr val="bg1"/>
                </a:solidFill>
              </a:defRPr>
            </a:lvl3pPr>
            <a:lvl4pPr algn="ctr">
              <a:defRPr>
                <a:solidFill>
                  <a:schemeClr val="bg1"/>
                </a:solidFill>
              </a:defRPr>
            </a:lvl4pPr>
            <a:lvl5pPr algn="ctr">
              <a:defRPr>
                <a:solidFill>
                  <a:schemeClr val="bg1"/>
                </a:solidFill>
              </a:defRPr>
            </a:lvl5pPr>
          </a:lstStyle>
          <a:p>
            <a:pPr lvl="0"/>
            <a:r>
              <a:rPr lang="en-US" dirty="0"/>
              <a:t>Click to edit Master text styles</a:t>
            </a:r>
          </a:p>
        </p:txBody>
      </p:sp>
      <p:sp>
        <p:nvSpPr>
          <p:cNvPr id="22" name="Text Placeholder 4"/>
          <p:cNvSpPr>
            <a:spLocks noGrp="1"/>
          </p:cNvSpPr>
          <p:nvPr>
            <p:ph type="body" sz="quarter" idx="19"/>
          </p:nvPr>
        </p:nvSpPr>
        <p:spPr>
          <a:xfrm>
            <a:off x="9349319" y="5118694"/>
            <a:ext cx="2408765" cy="1269180"/>
          </a:xfrm>
          <a:prstGeom prst="roundRect">
            <a:avLst>
              <a:gd name="adj" fmla="val 0"/>
            </a:avLst>
          </a:prstGeom>
          <a:solidFill>
            <a:schemeClr val="accent2">
              <a:lumMod val="20000"/>
              <a:lumOff val="80000"/>
            </a:schemeClr>
          </a:solidFill>
          <a:ln>
            <a:noFill/>
          </a:ln>
          <a:effectLst/>
        </p:spPr>
        <p:txBody>
          <a:bodyPr anchor="ctr"/>
          <a:lstStyle>
            <a:lvl1pPr algn="ctr">
              <a:defRPr sz="2133">
                <a:solidFill>
                  <a:schemeClr val="tx1"/>
                </a:solidFill>
                <a:latin typeface="Arial"/>
                <a:cs typeface="Arial"/>
              </a:defRPr>
            </a:lvl1pPr>
            <a:lvl2pPr algn="l">
              <a:defRPr>
                <a:solidFill>
                  <a:schemeClr val="bg1"/>
                </a:solidFill>
              </a:defRPr>
            </a:lvl2pPr>
            <a:lvl3pPr algn="l">
              <a:defRPr>
                <a:solidFill>
                  <a:schemeClr val="bg1"/>
                </a:solidFill>
              </a:defRPr>
            </a:lvl3pPr>
            <a:lvl4pPr algn="ctr">
              <a:defRPr>
                <a:solidFill>
                  <a:schemeClr val="bg1"/>
                </a:solidFill>
              </a:defRPr>
            </a:lvl4pPr>
            <a:lvl5pPr algn="ctr">
              <a:defRPr>
                <a:solidFill>
                  <a:schemeClr val="bg1"/>
                </a:solidFill>
              </a:defRPr>
            </a:lvl5pPr>
          </a:lstStyle>
          <a:p>
            <a:pPr lvl="0"/>
            <a:r>
              <a:rPr lang="en-US" dirty="0"/>
              <a:t>Click to edit Master text styles</a:t>
            </a:r>
          </a:p>
        </p:txBody>
      </p:sp>
      <p:sp>
        <p:nvSpPr>
          <p:cNvPr id="24" name="Text Placeholder 4"/>
          <p:cNvSpPr>
            <a:spLocks noGrp="1"/>
          </p:cNvSpPr>
          <p:nvPr>
            <p:ph type="body" sz="quarter" idx="13"/>
          </p:nvPr>
        </p:nvSpPr>
        <p:spPr>
          <a:xfrm>
            <a:off x="427765" y="4162496"/>
            <a:ext cx="3363979" cy="2225377"/>
          </a:xfrm>
          <a:prstGeom prst="roundRect">
            <a:avLst>
              <a:gd name="adj" fmla="val 0"/>
            </a:avLst>
          </a:prstGeom>
          <a:solidFill>
            <a:schemeClr val="accent2"/>
          </a:solidFill>
          <a:ln>
            <a:noFill/>
          </a:ln>
          <a:effectLst/>
        </p:spPr>
        <p:txBody>
          <a:bodyPr anchor="ctr"/>
          <a:lstStyle>
            <a:lvl1pPr algn="l">
              <a:defRPr sz="2667" b="1">
                <a:solidFill>
                  <a:schemeClr val="bg1"/>
                </a:solidFill>
                <a:latin typeface="Arial"/>
                <a:cs typeface="Arial"/>
              </a:defRPr>
            </a:lvl1pPr>
            <a:lvl2pPr algn="l">
              <a:defRPr>
                <a:solidFill>
                  <a:schemeClr val="tx2"/>
                </a:solidFill>
              </a:defRPr>
            </a:lvl2pPr>
            <a:lvl3pPr algn="l">
              <a:defRPr>
                <a:solidFill>
                  <a:schemeClr val="tx2"/>
                </a:solidFill>
              </a:defRPr>
            </a:lvl3pPr>
            <a:lvl4pPr algn="ctr">
              <a:defRPr>
                <a:solidFill>
                  <a:schemeClr val="bg1"/>
                </a:solidFill>
              </a:defRPr>
            </a:lvl4pPr>
            <a:lvl5pPr algn="ctr">
              <a:defRPr>
                <a:solidFill>
                  <a:schemeClr val="bg1"/>
                </a:solidFill>
              </a:defRPr>
            </a:lvl5pPr>
          </a:lstStyle>
          <a:p>
            <a:pPr lvl="0"/>
            <a:r>
              <a:rPr lang="en-US" dirty="0"/>
              <a:t>Click to edit Master text styles</a:t>
            </a:r>
          </a:p>
        </p:txBody>
      </p:sp>
      <p:sp>
        <p:nvSpPr>
          <p:cNvPr id="25" name="Text Placeholder 4"/>
          <p:cNvSpPr>
            <a:spLocks noGrp="1"/>
          </p:cNvSpPr>
          <p:nvPr>
            <p:ph type="body" sz="quarter" idx="20"/>
          </p:nvPr>
        </p:nvSpPr>
        <p:spPr>
          <a:xfrm>
            <a:off x="3877780" y="5069465"/>
            <a:ext cx="5371355" cy="1310593"/>
          </a:xfrm>
          <a:prstGeom prst="roundRect">
            <a:avLst>
              <a:gd name="adj" fmla="val 0"/>
            </a:avLst>
          </a:prstGeom>
          <a:noFill/>
          <a:ln>
            <a:noFill/>
          </a:ln>
          <a:effectLst/>
        </p:spPr>
        <p:txBody>
          <a:bodyPr anchor="ctr"/>
          <a:lstStyle>
            <a:lvl1pPr algn="ctr">
              <a:defRPr sz="2133">
                <a:solidFill>
                  <a:schemeClr val="tx1"/>
                </a:solidFill>
                <a:latin typeface="Arial"/>
                <a:cs typeface="Arial"/>
              </a:defRPr>
            </a:lvl1pPr>
            <a:lvl2pPr algn="l">
              <a:defRPr>
                <a:solidFill>
                  <a:schemeClr val="bg1"/>
                </a:solidFill>
              </a:defRPr>
            </a:lvl2pPr>
            <a:lvl3pPr algn="l">
              <a:defRPr>
                <a:solidFill>
                  <a:schemeClr val="bg1"/>
                </a:solidFill>
              </a:defRPr>
            </a:lvl3pPr>
            <a:lvl4pPr algn="ctr">
              <a:defRPr>
                <a:solidFill>
                  <a:schemeClr val="bg1"/>
                </a:solidFill>
              </a:defRPr>
            </a:lvl4pPr>
            <a:lvl5pPr algn="ctr">
              <a:defRPr>
                <a:solidFill>
                  <a:schemeClr val="bg1"/>
                </a:solidFill>
              </a:defRPr>
            </a:lvl5pPr>
          </a:lstStyle>
          <a:p>
            <a:pPr lvl="0"/>
            <a:r>
              <a:rPr lang="en-US" dirty="0"/>
              <a:t>Click to edit Master text styles</a:t>
            </a:r>
          </a:p>
        </p:txBody>
      </p:sp>
      <p:sp>
        <p:nvSpPr>
          <p:cNvPr id="26" name="Text Placeholder 4"/>
          <p:cNvSpPr>
            <a:spLocks noGrp="1"/>
          </p:cNvSpPr>
          <p:nvPr>
            <p:ph type="body" sz="quarter" idx="21"/>
          </p:nvPr>
        </p:nvSpPr>
        <p:spPr>
          <a:xfrm>
            <a:off x="9336402" y="3702736"/>
            <a:ext cx="2421681" cy="1310593"/>
          </a:xfrm>
          <a:prstGeom prst="roundRect">
            <a:avLst>
              <a:gd name="adj" fmla="val 0"/>
            </a:avLst>
          </a:prstGeom>
          <a:noFill/>
          <a:ln>
            <a:noFill/>
          </a:ln>
          <a:effectLst/>
        </p:spPr>
        <p:txBody>
          <a:bodyPr anchor="ctr"/>
          <a:lstStyle>
            <a:lvl1pPr algn="ctr">
              <a:defRPr sz="2133">
                <a:solidFill>
                  <a:schemeClr val="tx1"/>
                </a:solidFill>
                <a:latin typeface="Arial"/>
                <a:cs typeface="Arial"/>
              </a:defRPr>
            </a:lvl1pPr>
            <a:lvl2pPr algn="l">
              <a:defRPr>
                <a:solidFill>
                  <a:schemeClr val="bg1"/>
                </a:solidFill>
              </a:defRPr>
            </a:lvl2pPr>
            <a:lvl3pPr algn="l">
              <a:defRPr>
                <a:solidFill>
                  <a:schemeClr val="bg1"/>
                </a:solidFill>
              </a:defRPr>
            </a:lvl3pPr>
            <a:lvl4pPr algn="ctr">
              <a:defRPr>
                <a:solidFill>
                  <a:schemeClr val="bg1"/>
                </a:solidFill>
              </a:defRPr>
            </a:lvl4pPr>
            <a:lvl5pPr algn="ctr">
              <a:defRPr>
                <a:solidFill>
                  <a:schemeClr val="bg1"/>
                </a:solidFill>
              </a:defRPr>
            </a:lvl5pPr>
          </a:lstStyle>
          <a:p>
            <a:pPr lvl="0"/>
            <a:r>
              <a:rPr lang="en-US" dirty="0"/>
              <a:t>Click to edit Master text styles</a:t>
            </a:r>
          </a:p>
        </p:txBody>
      </p:sp>
      <p:sp>
        <p:nvSpPr>
          <p:cNvPr id="29" name="Text Placeholder 4"/>
          <p:cNvSpPr>
            <a:spLocks noGrp="1"/>
          </p:cNvSpPr>
          <p:nvPr>
            <p:ph type="body" sz="quarter" idx="23"/>
          </p:nvPr>
        </p:nvSpPr>
        <p:spPr>
          <a:xfrm>
            <a:off x="427767" y="2753368"/>
            <a:ext cx="4363668" cy="1310593"/>
          </a:xfrm>
          <a:prstGeom prst="roundRect">
            <a:avLst>
              <a:gd name="adj" fmla="val 0"/>
            </a:avLst>
          </a:prstGeom>
          <a:noFill/>
          <a:ln>
            <a:noFill/>
          </a:ln>
          <a:effectLst/>
        </p:spPr>
        <p:txBody>
          <a:bodyPr anchor="ctr"/>
          <a:lstStyle>
            <a:lvl1pPr algn="ctr">
              <a:defRPr sz="2133">
                <a:solidFill>
                  <a:schemeClr val="tx1"/>
                </a:solidFill>
                <a:latin typeface="Arial"/>
                <a:cs typeface="Arial"/>
              </a:defRPr>
            </a:lvl1pPr>
            <a:lvl2pPr algn="l">
              <a:defRPr>
                <a:solidFill>
                  <a:schemeClr val="bg1"/>
                </a:solidFill>
              </a:defRPr>
            </a:lvl2pPr>
            <a:lvl3pPr algn="l">
              <a:defRPr>
                <a:solidFill>
                  <a:schemeClr val="bg1"/>
                </a:solidFill>
              </a:defRPr>
            </a:lvl3pPr>
            <a:lvl4pPr algn="ctr">
              <a:defRPr>
                <a:solidFill>
                  <a:schemeClr val="bg1"/>
                </a:solidFill>
              </a:defRPr>
            </a:lvl4pPr>
            <a:lvl5pPr algn="ctr">
              <a:defRPr>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256722160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4_NTT_title_and_content_page_white">
    <p:bg bwMode="ltGray">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B720457-78E2-D349-BA3A-D34C6CC50DD8}"/>
              </a:ext>
            </a:extLst>
          </p:cNvPr>
          <p:cNvSpPr/>
          <p:nvPr userDrawn="1"/>
        </p:nvSpPr>
        <p:spPr>
          <a:xfrm>
            <a:off x="0" y="6366933"/>
            <a:ext cx="12192000" cy="491067"/>
          </a:xfrm>
          <a:prstGeom prst="rect">
            <a:avLst/>
          </a:prstGeom>
          <a:solidFill>
            <a:schemeClr val="accent2"/>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48000" tIns="48000" rIns="48000" bIns="48000" rtlCol="0" anchor="ctr"/>
          <a:lstStyle/>
          <a:p>
            <a:pPr marL="0" marR="0" lvl="0" indent="0" algn="ctr" defTabSz="1219140" rtl="0" eaLnBrk="1" fontAlgn="auto" latinLnBrk="0" hangingPunct="1">
              <a:lnSpc>
                <a:spcPct val="110000"/>
              </a:lnSpc>
              <a:spcBef>
                <a:spcPts val="267"/>
              </a:spcBef>
              <a:spcAft>
                <a:spcPts val="267"/>
              </a:spcAft>
              <a:buClrTx/>
              <a:buSzTx/>
              <a:buFontTx/>
              <a:buNone/>
              <a:tabLst/>
              <a:defRPr/>
            </a:pPr>
            <a:endParaRPr kumimoji="0" lang="en-GB" sz="2133" b="0" i="0" u="none" strike="noStrike" kern="1200" cap="none" spc="0" normalizeH="0" baseline="0" noProof="0" dirty="0">
              <a:ln>
                <a:noFill/>
              </a:ln>
              <a:solidFill>
                <a:srgbClr val="FFFFFF"/>
              </a:solidFill>
              <a:effectLst/>
              <a:uLnTx/>
              <a:uFillTx/>
              <a:latin typeface="Arial"/>
              <a:ea typeface="+mn-ea"/>
              <a:cs typeface="+mn-cs"/>
            </a:endParaRPr>
          </a:p>
        </p:txBody>
      </p:sp>
      <p:sp>
        <p:nvSpPr>
          <p:cNvPr id="7" name="Title 1"/>
          <p:cNvSpPr>
            <a:spLocks noGrp="1"/>
          </p:cNvSpPr>
          <p:nvPr>
            <p:ph type="title"/>
          </p:nvPr>
        </p:nvSpPr>
        <p:spPr>
          <a:xfrm>
            <a:off x="396695" y="169335"/>
            <a:ext cx="9951392" cy="793751"/>
          </a:xfrm>
          <a:prstGeom prst="rect">
            <a:avLst/>
          </a:prstGeom>
        </p:spPr>
        <p:txBody>
          <a:bodyPr anchor="ctr"/>
          <a:lstStyle>
            <a:lvl1pPr>
              <a:defRPr sz="3200" b="1">
                <a:solidFill>
                  <a:schemeClr val="accent2"/>
                </a:solidFill>
                <a:latin typeface="Arial"/>
                <a:cs typeface="Arial"/>
              </a:defRPr>
            </a:lvl1pPr>
          </a:lstStyle>
          <a:p>
            <a:r>
              <a:rPr lang="en-US" dirty="0"/>
              <a:t>Click to edit Master title style</a:t>
            </a:r>
            <a:endParaRPr lang="en-ZA" dirty="0"/>
          </a:p>
        </p:txBody>
      </p:sp>
      <p:sp>
        <p:nvSpPr>
          <p:cNvPr id="8" name="Content Placeholder 2"/>
          <p:cNvSpPr>
            <a:spLocks noGrp="1"/>
          </p:cNvSpPr>
          <p:nvPr>
            <p:ph idx="1"/>
          </p:nvPr>
        </p:nvSpPr>
        <p:spPr>
          <a:xfrm>
            <a:off x="396695" y="1331319"/>
            <a:ext cx="11376207" cy="4730815"/>
          </a:xfrm>
          <a:prstGeom prst="rect">
            <a:avLst/>
          </a:prstGeom>
        </p:spPr>
        <p:txBody>
          <a:bodyPr/>
          <a:lstStyle>
            <a:lvl1pPr algn="l">
              <a:defRPr sz="2400">
                <a:solidFill>
                  <a:schemeClr val="tx1"/>
                </a:solidFill>
                <a:latin typeface="Arial"/>
                <a:cs typeface="Arial"/>
              </a:defRPr>
            </a:lvl1pPr>
            <a:lvl2pPr algn="l">
              <a:defRPr sz="1867">
                <a:solidFill>
                  <a:schemeClr val="tx1"/>
                </a:solidFill>
                <a:latin typeface="Arial"/>
                <a:cs typeface="Arial"/>
              </a:defRPr>
            </a:lvl2pPr>
            <a:lvl3pPr algn="l">
              <a:defRPr sz="1600">
                <a:solidFill>
                  <a:schemeClr val="tx1"/>
                </a:solidFill>
                <a:latin typeface="Arial"/>
                <a:cs typeface="Arial"/>
              </a:defRPr>
            </a:lvl3pPr>
            <a:lvl4pPr algn="l">
              <a:defRPr sz="1467">
                <a:solidFill>
                  <a:schemeClr val="tx1"/>
                </a:solidFill>
                <a:latin typeface="Arial"/>
                <a:cs typeface="Arial"/>
              </a:defRPr>
            </a:lvl4pPr>
            <a:lvl5pPr algn="l">
              <a:defRPr sz="1467">
                <a:solidFill>
                  <a:schemeClr val="tx1"/>
                </a:solidFill>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Tree>
    <p:extLst>
      <p:ext uri="{BB962C8B-B14F-4D97-AF65-F5344CB8AC3E}">
        <p14:creationId xmlns:p14="http://schemas.microsoft.com/office/powerpoint/2010/main" val="95343878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1_Cover slide_Image">
    <p:bg>
      <p:bgRef idx="1001">
        <a:schemeClr val="bg1"/>
      </p:bgRef>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505731A-65DA-A74C-B37E-86B59658CBD7}"/>
              </a:ext>
            </a:extLst>
          </p:cNvPr>
          <p:cNvSpPr>
            <a:spLocks noGrp="1"/>
          </p:cNvSpPr>
          <p:nvPr>
            <p:ph type="title"/>
          </p:nvPr>
        </p:nvSpPr>
        <p:spPr>
          <a:xfrm>
            <a:off x="838200" y="3114361"/>
            <a:ext cx="10515600" cy="743832"/>
          </a:xfrm>
          <a:prstGeom prst="rect">
            <a:avLst/>
          </a:prstGeom>
        </p:spPr>
        <p:txBody>
          <a:bodyPr anchor="ctr"/>
          <a:lstStyle>
            <a:lvl1pPr algn="ctr">
              <a:defRPr sz="3200" b="1">
                <a:solidFill>
                  <a:schemeClr val="tx1"/>
                </a:solidFill>
              </a:defRPr>
            </a:lvl1pPr>
          </a:lstStyle>
          <a:p>
            <a:r>
              <a:rPr lang="en-US"/>
              <a:t>Click to edit Master title style</a:t>
            </a:r>
            <a:endParaRPr lang="en-GB"/>
          </a:p>
        </p:txBody>
      </p:sp>
      <p:sp>
        <p:nvSpPr>
          <p:cNvPr id="10" name="Text Placeholder 9">
            <a:extLst>
              <a:ext uri="{FF2B5EF4-FFF2-40B4-BE49-F238E27FC236}">
                <a16:creationId xmlns:a16="http://schemas.microsoft.com/office/drawing/2014/main" id="{457BA40D-4A41-3E47-8798-80A71755463E}"/>
              </a:ext>
            </a:extLst>
          </p:cNvPr>
          <p:cNvSpPr>
            <a:spLocks noGrp="1"/>
          </p:cNvSpPr>
          <p:nvPr>
            <p:ph type="body" sz="quarter" idx="10" hasCustomPrompt="1"/>
          </p:nvPr>
        </p:nvSpPr>
        <p:spPr>
          <a:xfrm>
            <a:off x="838199" y="3952671"/>
            <a:ext cx="10515600" cy="547733"/>
          </a:xfrm>
          <a:prstGeom prst="rect">
            <a:avLst/>
          </a:prstGeom>
        </p:spPr>
        <p:txBody>
          <a:bodyPr anchor="ctr"/>
          <a:lstStyle>
            <a:lvl1pPr marL="0" indent="0" algn="ctr">
              <a:buNone/>
              <a:defRPr>
                <a:solidFill>
                  <a:schemeClr val="tx1"/>
                </a:solidFill>
              </a:defRPr>
            </a:lvl1pPr>
          </a:lstStyle>
          <a:p>
            <a:pPr lvl="0"/>
            <a:r>
              <a:rPr lang="en-US"/>
              <a:t>Sub-title / Presenter Name</a:t>
            </a:r>
            <a:endParaRPr lang="en-GB"/>
          </a:p>
        </p:txBody>
      </p:sp>
      <p:sp>
        <p:nvSpPr>
          <p:cNvPr id="3" name="Picture Placeholder 2">
            <a:extLst>
              <a:ext uri="{FF2B5EF4-FFF2-40B4-BE49-F238E27FC236}">
                <a16:creationId xmlns:a16="http://schemas.microsoft.com/office/drawing/2014/main" id="{541CAFA1-84D6-BC46-B3FB-199D4780BD57}"/>
              </a:ext>
            </a:extLst>
          </p:cNvPr>
          <p:cNvSpPr>
            <a:spLocks noGrp="1"/>
          </p:cNvSpPr>
          <p:nvPr>
            <p:ph type="pic" sz="quarter" idx="11"/>
          </p:nvPr>
        </p:nvSpPr>
        <p:spPr>
          <a:xfrm>
            <a:off x="0" y="0"/>
            <a:ext cx="12192000" cy="6858000"/>
          </a:xfrm>
          <a:prstGeom prst="rect">
            <a:avLst/>
          </a:prstGeom>
        </p:spPr>
        <p:txBody>
          <a:bodyPr/>
          <a:lstStyle>
            <a:lvl1pPr>
              <a:defRPr>
                <a:solidFill>
                  <a:schemeClr val="tx1"/>
                </a:solidFill>
              </a:defRPr>
            </a:lvl1pPr>
          </a:lstStyle>
          <a:p>
            <a:r>
              <a:rPr lang="en-US" dirty="0"/>
              <a:t>Click icon to add picture</a:t>
            </a:r>
            <a:endParaRPr lang="en-GB" dirty="0"/>
          </a:p>
        </p:txBody>
      </p:sp>
    </p:spTree>
    <p:extLst>
      <p:ext uri="{BB962C8B-B14F-4D97-AF65-F5344CB8AC3E}">
        <p14:creationId xmlns:p14="http://schemas.microsoft.com/office/powerpoint/2010/main" val="1841714012"/>
      </p:ext>
    </p:extLst>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userDrawn="1">
  <p:cSld name="1_NTT_title_and_content_page_navy">
    <p:bg bwMode="ltGray">
      <p:bgPr>
        <a:solidFill>
          <a:schemeClr val="accent2"/>
        </a:solid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396693" y="169335"/>
            <a:ext cx="11376207" cy="793751"/>
          </a:xfrm>
          <a:prstGeom prst="rect">
            <a:avLst/>
          </a:prstGeom>
        </p:spPr>
        <p:txBody>
          <a:bodyPr anchor="ctr"/>
          <a:lstStyle>
            <a:lvl1pPr>
              <a:defRPr sz="3200" b="1">
                <a:solidFill>
                  <a:schemeClr val="tx1"/>
                </a:solidFill>
                <a:latin typeface="Arial"/>
                <a:cs typeface="Arial"/>
              </a:defRPr>
            </a:lvl1pPr>
          </a:lstStyle>
          <a:p>
            <a:r>
              <a:rPr lang="en-US"/>
              <a:t>Click to edit Master title style</a:t>
            </a:r>
            <a:endParaRPr lang="en-ZA"/>
          </a:p>
        </p:txBody>
      </p:sp>
      <p:sp>
        <p:nvSpPr>
          <p:cNvPr id="8" name="Content Placeholder 2"/>
          <p:cNvSpPr>
            <a:spLocks noGrp="1"/>
          </p:cNvSpPr>
          <p:nvPr>
            <p:ph idx="1"/>
          </p:nvPr>
        </p:nvSpPr>
        <p:spPr>
          <a:xfrm>
            <a:off x="396695" y="1529026"/>
            <a:ext cx="11376207" cy="4775113"/>
          </a:xfrm>
          <a:prstGeom prst="rect">
            <a:avLst/>
          </a:prstGeom>
        </p:spPr>
        <p:txBody>
          <a:bodyPr/>
          <a:lstStyle>
            <a:lvl1pPr algn="l">
              <a:defRPr sz="2400">
                <a:solidFill>
                  <a:schemeClr val="tx1"/>
                </a:solidFill>
                <a:latin typeface="Arial"/>
                <a:cs typeface="Arial"/>
              </a:defRPr>
            </a:lvl1pPr>
            <a:lvl2pPr algn="l">
              <a:defRPr sz="1867">
                <a:solidFill>
                  <a:schemeClr val="tx1"/>
                </a:solidFill>
                <a:latin typeface="Arial"/>
                <a:cs typeface="Arial"/>
              </a:defRPr>
            </a:lvl2pPr>
            <a:lvl3pPr algn="l">
              <a:defRPr sz="1600">
                <a:solidFill>
                  <a:schemeClr val="tx1"/>
                </a:solidFill>
                <a:latin typeface="Arial"/>
                <a:cs typeface="Arial"/>
              </a:defRPr>
            </a:lvl3pPr>
            <a:lvl4pPr algn="l">
              <a:defRPr sz="1467">
                <a:solidFill>
                  <a:schemeClr val="tx1"/>
                </a:solidFill>
                <a:latin typeface="Arial"/>
                <a:cs typeface="Arial"/>
              </a:defRPr>
            </a:lvl4pPr>
            <a:lvl5pPr algn="l">
              <a:defRPr sz="1467">
                <a:solidFill>
                  <a:schemeClr val="tx1"/>
                </a:solidFill>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411309402"/>
      </p:ext>
    </p:extLst>
  </p:cSld>
  <p:clrMapOvr>
    <a:overrideClrMapping bg1="dk1" tx1="lt1" bg2="dk2" tx2="lt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cSld name="2_NTT_title_and_content_page_white_no_logo">
    <p:bg bwMode="ltGray">
      <p:bgPr>
        <a:solidFill>
          <a:schemeClr val="bg1"/>
        </a:solid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396693" y="169335"/>
            <a:ext cx="11376207" cy="793751"/>
          </a:xfrm>
          <a:prstGeom prst="rect">
            <a:avLst/>
          </a:prstGeom>
        </p:spPr>
        <p:txBody>
          <a:bodyPr anchor="ctr"/>
          <a:lstStyle>
            <a:lvl1pPr>
              <a:defRPr sz="3200" b="1">
                <a:solidFill>
                  <a:schemeClr val="tx1"/>
                </a:solidFill>
                <a:latin typeface="Arial"/>
                <a:cs typeface="Arial"/>
              </a:defRPr>
            </a:lvl1pPr>
          </a:lstStyle>
          <a:p>
            <a:r>
              <a:rPr lang="en-US"/>
              <a:t>Click to edit Master title style</a:t>
            </a:r>
            <a:endParaRPr lang="en-ZA"/>
          </a:p>
        </p:txBody>
      </p:sp>
      <p:sp>
        <p:nvSpPr>
          <p:cNvPr id="8" name="Content Placeholder 2"/>
          <p:cNvSpPr>
            <a:spLocks noGrp="1"/>
          </p:cNvSpPr>
          <p:nvPr>
            <p:ph idx="1"/>
          </p:nvPr>
        </p:nvSpPr>
        <p:spPr>
          <a:xfrm>
            <a:off x="396695" y="1529026"/>
            <a:ext cx="11376207" cy="4775113"/>
          </a:xfrm>
          <a:prstGeom prst="rect">
            <a:avLst/>
          </a:prstGeom>
        </p:spPr>
        <p:txBody>
          <a:bodyPr/>
          <a:lstStyle>
            <a:lvl1pPr algn="l">
              <a:defRPr sz="2400">
                <a:solidFill>
                  <a:schemeClr val="tx1"/>
                </a:solidFill>
                <a:latin typeface="Arial"/>
                <a:cs typeface="Arial"/>
              </a:defRPr>
            </a:lvl1pPr>
            <a:lvl2pPr algn="l">
              <a:defRPr sz="1867">
                <a:solidFill>
                  <a:schemeClr val="tx1"/>
                </a:solidFill>
                <a:latin typeface="Arial"/>
                <a:cs typeface="Arial"/>
              </a:defRPr>
            </a:lvl2pPr>
            <a:lvl3pPr algn="l">
              <a:defRPr sz="1600">
                <a:solidFill>
                  <a:schemeClr val="tx1"/>
                </a:solidFill>
                <a:latin typeface="Arial"/>
                <a:cs typeface="Arial"/>
              </a:defRPr>
            </a:lvl3pPr>
            <a:lvl4pPr algn="l">
              <a:defRPr sz="1467">
                <a:solidFill>
                  <a:schemeClr val="tx1"/>
                </a:solidFill>
                <a:latin typeface="Arial"/>
                <a:cs typeface="Arial"/>
              </a:defRPr>
            </a:lvl4pPr>
            <a:lvl5pPr algn="l">
              <a:defRPr sz="1467">
                <a:solidFill>
                  <a:schemeClr val="tx1"/>
                </a:solidFill>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10432025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NTT_content_page_white">
    <p:bg bwMode="ltGray">
      <p:bgRef idx="1001">
        <a:schemeClr val="bg1"/>
      </p:bgRef>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410636" y="161003"/>
            <a:ext cx="9635171" cy="833780"/>
          </a:xfrm>
          <a:prstGeom prst="rect">
            <a:avLst/>
          </a:prstGeom>
        </p:spPr>
        <p:txBody>
          <a:bodyPr anchor="ctr"/>
          <a:lstStyle>
            <a:lvl1pPr>
              <a:defRPr sz="3200" b="1">
                <a:solidFill>
                  <a:schemeClr val="accent2"/>
                </a:solidFill>
                <a:latin typeface="Arial"/>
                <a:cs typeface="Arial"/>
              </a:defRPr>
            </a:lvl1pPr>
          </a:lstStyle>
          <a:p>
            <a:r>
              <a:rPr lang="en-US" dirty="0"/>
              <a:t>Contents</a:t>
            </a:r>
            <a:endParaRPr lang="en-ZA" dirty="0"/>
          </a:p>
        </p:txBody>
      </p:sp>
      <p:sp>
        <p:nvSpPr>
          <p:cNvPr id="8" name="Text Placeholder 7"/>
          <p:cNvSpPr>
            <a:spLocks noGrp="1"/>
          </p:cNvSpPr>
          <p:nvPr>
            <p:ph type="body" sz="quarter" idx="10" hasCustomPrompt="1"/>
          </p:nvPr>
        </p:nvSpPr>
        <p:spPr>
          <a:xfrm>
            <a:off x="400052" y="1375840"/>
            <a:ext cx="2021429" cy="486833"/>
          </a:xfrm>
          <a:prstGeom prst="rect">
            <a:avLst/>
          </a:prstGeom>
        </p:spPr>
        <p:txBody>
          <a:bodyPr vert="horz"/>
          <a:lstStyle>
            <a:lvl1pPr marL="0" indent="0">
              <a:buNone/>
              <a:defRPr b="1">
                <a:solidFill>
                  <a:schemeClr val="accent2"/>
                </a:solidFill>
                <a:latin typeface="Arial"/>
                <a:cs typeface="Arial"/>
              </a:defRPr>
            </a:lvl1pPr>
          </a:lstStyle>
          <a:p>
            <a:pPr lvl="0"/>
            <a:r>
              <a:rPr lang="en-US" dirty="0"/>
              <a:t>01</a:t>
            </a:r>
          </a:p>
        </p:txBody>
      </p:sp>
      <p:sp>
        <p:nvSpPr>
          <p:cNvPr id="18" name="Text Placeholder 17"/>
          <p:cNvSpPr>
            <a:spLocks noGrp="1"/>
          </p:cNvSpPr>
          <p:nvPr>
            <p:ph type="body" sz="quarter" idx="11" hasCustomPrompt="1"/>
          </p:nvPr>
        </p:nvSpPr>
        <p:spPr>
          <a:xfrm>
            <a:off x="400052" y="2053172"/>
            <a:ext cx="2021429" cy="1566333"/>
          </a:xfrm>
          <a:prstGeom prst="rect">
            <a:avLst/>
          </a:prstGeom>
        </p:spPr>
        <p:txBody>
          <a:bodyPr vert="horz"/>
          <a:lstStyle>
            <a:lvl1pPr marL="0" indent="0">
              <a:lnSpc>
                <a:spcPct val="90000"/>
              </a:lnSpc>
              <a:buFont typeface="Arial"/>
              <a:buNone/>
              <a:defRPr sz="1600" b="1">
                <a:solidFill>
                  <a:schemeClr val="accent2"/>
                </a:solidFill>
                <a:latin typeface="Arial"/>
                <a:cs typeface="Arial"/>
              </a:defRPr>
            </a:lvl1pPr>
            <a:lvl2pPr marL="4233" indent="0">
              <a:buNone/>
              <a:defRPr sz="1467">
                <a:solidFill>
                  <a:schemeClr val="tx1"/>
                </a:solidFill>
                <a:latin typeface="Arial"/>
                <a:cs typeface="Arial"/>
              </a:defRPr>
            </a:lvl2pPr>
            <a:lvl3pPr>
              <a:defRPr sz="1867">
                <a:latin typeface="Source Sans Pro"/>
                <a:cs typeface="Source Sans Pro"/>
              </a:defRPr>
            </a:lvl3pPr>
            <a:lvl4pPr>
              <a:defRPr sz="1867">
                <a:latin typeface="Source Sans Pro"/>
                <a:cs typeface="Source Sans Pro"/>
              </a:defRPr>
            </a:lvl4pPr>
            <a:lvl5pPr>
              <a:defRPr sz="1867">
                <a:latin typeface="Source Sans Pro"/>
                <a:cs typeface="Source Sans Pro"/>
              </a:defRPr>
            </a:lvl5pPr>
          </a:lstStyle>
          <a:p>
            <a:pPr lvl="0"/>
            <a:r>
              <a:rPr lang="en-US" dirty="0"/>
              <a:t>Click to edit master text styles</a:t>
            </a:r>
          </a:p>
          <a:p>
            <a:pPr lvl="1"/>
            <a:r>
              <a:rPr lang="en-US" dirty="0"/>
              <a:t>Xxx</a:t>
            </a:r>
          </a:p>
          <a:p>
            <a:pPr lvl="1"/>
            <a:r>
              <a:rPr lang="en-US" dirty="0"/>
              <a:t>Xxx</a:t>
            </a:r>
          </a:p>
        </p:txBody>
      </p:sp>
      <p:sp>
        <p:nvSpPr>
          <p:cNvPr id="38" name="Text Placeholder 7"/>
          <p:cNvSpPr>
            <a:spLocks noGrp="1"/>
          </p:cNvSpPr>
          <p:nvPr>
            <p:ph type="body" sz="quarter" idx="12" hasCustomPrompt="1"/>
          </p:nvPr>
        </p:nvSpPr>
        <p:spPr>
          <a:xfrm>
            <a:off x="2547876" y="1375840"/>
            <a:ext cx="2021429" cy="486833"/>
          </a:xfrm>
          <a:prstGeom prst="rect">
            <a:avLst/>
          </a:prstGeom>
        </p:spPr>
        <p:txBody>
          <a:bodyPr vert="horz"/>
          <a:lstStyle>
            <a:lvl1pPr marL="0" indent="0">
              <a:buNone/>
              <a:defRPr b="1">
                <a:solidFill>
                  <a:schemeClr val="accent2"/>
                </a:solidFill>
                <a:latin typeface="Arial"/>
                <a:cs typeface="Arial"/>
              </a:defRPr>
            </a:lvl1pPr>
          </a:lstStyle>
          <a:p>
            <a:pPr lvl="0"/>
            <a:r>
              <a:rPr lang="en-US" dirty="0"/>
              <a:t>02</a:t>
            </a:r>
          </a:p>
        </p:txBody>
      </p:sp>
      <p:sp>
        <p:nvSpPr>
          <p:cNvPr id="39" name="Text Placeholder 17"/>
          <p:cNvSpPr>
            <a:spLocks noGrp="1"/>
          </p:cNvSpPr>
          <p:nvPr>
            <p:ph type="body" sz="quarter" idx="13" hasCustomPrompt="1"/>
          </p:nvPr>
        </p:nvSpPr>
        <p:spPr>
          <a:xfrm>
            <a:off x="2547876" y="2053172"/>
            <a:ext cx="2021429" cy="1566333"/>
          </a:xfrm>
          <a:prstGeom prst="rect">
            <a:avLst/>
          </a:prstGeom>
        </p:spPr>
        <p:txBody>
          <a:bodyPr vert="horz"/>
          <a:lstStyle>
            <a:lvl1pPr marL="0" indent="0">
              <a:lnSpc>
                <a:spcPct val="90000"/>
              </a:lnSpc>
              <a:buFont typeface="Arial"/>
              <a:buNone/>
              <a:defRPr sz="1600" b="1">
                <a:solidFill>
                  <a:schemeClr val="accent2"/>
                </a:solidFill>
                <a:latin typeface="Arial"/>
                <a:cs typeface="Arial"/>
              </a:defRPr>
            </a:lvl1pPr>
            <a:lvl2pPr marL="4233" indent="0">
              <a:buNone/>
              <a:defRPr sz="1467">
                <a:solidFill>
                  <a:schemeClr val="tx1"/>
                </a:solidFill>
                <a:latin typeface="Arial"/>
                <a:cs typeface="Arial"/>
              </a:defRPr>
            </a:lvl2pPr>
            <a:lvl3pPr>
              <a:defRPr sz="1867">
                <a:latin typeface="Source Sans Pro"/>
                <a:cs typeface="Source Sans Pro"/>
              </a:defRPr>
            </a:lvl3pPr>
            <a:lvl4pPr>
              <a:defRPr sz="1867">
                <a:latin typeface="Source Sans Pro"/>
                <a:cs typeface="Source Sans Pro"/>
              </a:defRPr>
            </a:lvl4pPr>
            <a:lvl5pPr>
              <a:defRPr sz="1867">
                <a:latin typeface="Source Sans Pro"/>
                <a:cs typeface="Source Sans Pro"/>
              </a:defRPr>
            </a:lvl5pPr>
          </a:lstStyle>
          <a:p>
            <a:pPr lvl="0"/>
            <a:r>
              <a:rPr lang="en-US" dirty="0"/>
              <a:t>Click to edit master text styles</a:t>
            </a:r>
          </a:p>
          <a:p>
            <a:pPr lvl="1"/>
            <a:r>
              <a:rPr lang="en-US" dirty="0"/>
              <a:t>Xxx</a:t>
            </a:r>
          </a:p>
          <a:p>
            <a:pPr lvl="1"/>
            <a:r>
              <a:rPr lang="en-US" dirty="0"/>
              <a:t>Xxx</a:t>
            </a:r>
          </a:p>
        </p:txBody>
      </p:sp>
      <p:sp>
        <p:nvSpPr>
          <p:cNvPr id="41" name="Text Placeholder 7"/>
          <p:cNvSpPr>
            <a:spLocks noGrp="1"/>
          </p:cNvSpPr>
          <p:nvPr>
            <p:ph type="body" sz="quarter" idx="14" hasCustomPrompt="1"/>
          </p:nvPr>
        </p:nvSpPr>
        <p:spPr>
          <a:xfrm>
            <a:off x="4691000" y="1375840"/>
            <a:ext cx="2021429" cy="486833"/>
          </a:xfrm>
          <a:prstGeom prst="rect">
            <a:avLst/>
          </a:prstGeom>
        </p:spPr>
        <p:txBody>
          <a:bodyPr vert="horz"/>
          <a:lstStyle>
            <a:lvl1pPr marL="0" indent="0">
              <a:buNone/>
              <a:defRPr b="1">
                <a:solidFill>
                  <a:schemeClr val="accent2"/>
                </a:solidFill>
                <a:latin typeface="Arial"/>
                <a:cs typeface="Arial"/>
              </a:defRPr>
            </a:lvl1pPr>
          </a:lstStyle>
          <a:p>
            <a:pPr lvl="0"/>
            <a:r>
              <a:rPr lang="en-US" dirty="0"/>
              <a:t>03</a:t>
            </a:r>
          </a:p>
        </p:txBody>
      </p:sp>
      <p:sp>
        <p:nvSpPr>
          <p:cNvPr id="42" name="Text Placeholder 17"/>
          <p:cNvSpPr>
            <a:spLocks noGrp="1"/>
          </p:cNvSpPr>
          <p:nvPr>
            <p:ph type="body" sz="quarter" idx="15" hasCustomPrompt="1"/>
          </p:nvPr>
        </p:nvSpPr>
        <p:spPr>
          <a:xfrm>
            <a:off x="4691000" y="2053172"/>
            <a:ext cx="2021429" cy="1566333"/>
          </a:xfrm>
          <a:prstGeom prst="rect">
            <a:avLst/>
          </a:prstGeom>
        </p:spPr>
        <p:txBody>
          <a:bodyPr vert="horz"/>
          <a:lstStyle>
            <a:lvl1pPr marL="0" indent="0">
              <a:lnSpc>
                <a:spcPct val="90000"/>
              </a:lnSpc>
              <a:buFont typeface="Arial"/>
              <a:buNone/>
              <a:defRPr sz="1600" b="1">
                <a:solidFill>
                  <a:schemeClr val="accent2"/>
                </a:solidFill>
                <a:latin typeface="Arial"/>
                <a:cs typeface="Arial"/>
              </a:defRPr>
            </a:lvl1pPr>
            <a:lvl2pPr marL="4233" indent="0">
              <a:buNone/>
              <a:defRPr sz="1467">
                <a:solidFill>
                  <a:schemeClr val="tx1"/>
                </a:solidFill>
                <a:latin typeface="Arial"/>
                <a:cs typeface="Arial"/>
              </a:defRPr>
            </a:lvl2pPr>
            <a:lvl3pPr>
              <a:defRPr sz="1867">
                <a:latin typeface="Source Sans Pro"/>
                <a:cs typeface="Source Sans Pro"/>
              </a:defRPr>
            </a:lvl3pPr>
            <a:lvl4pPr>
              <a:defRPr sz="1867">
                <a:latin typeface="Source Sans Pro"/>
                <a:cs typeface="Source Sans Pro"/>
              </a:defRPr>
            </a:lvl4pPr>
            <a:lvl5pPr>
              <a:defRPr sz="1867">
                <a:latin typeface="Source Sans Pro"/>
                <a:cs typeface="Source Sans Pro"/>
              </a:defRPr>
            </a:lvl5pPr>
          </a:lstStyle>
          <a:p>
            <a:pPr lvl="0"/>
            <a:r>
              <a:rPr lang="en-US" dirty="0"/>
              <a:t>Click to edit master text styles</a:t>
            </a:r>
          </a:p>
          <a:p>
            <a:pPr lvl="1"/>
            <a:r>
              <a:rPr lang="en-US" dirty="0"/>
              <a:t>Xxx</a:t>
            </a:r>
          </a:p>
          <a:p>
            <a:pPr lvl="1"/>
            <a:r>
              <a:rPr lang="en-US" dirty="0"/>
              <a:t>Xxx</a:t>
            </a:r>
          </a:p>
        </p:txBody>
      </p:sp>
      <p:sp>
        <p:nvSpPr>
          <p:cNvPr id="44" name="Text Placeholder 7"/>
          <p:cNvSpPr>
            <a:spLocks noGrp="1"/>
          </p:cNvSpPr>
          <p:nvPr>
            <p:ph type="body" sz="quarter" idx="16" hasCustomPrompt="1"/>
          </p:nvPr>
        </p:nvSpPr>
        <p:spPr>
          <a:xfrm>
            <a:off x="6822356" y="1375840"/>
            <a:ext cx="2021429" cy="486833"/>
          </a:xfrm>
          <a:prstGeom prst="rect">
            <a:avLst/>
          </a:prstGeom>
        </p:spPr>
        <p:txBody>
          <a:bodyPr vert="horz"/>
          <a:lstStyle>
            <a:lvl1pPr marL="0" indent="0">
              <a:buNone/>
              <a:defRPr b="1">
                <a:solidFill>
                  <a:schemeClr val="accent2"/>
                </a:solidFill>
                <a:latin typeface="Arial"/>
                <a:cs typeface="Arial"/>
              </a:defRPr>
            </a:lvl1pPr>
          </a:lstStyle>
          <a:p>
            <a:pPr lvl="0"/>
            <a:r>
              <a:rPr lang="en-US" dirty="0"/>
              <a:t>04</a:t>
            </a:r>
          </a:p>
        </p:txBody>
      </p:sp>
      <p:sp>
        <p:nvSpPr>
          <p:cNvPr id="45" name="Text Placeholder 17"/>
          <p:cNvSpPr>
            <a:spLocks noGrp="1"/>
          </p:cNvSpPr>
          <p:nvPr>
            <p:ph type="body" sz="quarter" idx="17" hasCustomPrompt="1"/>
          </p:nvPr>
        </p:nvSpPr>
        <p:spPr>
          <a:xfrm>
            <a:off x="6822356" y="2053172"/>
            <a:ext cx="2021429" cy="1566333"/>
          </a:xfrm>
          <a:prstGeom prst="rect">
            <a:avLst/>
          </a:prstGeom>
        </p:spPr>
        <p:txBody>
          <a:bodyPr vert="horz"/>
          <a:lstStyle>
            <a:lvl1pPr marL="0" indent="0">
              <a:lnSpc>
                <a:spcPct val="90000"/>
              </a:lnSpc>
              <a:buFont typeface="Arial"/>
              <a:buNone/>
              <a:defRPr sz="1600" b="1">
                <a:solidFill>
                  <a:schemeClr val="accent2"/>
                </a:solidFill>
                <a:latin typeface="Arial"/>
                <a:cs typeface="Arial"/>
              </a:defRPr>
            </a:lvl1pPr>
            <a:lvl2pPr marL="4233" indent="0">
              <a:buNone/>
              <a:defRPr sz="1467">
                <a:solidFill>
                  <a:schemeClr val="tx1"/>
                </a:solidFill>
                <a:latin typeface="Arial"/>
                <a:cs typeface="Arial"/>
              </a:defRPr>
            </a:lvl2pPr>
            <a:lvl3pPr>
              <a:defRPr sz="1867">
                <a:latin typeface="Source Sans Pro"/>
                <a:cs typeface="Source Sans Pro"/>
              </a:defRPr>
            </a:lvl3pPr>
            <a:lvl4pPr>
              <a:defRPr sz="1867">
                <a:latin typeface="Source Sans Pro"/>
                <a:cs typeface="Source Sans Pro"/>
              </a:defRPr>
            </a:lvl4pPr>
            <a:lvl5pPr>
              <a:defRPr sz="1867">
                <a:latin typeface="Source Sans Pro"/>
                <a:cs typeface="Source Sans Pro"/>
              </a:defRPr>
            </a:lvl5pPr>
          </a:lstStyle>
          <a:p>
            <a:pPr lvl="0"/>
            <a:r>
              <a:rPr lang="en-US" dirty="0"/>
              <a:t>Click to edit master text styles</a:t>
            </a:r>
          </a:p>
          <a:p>
            <a:pPr lvl="1"/>
            <a:r>
              <a:rPr lang="en-US" dirty="0"/>
              <a:t>Xxx</a:t>
            </a:r>
          </a:p>
          <a:p>
            <a:pPr lvl="1"/>
            <a:r>
              <a:rPr lang="en-US" dirty="0"/>
              <a:t>Xxx</a:t>
            </a:r>
          </a:p>
        </p:txBody>
      </p:sp>
      <p:sp>
        <p:nvSpPr>
          <p:cNvPr id="47" name="Text Placeholder 7"/>
          <p:cNvSpPr>
            <a:spLocks noGrp="1"/>
          </p:cNvSpPr>
          <p:nvPr>
            <p:ph type="body" sz="quarter" idx="18" hasCustomPrompt="1"/>
          </p:nvPr>
        </p:nvSpPr>
        <p:spPr>
          <a:xfrm>
            <a:off x="8949011" y="1375840"/>
            <a:ext cx="2021429" cy="486833"/>
          </a:xfrm>
          <a:prstGeom prst="rect">
            <a:avLst/>
          </a:prstGeom>
        </p:spPr>
        <p:txBody>
          <a:bodyPr vert="horz"/>
          <a:lstStyle>
            <a:lvl1pPr marL="0" indent="0">
              <a:buNone/>
              <a:defRPr b="1">
                <a:solidFill>
                  <a:schemeClr val="accent2"/>
                </a:solidFill>
                <a:latin typeface="Arial"/>
                <a:cs typeface="Arial"/>
              </a:defRPr>
            </a:lvl1pPr>
          </a:lstStyle>
          <a:p>
            <a:pPr lvl="0"/>
            <a:r>
              <a:rPr lang="en-US" dirty="0"/>
              <a:t>05</a:t>
            </a:r>
          </a:p>
        </p:txBody>
      </p:sp>
      <p:sp>
        <p:nvSpPr>
          <p:cNvPr id="48" name="Text Placeholder 17"/>
          <p:cNvSpPr>
            <a:spLocks noGrp="1"/>
          </p:cNvSpPr>
          <p:nvPr>
            <p:ph type="body" sz="quarter" idx="19" hasCustomPrompt="1"/>
          </p:nvPr>
        </p:nvSpPr>
        <p:spPr>
          <a:xfrm>
            <a:off x="8949011" y="2053172"/>
            <a:ext cx="2021429" cy="1566333"/>
          </a:xfrm>
          <a:prstGeom prst="rect">
            <a:avLst/>
          </a:prstGeom>
        </p:spPr>
        <p:txBody>
          <a:bodyPr vert="horz"/>
          <a:lstStyle>
            <a:lvl1pPr marL="0" indent="0">
              <a:lnSpc>
                <a:spcPct val="90000"/>
              </a:lnSpc>
              <a:buFont typeface="Arial"/>
              <a:buNone/>
              <a:defRPr sz="1600" b="1">
                <a:solidFill>
                  <a:schemeClr val="accent2"/>
                </a:solidFill>
                <a:latin typeface="Arial"/>
                <a:cs typeface="Arial"/>
              </a:defRPr>
            </a:lvl1pPr>
            <a:lvl2pPr marL="4233" indent="0">
              <a:buNone/>
              <a:defRPr sz="1467">
                <a:solidFill>
                  <a:schemeClr val="tx1"/>
                </a:solidFill>
                <a:latin typeface="Arial"/>
                <a:cs typeface="Arial"/>
              </a:defRPr>
            </a:lvl2pPr>
            <a:lvl3pPr>
              <a:defRPr sz="1867">
                <a:latin typeface="Source Sans Pro"/>
                <a:cs typeface="Source Sans Pro"/>
              </a:defRPr>
            </a:lvl3pPr>
            <a:lvl4pPr>
              <a:defRPr sz="1867">
                <a:latin typeface="Source Sans Pro"/>
                <a:cs typeface="Source Sans Pro"/>
              </a:defRPr>
            </a:lvl4pPr>
            <a:lvl5pPr>
              <a:defRPr sz="1867">
                <a:latin typeface="Source Sans Pro"/>
                <a:cs typeface="Source Sans Pro"/>
              </a:defRPr>
            </a:lvl5pPr>
          </a:lstStyle>
          <a:p>
            <a:pPr lvl="0"/>
            <a:r>
              <a:rPr lang="en-US" dirty="0"/>
              <a:t>Click to edit master text styles</a:t>
            </a:r>
          </a:p>
          <a:p>
            <a:pPr lvl="1"/>
            <a:r>
              <a:rPr lang="en-US" dirty="0"/>
              <a:t>Xxx</a:t>
            </a:r>
          </a:p>
          <a:p>
            <a:pPr lvl="1"/>
            <a:r>
              <a:rPr lang="en-US" dirty="0"/>
              <a:t>Xxx</a:t>
            </a:r>
          </a:p>
        </p:txBody>
      </p:sp>
      <p:sp>
        <p:nvSpPr>
          <p:cNvPr id="65" name="Text Placeholder 7"/>
          <p:cNvSpPr>
            <a:spLocks noGrp="1"/>
          </p:cNvSpPr>
          <p:nvPr>
            <p:ph type="body" sz="quarter" idx="20" hasCustomPrompt="1"/>
          </p:nvPr>
        </p:nvSpPr>
        <p:spPr>
          <a:xfrm>
            <a:off x="400052" y="3894673"/>
            <a:ext cx="2021429" cy="486833"/>
          </a:xfrm>
          <a:prstGeom prst="rect">
            <a:avLst/>
          </a:prstGeom>
        </p:spPr>
        <p:txBody>
          <a:bodyPr vert="horz"/>
          <a:lstStyle>
            <a:lvl1pPr marL="0" indent="0">
              <a:buNone/>
              <a:defRPr b="1">
                <a:solidFill>
                  <a:schemeClr val="accent2"/>
                </a:solidFill>
                <a:latin typeface="Arial"/>
                <a:cs typeface="Arial"/>
              </a:defRPr>
            </a:lvl1pPr>
          </a:lstStyle>
          <a:p>
            <a:pPr lvl="0"/>
            <a:r>
              <a:rPr lang="en-US" dirty="0"/>
              <a:t>06</a:t>
            </a:r>
          </a:p>
        </p:txBody>
      </p:sp>
      <p:sp>
        <p:nvSpPr>
          <p:cNvPr id="66" name="Text Placeholder 17"/>
          <p:cNvSpPr>
            <a:spLocks noGrp="1"/>
          </p:cNvSpPr>
          <p:nvPr>
            <p:ph type="body" sz="quarter" idx="21" hasCustomPrompt="1"/>
          </p:nvPr>
        </p:nvSpPr>
        <p:spPr>
          <a:xfrm>
            <a:off x="400052" y="4572007"/>
            <a:ext cx="2021429" cy="1566333"/>
          </a:xfrm>
          <a:prstGeom prst="rect">
            <a:avLst/>
          </a:prstGeom>
        </p:spPr>
        <p:txBody>
          <a:bodyPr vert="horz"/>
          <a:lstStyle>
            <a:lvl1pPr marL="0" indent="0">
              <a:lnSpc>
                <a:spcPct val="90000"/>
              </a:lnSpc>
              <a:buFont typeface="Arial"/>
              <a:buNone/>
              <a:defRPr sz="1600" b="1">
                <a:solidFill>
                  <a:schemeClr val="accent2"/>
                </a:solidFill>
                <a:latin typeface="Arial"/>
                <a:cs typeface="Arial"/>
              </a:defRPr>
            </a:lvl1pPr>
            <a:lvl2pPr marL="4233" indent="0">
              <a:buNone/>
              <a:defRPr sz="1467">
                <a:solidFill>
                  <a:schemeClr val="tx1"/>
                </a:solidFill>
                <a:latin typeface="Arial"/>
                <a:cs typeface="Arial"/>
              </a:defRPr>
            </a:lvl2pPr>
            <a:lvl3pPr>
              <a:defRPr sz="1867">
                <a:latin typeface="Source Sans Pro"/>
                <a:cs typeface="Source Sans Pro"/>
              </a:defRPr>
            </a:lvl3pPr>
            <a:lvl4pPr>
              <a:defRPr sz="1867">
                <a:latin typeface="Source Sans Pro"/>
                <a:cs typeface="Source Sans Pro"/>
              </a:defRPr>
            </a:lvl4pPr>
            <a:lvl5pPr>
              <a:defRPr sz="1867">
                <a:latin typeface="Source Sans Pro"/>
                <a:cs typeface="Source Sans Pro"/>
              </a:defRPr>
            </a:lvl5pPr>
          </a:lstStyle>
          <a:p>
            <a:pPr lvl="0"/>
            <a:r>
              <a:rPr lang="en-US" dirty="0"/>
              <a:t>Click to edit master text styles</a:t>
            </a:r>
          </a:p>
          <a:p>
            <a:pPr lvl="1"/>
            <a:r>
              <a:rPr lang="en-US" dirty="0"/>
              <a:t>Xxx</a:t>
            </a:r>
          </a:p>
          <a:p>
            <a:pPr lvl="1"/>
            <a:r>
              <a:rPr lang="en-US" dirty="0"/>
              <a:t>Xxx</a:t>
            </a:r>
          </a:p>
        </p:txBody>
      </p:sp>
      <p:sp>
        <p:nvSpPr>
          <p:cNvPr id="68" name="Text Placeholder 7"/>
          <p:cNvSpPr>
            <a:spLocks noGrp="1"/>
          </p:cNvSpPr>
          <p:nvPr>
            <p:ph type="body" sz="quarter" idx="22" hasCustomPrompt="1"/>
          </p:nvPr>
        </p:nvSpPr>
        <p:spPr>
          <a:xfrm>
            <a:off x="2547876" y="3894673"/>
            <a:ext cx="2021429" cy="486833"/>
          </a:xfrm>
          <a:prstGeom prst="rect">
            <a:avLst/>
          </a:prstGeom>
        </p:spPr>
        <p:txBody>
          <a:bodyPr vert="horz"/>
          <a:lstStyle>
            <a:lvl1pPr marL="0" indent="0">
              <a:buNone/>
              <a:defRPr b="1">
                <a:solidFill>
                  <a:schemeClr val="accent2"/>
                </a:solidFill>
                <a:latin typeface="Arial"/>
                <a:cs typeface="Arial"/>
              </a:defRPr>
            </a:lvl1pPr>
          </a:lstStyle>
          <a:p>
            <a:pPr lvl="0"/>
            <a:r>
              <a:rPr lang="en-US" dirty="0"/>
              <a:t>07</a:t>
            </a:r>
          </a:p>
        </p:txBody>
      </p:sp>
      <p:sp>
        <p:nvSpPr>
          <p:cNvPr id="69" name="Text Placeholder 17"/>
          <p:cNvSpPr>
            <a:spLocks noGrp="1"/>
          </p:cNvSpPr>
          <p:nvPr>
            <p:ph type="body" sz="quarter" idx="23" hasCustomPrompt="1"/>
          </p:nvPr>
        </p:nvSpPr>
        <p:spPr>
          <a:xfrm>
            <a:off x="2547876" y="4572007"/>
            <a:ext cx="2021429" cy="1566333"/>
          </a:xfrm>
          <a:prstGeom prst="rect">
            <a:avLst/>
          </a:prstGeom>
        </p:spPr>
        <p:txBody>
          <a:bodyPr vert="horz"/>
          <a:lstStyle>
            <a:lvl1pPr marL="0" indent="0">
              <a:lnSpc>
                <a:spcPct val="90000"/>
              </a:lnSpc>
              <a:buFont typeface="Arial"/>
              <a:buNone/>
              <a:defRPr sz="1600" b="1">
                <a:solidFill>
                  <a:schemeClr val="accent2"/>
                </a:solidFill>
                <a:latin typeface="Arial"/>
                <a:cs typeface="Arial"/>
              </a:defRPr>
            </a:lvl1pPr>
            <a:lvl2pPr marL="4233" indent="0">
              <a:buNone/>
              <a:defRPr sz="1467">
                <a:solidFill>
                  <a:schemeClr val="tx1"/>
                </a:solidFill>
                <a:latin typeface="Arial"/>
                <a:cs typeface="Arial"/>
              </a:defRPr>
            </a:lvl2pPr>
            <a:lvl3pPr>
              <a:defRPr sz="1867">
                <a:latin typeface="Source Sans Pro"/>
                <a:cs typeface="Source Sans Pro"/>
              </a:defRPr>
            </a:lvl3pPr>
            <a:lvl4pPr>
              <a:defRPr sz="1867">
                <a:latin typeface="Source Sans Pro"/>
                <a:cs typeface="Source Sans Pro"/>
              </a:defRPr>
            </a:lvl4pPr>
            <a:lvl5pPr>
              <a:defRPr sz="1867">
                <a:latin typeface="Source Sans Pro"/>
                <a:cs typeface="Source Sans Pro"/>
              </a:defRPr>
            </a:lvl5pPr>
          </a:lstStyle>
          <a:p>
            <a:pPr lvl="0"/>
            <a:r>
              <a:rPr lang="en-US" dirty="0"/>
              <a:t>Click to edit master text styles</a:t>
            </a:r>
          </a:p>
          <a:p>
            <a:pPr lvl="1"/>
            <a:r>
              <a:rPr lang="en-US" dirty="0"/>
              <a:t>Xxx</a:t>
            </a:r>
          </a:p>
          <a:p>
            <a:pPr lvl="1"/>
            <a:r>
              <a:rPr lang="en-US" dirty="0"/>
              <a:t>Xxx</a:t>
            </a:r>
          </a:p>
        </p:txBody>
      </p:sp>
      <p:sp>
        <p:nvSpPr>
          <p:cNvPr id="71" name="Text Placeholder 7"/>
          <p:cNvSpPr>
            <a:spLocks noGrp="1"/>
          </p:cNvSpPr>
          <p:nvPr>
            <p:ph type="body" sz="quarter" idx="24" hasCustomPrompt="1"/>
          </p:nvPr>
        </p:nvSpPr>
        <p:spPr>
          <a:xfrm>
            <a:off x="4691000" y="3894673"/>
            <a:ext cx="2021429" cy="486833"/>
          </a:xfrm>
          <a:prstGeom prst="rect">
            <a:avLst/>
          </a:prstGeom>
        </p:spPr>
        <p:txBody>
          <a:bodyPr vert="horz"/>
          <a:lstStyle>
            <a:lvl1pPr marL="0" indent="0">
              <a:buNone/>
              <a:defRPr b="1">
                <a:solidFill>
                  <a:schemeClr val="accent2"/>
                </a:solidFill>
                <a:latin typeface="Arial"/>
                <a:cs typeface="Arial"/>
              </a:defRPr>
            </a:lvl1pPr>
          </a:lstStyle>
          <a:p>
            <a:pPr lvl="0"/>
            <a:r>
              <a:rPr lang="en-US" dirty="0"/>
              <a:t>08</a:t>
            </a:r>
          </a:p>
        </p:txBody>
      </p:sp>
      <p:sp>
        <p:nvSpPr>
          <p:cNvPr id="72" name="Text Placeholder 17"/>
          <p:cNvSpPr>
            <a:spLocks noGrp="1"/>
          </p:cNvSpPr>
          <p:nvPr>
            <p:ph type="body" sz="quarter" idx="25" hasCustomPrompt="1"/>
          </p:nvPr>
        </p:nvSpPr>
        <p:spPr>
          <a:xfrm>
            <a:off x="4691000" y="4572007"/>
            <a:ext cx="2021429" cy="1566333"/>
          </a:xfrm>
          <a:prstGeom prst="rect">
            <a:avLst/>
          </a:prstGeom>
        </p:spPr>
        <p:txBody>
          <a:bodyPr vert="horz"/>
          <a:lstStyle>
            <a:lvl1pPr marL="0" indent="0">
              <a:lnSpc>
                <a:spcPct val="90000"/>
              </a:lnSpc>
              <a:buFont typeface="Arial"/>
              <a:buNone/>
              <a:defRPr sz="1600" b="1">
                <a:solidFill>
                  <a:schemeClr val="accent2"/>
                </a:solidFill>
                <a:latin typeface="Arial"/>
                <a:cs typeface="Arial"/>
              </a:defRPr>
            </a:lvl1pPr>
            <a:lvl2pPr marL="4233" indent="0">
              <a:buNone/>
              <a:defRPr sz="1467">
                <a:solidFill>
                  <a:schemeClr val="tx1"/>
                </a:solidFill>
                <a:latin typeface="Arial"/>
                <a:cs typeface="Arial"/>
              </a:defRPr>
            </a:lvl2pPr>
            <a:lvl3pPr>
              <a:defRPr sz="1867">
                <a:latin typeface="Source Sans Pro"/>
                <a:cs typeface="Source Sans Pro"/>
              </a:defRPr>
            </a:lvl3pPr>
            <a:lvl4pPr>
              <a:defRPr sz="1867">
                <a:latin typeface="Source Sans Pro"/>
                <a:cs typeface="Source Sans Pro"/>
              </a:defRPr>
            </a:lvl4pPr>
            <a:lvl5pPr>
              <a:defRPr sz="1867">
                <a:latin typeface="Source Sans Pro"/>
                <a:cs typeface="Source Sans Pro"/>
              </a:defRPr>
            </a:lvl5pPr>
          </a:lstStyle>
          <a:p>
            <a:pPr lvl="0"/>
            <a:r>
              <a:rPr lang="en-US" dirty="0"/>
              <a:t>Click to edit master text styles</a:t>
            </a:r>
          </a:p>
          <a:p>
            <a:pPr lvl="1"/>
            <a:r>
              <a:rPr lang="en-US" dirty="0"/>
              <a:t>Xxx</a:t>
            </a:r>
          </a:p>
          <a:p>
            <a:pPr lvl="1"/>
            <a:r>
              <a:rPr lang="en-US" dirty="0"/>
              <a:t>Xxx</a:t>
            </a:r>
          </a:p>
        </p:txBody>
      </p:sp>
      <p:sp>
        <p:nvSpPr>
          <p:cNvPr id="74" name="Text Placeholder 7"/>
          <p:cNvSpPr>
            <a:spLocks noGrp="1"/>
          </p:cNvSpPr>
          <p:nvPr>
            <p:ph type="body" sz="quarter" idx="26" hasCustomPrompt="1"/>
          </p:nvPr>
        </p:nvSpPr>
        <p:spPr>
          <a:xfrm>
            <a:off x="6822356" y="3894673"/>
            <a:ext cx="2021429" cy="486833"/>
          </a:xfrm>
          <a:prstGeom prst="rect">
            <a:avLst/>
          </a:prstGeom>
        </p:spPr>
        <p:txBody>
          <a:bodyPr vert="horz"/>
          <a:lstStyle>
            <a:lvl1pPr marL="0" indent="0">
              <a:buNone/>
              <a:defRPr b="1">
                <a:solidFill>
                  <a:schemeClr val="accent2"/>
                </a:solidFill>
                <a:latin typeface="Arial"/>
                <a:cs typeface="Arial"/>
              </a:defRPr>
            </a:lvl1pPr>
          </a:lstStyle>
          <a:p>
            <a:pPr lvl="0"/>
            <a:r>
              <a:rPr lang="en-US" dirty="0"/>
              <a:t>09</a:t>
            </a:r>
          </a:p>
        </p:txBody>
      </p:sp>
      <p:sp>
        <p:nvSpPr>
          <p:cNvPr id="75" name="Text Placeholder 17"/>
          <p:cNvSpPr>
            <a:spLocks noGrp="1"/>
          </p:cNvSpPr>
          <p:nvPr>
            <p:ph type="body" sz="quarter" idx="27" hasCustomPrompt="1"/>
          </p:nvPr>
        </p:nvSpPr>
        <p:spPr>
          <a:xfrm>
            <a:off x="6822356" y="4572007"/>
            <a:ext cx="2021429" cy="1566333"/>
          </a:xfrm>
          <a:prstGeom prst="rect">
            <a:avLst/>
          </a:prstGeom>
        </p:spPr>
        <p:txBody>
          <a:bodyPr vert="horz"/>
          <a:lstStyle>
            <a:lvl1pPr marL="0" indent="0">
              <a:lnSpc>
                <a:spcPct val="90000"/>
              </a:lnSpc>
              <a:buFont typeface="Arial"/>
              <a:buNone/>
              <a:defRPr sz="1600" b="1">
                <a:solidFill>
                  <a:schemeClr val="accent2"/>
                </a:solidFill>
                <a:latin typeface="Arial"/>
                <a:cs typeface="Arial"/>
              </a:defRPr>
            </a:lvl1pPr>
            <a:lvl2pPr marL="0" indent="0">
              <a:buNone/>
              <a:defRPr sz="1467">
                <a:solidFill>
                  <a:schemeClr val="tx1"/>
                </a:solidFill>
                <a:latin typeface="Arial"/>
                <a:cs typeface="Arial"/>
              </a:defRPr>
            </a:lvl2pPr>
            <a:lvl3pPr>
              <a:defRPr sz="1867">
                <a:latin typeface="Source Sans Pro"/>
                <a:cs typeface="Source Sans Pro"/>
              </a:defRPr>
            </a:lvl3pPr>
            <a:lvl4pPr>
              <a:defRPr sz="1867">
                <a:latin typeface="Source Sans Pro"/>
                <a:cs typeface="Source Sans Pro"/>
              </a:defRPr>
            </a:lvl4pPr>
            <a:lvl5pPr>
              <a:defRPr sz="1867">
                <a:latin typeface="Source Sans Pro"/>
                <a:cs typeface="Source Sans Pro"/>
              </a:defRPr>
            </a:lvl5pPr>
          </a:lstStyle>
          <a:p>
            <a:pPr lvl="0"/>
            <a:r>
              <a:rPr lang="en-US" dirty="0"/>
              <a:t>Click to edit master text styles</a:t>
            </a:r>
          </a:p>
          <a:p>
            <a:pPr lvl="1"/>
            <a:r>
              <a:rPr lang="en-US" dirty="0"/>
              <a:t>Xxx</a:t>
            </a:r>
          </a:p>
          <a:p>
            <a:pPr lvl="1"/>
            <a:r>
              <a:rPr lang="en-US" dirty="0"/>
              <a:t>Xxx</a:t>
            </a:r>
          </a:p>
        </p:txBody>
      </p:sp>
      <p:sp>
        <p:nvSpPr>
          <p:cNvPr id="77" name="Text Placeholder 7"/>
          <p:cNvSpPr>
            <a:spLocks noGrp="1"/>
          </p:cNvSpPr>
          <p:nvPr>
            <p:ph type="body" sz="quarter" idx="28" hasCustomPrompt="1"/>
          </p:nvPr>
        </p:nvSpPr>
        <p:spPr>
          <a:xfrm>
            <a:off x="8949011" y="3894673"/>
            <a:ext cx="2021429" cy="486833"/>
          </a:xfrm>
          <a:prstGeom prst="rect">
            <a:avLst/>
          </a:prstGeom>
        </p:spPr>
        <p:txBody>
          <a:bodyPr vert="horz"/>
          <a:lstStyle>
            <a:lvl1pPr marL="0" indent="0">
              <a:buNone/>
              <a:defRPr b="1">
                <a:solidFill>
                  <a:schemeClr val="accent2"/>
                </a:solidFill>
                <a:latin typeface="Arial"/>
                <a:cs typeface="Arial"/>
              </a:defRPr>
            </a:lvl1pPr>
          </a:lstStyle>
          <a:p>
            <a:pPr lvl="0"/>
            <a:r>
              <a:rPr lang="en-US" dirty="0"/>
              <a:t>10</a:t>
            </a:r>
          </a:p>
        </p:txBody>
      </p:sp>
      <p:sp>
        <p:nvSpPr>
          <p:cNvPr id="78" name="Text Placeholder 17"/>
          <p:cNvSpPr>
            <a:spLocks noGrp="1"/>
          </p:cNvSpPr>
          <p:nvPr>
            <p:ph type="body" sz="quarter" idx="29" hasCustomPrompt="1"/>
          </p:nvPr>
        </p:nvSpPr>
        <p:spPr>
          <a:xfrm>
            <a:off x="8949011" y="4572007"/>
            <a:ext cx="2021429" cy="1566333"/>
          </a:xfrm>
          <a:prstGeom prst="rect">
            <a:avLst/>
          </a:prstGeom>
        </p:spPr>
        <p:txBody>
          <a:bodyPr vert="horz"/>
          <a:lstStyle>
            <a:lvl1pPr marL="0" indent="0">
              <a:lnSpc>
                <a:spcPct val="90000"/>
              </a:lnSpc>
              <a:buFont typeface="Arial"/>
              <a:buNone/>
              <a:defRPr sz="1600" b="1">
                <a:solidFill>
                  <a:schemeClr val="accent2"/>
                </a:solidFill>
                <a:latin typeface="Arial"/>
                <a:cs typeface="Arial"/>
              </a:defRPr>
            </a:lvl1pPr>
            <a:lvl2pPr marL="4233" indent="0">
              <a:buNone/>
              <a:defRPr sz="1467">
                <a:solidFill>
                  <a:schemeClr val="tx1"/>
                </a:solidFill>
                <a:latin typeface="Arial"/>
                <a:cs typeface="Arial"/>
              </a:defRPr>
            </a:lvl2pPr>
            <a:lvl3pPr>
              <a:defRPr sz="1867">
                <a:latin typeface="Source Sans Pro"/>
                <a:cs typeface="Source Sans Pro"/>
              </a:defRPr>
            </a:lvl3pPr>
            <a:lvl4pPr>
              <a:defRPr sz="1867">
                <a:latin typeface="Source Sans Pro"/>
                <a:cs typeface="Source Sans Pro"/>
              </a:defRPr>
            </a:lvl4pPr>
            <a:lvl5pPr>
              <a:defRPr sz="1867">
                <a:latin typeface="Source Sans Pro"/>
                <a:cs typeface="Source Sans Pro"/>
              </a:defRPr>
            </a:lvl5pPr>
          </a:lstStyle>
          <a:p>
            <a:pPr lvl="0"/>
            <a:r>
              <a:rPr lang="en-US" dirty="0"/>
              <a:t>Click to edit master text styles</a:t>
            </a:r>
          </a:p>
          <a:p>
            <a:pPr lvl="1"/>
            <a:r>
              <a:rPr lang="en-US" dirty="0"/>
              <a:t>Xxx</a:t>
            </a:r>
          </a:p>
          <a:p>
            <a:pPr lvl="1"/>
            <a:r>
              <a:rPr lang="en-US" dirty="0"/>
              <a:t>Xxx</a:t>
            </a:r>
          </a:p>
        </p:txBody>
      </p:sp>
      <p:pic>
        <p:nvPicPr>
          <p:cNvPr id="23" name="Picture 22">
            <a:extLst>
              <a:ext uri="{FF2B5EF4-FFF2-40B4-BE49-F238E27FC236}">
                <a16:creationId xmlns:a16="http://schemas.microsoft.com/office/drawing/2014/main" id="{37B729C0-E7FD-734B-968A-D6B00E485D2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467151" y="332679"/>
            <a:ext cx="1305751" cy="484944"/>
          </a:xfrm>
          <a:prstGeom prst="rect">
            <a:avLst/>
          </a:prstGeom>
        </p:spPr>
      </p:pic>
    </p:spTree>
    <p:extLst>
      <p:ext uri="{BB962C8B-B14F-4D97-AF65-F5344CB8AC3E}">
        <p14:creationId xmlns:p14="http://schemas.microsoft.com/office/powerpoint/2010/main" val="795874509"/>
      </p:ext>
    </p:extLst>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cSld name="NTT_title_and_content_page_dark_no_logo">
    <p:bg bwMode="ltGray">
      <p:bgPr>
        <a:solidFill>
          <a:schemeClr val="accent2"/>
        </a:solid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396695" y="169337"/>
            <a:ext cx="11376207" cy="793751"/>
          </a:xfrm>
          <a:prstGeom prst="rect">
            <a:avLst/>
          </a:prstGeom>
        </p:spPr>
        <p:txBody>
          <a:bodyPr anchor="ctr"/>
          <a:lstStyle>
            <a:lvl1pPr>
              <a:defRPr sz="3200" b="1">
                <a:solidFill>
                  <a:schemeClr val="tx1"/>
                </a:solidFill>
                <a:latin typeface="Arial"/>
                <a:cs typeface="Arial"/>
              </a:defRPr>
            </a:lvl1pPr>
          </a:lstStyle>
          <a:p>
            <a:r>
              <a:rPr lang="en-US"/>
              <a:t>Click to edit Master title style</a:t>
            </a:r>
            <a:endParaRPr lang="en-ZA"/>
          </a:p>
        </p:txBody>
      </p:sp>
      <p:sp>
        <p:nvSpPr>
          <p:cNvPr id="8" name="Content Placeholder 2"/>
          <p:cNvSpPr>
            <a:spLocks noGrp="1"/>
          </p:cNvSpPr>
          <p:nvPr>
            <p:ph idx="1"/>
          </p:nvPr>
        </p:nvSpPr>
        <p:spPr>
          <a:xfrm>
            <a:off x="396697" y="1529028"/>
            <a:ext cx="11376207" cy="4775113"/>
          </a:xfrm>
          <a:prstGeom prst="rect">
            <a:avLst/>
          </a:prstGeom>
        </p:spPr>
        <p:txBody>
          <a:bodyPr/>
          <a:lstStyle>
            <a:lvl1pPr algn="l">
              <a:defRPr sz="2400">
                <a:solidFill>
                  <a:schemeClr val="tx1"/>
                </a:solidFill>
                <a:latin typeface="Arial"/>
                <a:cs typeface="Arial"/>
              </a:defRPr>
            </a:lvl1pPr>
            <a:lvl2pPr algn="l">
              <a:defRPr sz="1867">
                <a:solidFill>
                  <a:schemeClr val="tx1"/>
                </a:solidFill>
                <a:latin typeface="Arial"/>
                <a:cs typeface="Arial"/>
              </a:defRPr>
            </a:lvl2pPr>
            <a:lvl3pPr algn="l">
              <a:defRPr sz="1600">
                <a:solidFill>
                  <a:schemeClr val="tx1"/>
                </a:solidFill>
                <a:latin typeface="Arial"/>
                <a:cs typeface="Arial"/>
              </a:defRPr>
            </a:lvl3pPr>
            <a:lvl4pPr algn="l">
              <a:defRPr sz="1467">
                <a:solidFill>
                  <a:schemeClr val="tx1"/>
                </a:solidFill>
                <a:latin typeface="Arial"/>
                <a:cs typeface="Arial"/>
              </a:defRPr>
            </a:lvl4pPr>
            <a:lvl5pPr algn="l">
              <a:defRPr sz="1467">
                <a:solidFill>
                  <a:schemeClr val="tx1"/>
                </a:solidFill>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521083705"/>
      </p:ext>
    </p:extLst>
  </p:cSld>
  <p:clrMapOvr>
    <a:overrideClrMapping bg1="dk1" tx1="lt1" bg2="dk2" tx2="lt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cSld name="NTT_title_and_content_page_dark">
    <p:bg bwMode="ltGray">
      <p:bgPr>
        <a:solidFill>
          <a:schemeClr val="accent2"/>
        </a:solid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396693" y="169337"/>
            <a:ext cx="9725123" cy="793751"/>
          </a:xfrm>
          <a:prstGeom prst="rect">
            <a:avLst/>
          </a:prstGeom>
        </p:spPr>
        <p:txBody>
          <a:bodyPr anchor="ctr"/>
          <a:lstStyle>
            <a:lvl1pPr>
              <a:defRPr sz="3200" b="1">
                <a:solidFill>
                  <a:schemeClr val="tx1"/>
                </a:solidFill>
                <a:latin typeface="Arial"/>
                <a:cs typeface="Arial"/>
              </a:defRPr>
            </a:lvl1pPr>
          </a:lstStyle>
          <a:p>
            <a:r>
              <a:rPr lang="en-US"/>
              <a:t>Click to edit Master title style</a:t>
            </a:r>
            <a:endParaRPr lang="en-ZA"/>
          </a:p>
        </p:txBody>
      </p:sp>
      <p:sp>
        <p:nvSpPr>
          <p:cNvPr id="8" name="Content Placeholder 2"/>
          <p:cNvSpPr>
            <a:spLocks noGrp="1"/>
          </p:cNvSpPr>
          <p:nvPr>
            <p:ph idx="1"/>
          </p:nvPr>
        </p:nvSpPr>
        <p:spPr>
          <a:xfrm>
            <a:off x="396697" y="1529028"/>
            <a:ext cx="11376207" cy="4775113"/>
          </a:xfrm>
          <a:prstGeom prst="rect">
            <a:avLst/>
          </a:prstGeom>
        </p:spPr>
        <p:txBody>
          <a:bodyPr/>
          <a:lstStyle>
            <a:lvl1pPr algn="l">
              <a:defRPr sz="2400">
                <a:solidFill>
                  <a:schemeClr val="tx1"/>
                </a:solidFill>
                <a:latin typeface="Arial"/>
                <a:cs typeface="Arial"/>
              </a:defRPr>
            </a:lvl1pPr>
            <a:lvl2pPr algn="l">
              <a:defRPr sz="1867">
                <a:solidFill>
                  <a:schemeClr val="tx1"/>
                </a:solidFill>
                <a:latin typeface="Arial"/>
                <a:cs typeface="Arial"/>
              </a:defRPr>
            </a:lvl2pPr>
            <a:lvl3pPr algn="l">
              <a:defRPr sz="1600">
                <a:solidFill>
                  <a:schemeClr val="tx1"/>
                </a:solidFill>
                <a:latin typeface="Arial"/>
                <a:cs typeface="Arial"/>
              </a:defRPr>
            </a:lvl3pPr>
            <a:lvl4pPr algn="l">
              <a:defRPr sz="1467">
                <a:solidFill>
                  <a:schemeClr val="tx1"/>
                </a:solidFill>
                <a:latin typeface="Arial"/>
                <a:cs typeface="Arial"/>
              </a:defRPr>
            </a:lvl4pPr>
            <a:lvl5pPr algn="l">
              <a:defRPr sz="1467">
                <a:solidFill>
                  <a:schemeClr val="tx1"/>
                </a:solidFill>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4155807518"/>
      </p:ext>
    </p:extLst>
  </p:cSld>
  <p:clrMapOvr>
    <a:overrideClrMapping bg1="dk1" tx1="lt1" bg2="dk2" tx2="lt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_NTT_chart_layout_white">
    <p:spTree>
      <p:nvGrpSpPr>
        <p:cNvPr id="1" name=""/>
        <p:cNvGrpSpPr/>
        <p:nvPr/>
      </p:nvGrpSpPr>
      <p:grpSpPr>
        <a:xfrm>
          <a:off x="0" y="0"/>
          <a:ext cx="0" cy="0"/>
          <a:chOff x="0" y="0"/>
          <a:chExt cx="0" cy="0"/>
        </a:xfrm>
      </p:grpSpPr>
      <p:sp>
        <p:nvSpPr>
          <p:cNvPr id="7" name="Text Placeholder 6"/>
          <p:cNvSpPr>
            <a:spLocks noGrp="1"/>
          </p:cNvSpPr>
          <p:nvPr>
            <p:ph type="body" sz="quarter" idx="12"/>
          </p:nvPr>
        </p:nvSpPr>
        <p:spPr>
          <a:xfrm>
            <a:off x="395819" y="1211424"/>
            <a:ext cx="11377101" cy="381000"/>
          </a:xfrm>
          <a:prstGeom prst="rect">
            <a:avLst/>
          </a:prstGeom>
        </p:spPr>
        <p:txBody>
          <a:bodyPr/>
          <a:lstStyle>
            <a:lvl1pPr algn="ctr">
              <a:defRPr sz="1867" i="0">
                <a:solidFill>
                  <a:schemeClr val="tx1"/>
                </a:solidFill>
                <a:latin typeface="Arial" panose="020B0604020202020204" pitchFamily="34" charset="0"/>
                <a:cs typeface="Arial" panose="020B0604020202020204" pitchFamily="34" charset="0"/>
              </a:defRPr>
            </a:lvl1pPr>
            <a:lvl2pPr marL="120648" indent="0" algn="ctr">
              <a:buNone/>
              <a:defRPr sz="1867"/>
            </a:lvl2pPr>
          </a:lstStyle>
          <a:p>
            <a:pPr lvl="0"/>
            <a:r>
              <a:rPr lang="en-US"/>
              <a:t>Click to edit Master text styles</a:t>
            </a:r>
          </a:p>
        </p:txBody>
      </p:sp>
      <p:sp>
        <p:nvSpPr>
          <p:cNvPr id="6" name="Chart Placeholder 5"/>
          <p:cNvSpPr>
            <a:spLocks noGrp="1"/>
          </p:cNvSpPr>
          <p:nvPr>
            <p:ph type="chart" sz="quarter" idx="11"/>
          </p:nvPr>
        </p:nvSpPr>
        <p:spPr>
          <a:xfrm>
            <a:off x="396694" y="1683603"/>
            <a:ext cx="11376207" cy="4108771"/>
          </a:xfrm>
          <a:prstGeom prst="roundRect">
            <a:avLst>
              <a:gd name="adj" fmla="val 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lvl1pPr>
              <a:defRPr lang="en-ZA" i="0" dirty="0">
                <a:solidFill>
                  <a:schemeClr val="tx1"/>
                </a:solidFill>
                <a:latin typeface="Arial" panose="020B0604020202020204" pitchFamily="34" charset="0"/>
                <a:cs typeface="Arial" panose="020B0604020202020204" pitchFamily="34" charset="0"/>
              </a:defRPr>
            </a:lvl1pPr>
          </a:lstStyle>
          <a:p>
            <a:pPr lvl="0" algn="ctr">
              <a:lnSpc>
                <a:spcPct val="110000"/>
              </a:lnSpc>
              <a:spcBef>
                <a:spcPts val="267"/>
              </a:spcBef>
              <a:spcAft>
                <a:spcPts val="267"/>
              </a:spcAft>
            </a:pPr>
            <a:r>
              <a:rPr lang="en-US" dirty="0"/>
              <a:t>Click icon to add chart</a:t>
            </a:r>
            <a:endParaRPr lang="en-ZA" dirty="0"/>
          </a:p>
        </p:txBody>
      </p:sp>
      <p:sp>
        <p:nvSpPr>
          <p:cNvPr id="5" name="Title 1"/>
          <p:cNvSpPr>
            <a:spLocks noGrp="1"/>
          </p:cNvSpPr>
          <p:nvPr>
            <p:ph type="title"/>
          </p:nvPr>
        </p:nvSpPr>
        <p:spPr>
          <a:xfrm>
            <a:off x="396693" y="169334"/>
            <a:ext cx="11376228" cy="793751"/>
          </a:xfrm>
          <a:prstGeom prst="rect">
            <a:avLst/>
          </a:prstGeom>
        </p:spPr>
        <p:txBody>
          <a:bodyPr anchor="ctr"/>
          <a:lstStyle>
            <a:lvl1pPr>
              <a:defRPr sz="3200" b="1" i="0">
                <a:solidFill>
                  <a:schemeClr val="accent2"/>
                </a:solidFill>
                <a:latin typeface="Arial" panose="020B0604020202020204" pitchFamily="34" charset="0"/>
                <a:cs typeface="Arial" panose="020B0604020202020204" pitchFamily="34" charset="0"/>
              </a:defRPr>
            </a:lvl1pPr>
          </a:lstStyle>
          <a:p>
            <a:r>
              <a:rPr lang="en-US"/>
              <a:t>Click to edit Master title style</a:t>
            </a:r>
            <a:endParaRPr lang="en-ZA"/>
          </a:p>
        </p:txBody>
      </p:sp>
    </p:spTree>
    <p:extLst>
      <p:ext uri="{BB962C8B-B14F-4D97-AF65-F5344CB8AC3E}">
        <p14:creationId xmlns:p14="http://schemas.microsoft.com/office/powerpoint/2010/main" val="110469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NTT_contents_page_blue">
    <p:bg bwMode="ltGray">
      <p:bgPr>
        <a:solidFill>
          <a:schemeClr val="accent2"/>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410636" y="161003"/>
            <a:ext cx="9897147" cy="833780"/>
          </a:xfrm>
          <a:prstGeom prst="rect">
            <a:avLst/>
          </a:prstGeom>
        </p:spPr>
        <p:txBody>
          <a:bodyPr anchor="ctr"/>
          <a:lstStyle>
            <a:lvl1pPr>
              <a:defRPr sz="3200" b="1">
                <a:solidFill>
                  <a:srgbClr val="FFFFFF"/>
                </a:solidFill>
                <a:latin typeface="Arial"/>
                <a:cs typeface="Arial"/>
              </a:defRPr>
            </a:lvl1pPr>
          </a:lstStyle>
          <a:p>
            <a:r>
              <a:rPr lang="en-US" dirty="0"/>
              <a:t>Contents</a:t>
            </a:r>
            <a:endParaRPr lang="en-ZA" dirty="0"/>
          </a:p>
        </p:txBody>
      </p:sp>
      <p:sp>
        <p:nvSpPr>
          <p:cNvPr id="8" name="Text Placeholder 7"/>
          <p:cNvSpPr>
            <a:spLocks noGrp="1"/>
          </p:cNvSpPr>
          <p:nvPr>
            <p:ph type="body" sz="quarter" idx="10" hasCustomPrompt="1"/>
          </p:nvPr>
        </p:nvSpPr>
        <p:spPr>
          <a:xfrm>
            <a:off x="400052" y="1375840"/>
            <a:ext cx="2021429" cy="486833"/>
          </a:xfrm>
          <a:prstGeom prst="rect">
            <a:avLst/>
          </a:prstGeom>
        </p:spPr>
        <p:txBody>
          <a:bodyPr vert="horz"/>
          <a:lstStyle>
            <a:lvl1pPr>
              <a:defRPr b="1">
                <a:solidFill>
                  <a:schemeClr val="bg1"/>
                </a:solidFill>
                <a:latin typeface="Arial"/>
                <a:cs typeface="Arial"/>
              </a:defRPr>
            </a:lvl1pPr>
          </a:lstStyle>
          <a:p>
            <a:pPr lvl="0"/>
            <a:r>
              <a:rPr lang="en-US" dirty="0"/>
              <a:t>01</a:t>
            </a:r>
          </a:p>
        </p:txBody>
      </p:sp>
      <p:sp>
        <p:nvSpPr>
          <p:cNvPr id="18" name="Text Placeholder 17"/>
          <p:cNvSpPr>
            <a:spLocks noGrp="1"/>
          </p:cNvSpPr>
          <p:nvPr>
            <p:ph type="body" sz="quarter" idx="11" hasCustomPrompt="1"/>
          </p:nvPr>
        </p:nvSpPr>
        <p:spPr>
          <a:xfrm>
            <a:off x="400052" y="2053172"/>
            <a:ext cx="2021429" cy="1566333"/>
          </a:xfrm>
          <a:prstGeom prst="rect">
            <a:avLst/>
          </a:prstGeom>
        </p:spPr>
        <p:txBody>
          <a:bodyPr vert="horz"/>
          <a:lstStyle>
            <a:lvl1pPr marL="0" indent="0">
              <a:lnSpc>
                <a:spcPct val="90000"/>
              </a:lnSpc>
              <a:buFont typeface="Arial"/>
              <a:buNone/>
              <a:defRPr sz="1600">
                <a:solidFill>
                  <a:schemeClr val="accent3"/>
                </a:solidFill>
                <a:latin typeface="Arial"/>
                <a:cs typeface="Arial"/>
              </a:defRPr>
            </a:lvl1pPr>
            <a:lvl2pPr marL="4233" indent="0">
              <a:buNone/>
              <a:defRPr sz="1467">
                <a:solidFill>
                  <a:schemeClr val="bg1"/>
                </a:solidFill>
                <a:latin typeface="Arial"/>
                <a:cs typeface="Arial"/>
              </a:defRPr>
            </a:lvl2pPr>
            <a:lvl3pPr>
              <a:defRPr sz="1867">
                <a:latin typeface="Source Sans Pro"/>
                <a:cs typeface="Source Sans Pro"/>
              </a:defRPr>
            </a:lvl3pPr>
            <a:lvl4pPr>
              <a:defRPr sz="1867">
                <a:latin typeface="Source Sans Pro"/>
                <a:cs typeface="Source Sans Pro"/>
              </a:defRPr>
            </a:lvl4pPr>
            <a:lvl5pPr>
              <a:defRPr sz="1867">
                <a:latin typeface="Source Sans Pro"/>
                <a:cs typeface="Source Sans Pro"/>
              </a:defRPr>
            </a:lvl5pPr>
          </a:lstStyle>
          <a:p>
            <a:pPr lvl="0"/>
            <a:r>
              <a:rPr lang="en-US" dirty="0"/>
              <a:t>Click to edit master text styles</a:t>
            </a:r>
          </a:p>
          <a:p>
            <a:pPr lvl="1"/>
            <a:r>
              <a:rPr lang="en-US" dirty="0"/>
              <a:t>Xxx</a:t>
            </a:r>
          </a:p>
          <a:p>
            <a:pPr lvl="1"/>
            <a:r>
              <a:rPr lang="en-US" dirty="0"/>
              <a:t>Xxx</a:t>
            </a:r>
          </a:p>
        </p:txBody>
      </p:sp>
      <p:sp>
        <p:nvSpPr>
          <p:cNvPr id="38" name="Text Placeholder 7"/>
          <p:cNvSpPr>
            <a:spLocks noGrp="1"/>
          </p:cNvSpPr>
          <p:nvPr>
            <p:ph type="body" sz="quarter" idx="12" hasCustomPrompt="1"/>
          </p:nvPr>
        </p:nvSpPr>
        <p:spPr>
          <a:xfrm>
            <a:off x="2547876" y="1375840"/>
            <a:ext cx="2021429" cy="486833"/>
          </a:xfrm>
          <a:prstGeom prst="rect">
            <a:avLst/>
          </a:prstGeom>
        </p:spPr>
        <p:txBody>
          <a:bodyPr vert="horz"/>
          <a:lstStyle>
            <a:lvl1pPr>
              <a:defRPr b="1">
                <a:solidFill>
                  <a:schemeClr val="bg1"/>
                </a:solidFill>
                <a:latin typeface="Arial"/>
                <a:cs typeface="Arial"/>
              </a:defRPr>
            </a:lvl1pPr>
          </a:lstStyle>
          <a:p>
            <a:pPr lvl="0"/>
            <a:r>
              <a:rPr lang="en-US" dirty="0"/>
              <a:t>02</a:t>
            </a:r>
          </a:p>
        </p:txBody>
      </p:sp>
      <p:sp>
        <p:nvSpPr>
          <p:cNvPr id="39" name="Text Placeholder 17"/>
          <p:cNvSpPr>
            <a:spLocks noGrp="1"/>
          </p:cNvSpPr>
          <p:nvPr>
            <p:ph type="body" sz="quarter" idx="13" hasCustomPrompt="1"/>
          </p:nvPr>
        </p:nvSpPr>
        <p:spPr>
          <a:xfrm>
            <a:off x="2547876" y="2053172"/>
            <a:ext cx="2021429" cy="1566333"/>
          </a:xfrm>
          <a:prstGeom prst="rect">
            <a:avLst/>
          </a:prstGeom>
        </p:spPr>
        <p:txBody>
          <a:bodyPr vert="horz"/>
          <a:lstStyle>
            <a:lvl1pPr marL="0" indent="0">
              <a:lnSpc>
                <a:spcPct val="90000"/>
              </a:lnSpc>
              <a:buFont typeface="Arial"/>
              <a:buNone/>
              <a:defRPr sz="1600">
                <a:solidFill>
                  <a:schemeClr val="accent3"/>
                </a:solidFill>
                <a:latin typeface="Arial"/>
                <a:cs typeface="Arial"/>
              </a:defRPr>
            </a:lvl1pPr>
            <a:lvl2pPr marL="4233" indent="0">
              <a:buNone/>
              <a:defRPr sz="1467">
                <a:solidFill>
                  <a:schemeClr val="bg1"/>
                </a:solidFill>
                <a:latin typeface="Arial"/>
                <a:cs typeface="Arial"/>
              </a:defRPr>
            </a:lvl2pPr>
            <a:lvl3pPr>
              <a:defRPr sz="1867">
                <a:latin typeface="Source Sans Pro"/>
                <a:cs typeface="Source Sans Pro"/>
              </a:defRPr>
            </a:lvl3pPr>
            <a:lvl4pPr>
              <a:defRPr sz="1867">
                <a:latin typeface="Source Sans Pro"/>
                <a:cs typeface="Source Sans Pro"/>
              </a:defRPr>
            </a:lvl4pPr>
            <a:lvl5pPr>
              <a:defRPr sz="1867">
                <a:latin typeface="Source Sans Pro"/>
                <a:cs typeface="Source Sans Pro"/>
              </a:defRPr>
            </a:lvl5pPr>
          </a:lstStyle>
          <a:p>
            <a:pPr lvl="0"/>
            <a:r>
              <a:rPr lang="en-US" dirty="0"/>
              <a:t>Click to edit master text styles</a:t>
            </a:r>
          </a:p>
          <a:p>
            <a:pPr lvl="1"/>
            <a:r>
              <a:rPr lang="en-US" dirty="0"/>
              <a:t>Xxx</a:t>
            </a:r>
          </a:p>
          <a:p>
            <a:pPr lvl="1"/>
            <a:r>
              <a:rPr lang="en-US" dirty="0"/>
              <a:t>Xxx</a:t>
            </a:r>
          </a:p>
        </p:txBody>
      </p:sp>
      <p:sp>
        <p:nvSpPr>
          <p:cNvPr id="41" name="Text Placeholder 7"/>
          <p:cNvSpPr>
            <a:spLocks noGrp="1"/>
          </p:cNvSpPr>
          <p:nvPr>
            <p:ph type="body" sz="quarter" idx="14" hasCustomPrompt="1"/>
          </p:nvPr>
        </p:nvSpPr>
        <p:spPr>
          <a:xfrm>
            <a:off x="4691000" y="1375840"/>
            <a:ext cx="2021429" cy="486833"/>
          </a:xfrm>
          <a:prstGeom prst="rect">
            <a:avLst/>
          </a:prstGeom>
        </p:spPr>
        <p:txBody>
          <a:bodyPr vert="horz"/>
          <a:lstStyle>
            <a:lvl1pPr>
              <a:defRPr b="1">
                <a:solidFill>
                  <a:schemeClr val="bg1"/>
                </a:solidFill>
                <a:latin typeface="Arial"/>
                <a:cs typeface="Arial"/>
              </a:defRPr>
            </a:lvl1pPr>
          </a:lstStyle>
          <a:p>
            <a:pPr lvl="0"/>
            <a:r>
              <a:rPr lang="en-US" dirty="0"/>
              <a:t>03</a:t>
            </a:r>
          </a:p>
        </p:txBody>
      </p:sp>
      <p:sp>
        <p:nvSpPr>
          <p:cNvPr id="42" name="Text Placeholder 17"/>
          <p:cNvSpPr>
            <a:spLocks noGrp="1"/>
          </p:cNvSpPr>
          <p:nvPr>
            <p:ph type="body" sz="quarter" idx="15" hasCustomPrompt="1"/>
          </p:nvPr>
        </p:nvSpPr>
        <p:spPr>
          <a:xfrm>
            <a:off x="4691000" y="2053172"/>
            <a:ext cx="2021429" cy="1566333"/>
          </a:xfrm>
          <a:prstGeom prst="rect">
            <a:avLst/>
          </a:prstGeom>
        </p:spPr>
        <p:txBody>
          <a:bodyPr vert="horz"/>
          <a:lstStyle>
            <a:lvl1pPr marL="0" indent="0">
              <a:lnSpc>
                <a:spcPct val="90000"/>
              </a:lnSpc>
              <a:buFont typeface="Arial"/>
              <a:buNone/>
              <a:defRPr sz="1600">
                <a:solidFill>
                  <a:schemeClr val="accent3"/>
                </a:solidFill>
                <a:latin typeface="Arial"/>
                <a:cs typeface="Arial"/>
              </a:defRPr>
            </a:lvl1pPr>
            <a:lvl2pPr marL="4233" indent="0">
              <a:buNone/>
              <a:defRPr sz="1467">
                <a:solidFill>
                  <a:schemeClr val="bg1"/>
                </a:solidFill>
                <a:latin typeface="Arial"/>
                <a:cs typeface="Arial"/>
              </a:defRPr>
            </a:lvl2pPr>
            <a:lvl3pPr>
              <a:defRPr sz="1867">
                <a:latin typeface="Source Sans Pro"/>
                <a:cs typeface="Source Sans Pro"/>
              </a:defRPr>
            </a:lvl3pPr>
            <a:lvl4pPr>
              <a:defRPr sz="1867">
                <a:latin typeface="Source Sans Pro"/>
                <a:cs typeface="Source Sans Pro"/>
              </a:defRPr>
            </a:lvl4pPr>
            <a:lvl5pPr>
              <a:defRPr sz="1867">
                <a:latin typeface="Source Sans Pro"/>
                <a:cs typeface="Source Sans Pro"/>
              </a:defRPr>
            </a:lvl5pPr>
          </a:lstStyle>
          <a:p>
            <a:pPr lvl="0"/>
            <a:r>
              <a:rPr lang="en-US" dirty="0"/>
              <a:t>Click to edit master text styles</a:t>
            </a:r>
          </a:p>
          <a:p>
            <a:pPr lvl="1"/>
            <a:r>
              <a:rPr lang="en-US" dirty="0"/>
              <a:t>Xxx</a:t>
            </a:r>
          </a:p>
          <a:p>
            <a:pPr lvl="1"/>
            <a:r>
              <a:rPr lang="en-US" dirty="0"/>
              <a:t>Xxx</a:t>
            </a:r>
          </a:p>
        </p:txBody>
      </p:sp>
      <p:sp>
        <p:nvSpPr>
          <p:cNvPr id="44" name="Text Placeholder 7"/>
          <p:cNvSpPr>
            <a:spLocks noGrp="1"/>
          </p:cNvSpPr>
          <p:nvPr>
            <p:ph type="body" sz="quarter" idx="16" hasCustomPrompt="1"/>
          </p:nvPr>
        </p:nvSpPr>
        <p:spPr>
          <a:xfrm>
            <a:off x="6822356" y="1375840"/>
            <a:ext cx="2021429" cy="486833"/>
          </a:xfrm>
          <a:prstGeom prst="rect">
            <a:avLst/>
          </a:prstGeom>
        </p:spPr>
        <p:txBody>
          <a:bodyPr vert="horz"/>
          <a:lstStyle>
            <a:lvl1pPr>
              <a:defRPr b="1">
                <a:solidFill>
                  <a:schemeClr val="bg1"/>
                </a:solidFill>
                <a:latin typeface="Arial"/>
                <a:cs typeface="Arial"/>
              </a:defRPr>
            </a:lvl1pPr>
          </a:lstStyle>
          <a:p>
            <a:pPr lvl="0"/>
            <a:r>
              <a:rPr lang="en-US" dirty="0"/>
              <a:t>04</a:t>
            </a:r>
          </a:p>
        </p:txBody>
      </p:sp>
      <p:sp>
        <p:nvSpPr>
          <p:cNvPr id="45" name="Text Placeholder 17"/>
          <p:cNvSpPr>
            <a:spLocks noGrp="1"/>
          </p:cNvSpPr>
          <p:nvPr>
            <p:ph type="body" sz="quarter" idx="17" hasCustomPrompt="1"/>
          </p:nvPr>
        </p:nvSpPr>
        <p:spPr>
          <a:xfrm>
            <a:off x="6822356" y="2053172"/>
            <a:ext cx="2021429" cy="1566333"/>
          </a:xfrm>
          <a:prstGeom prst="rect">
            <a:avLst/>
          </a:prstGeom>
        </p:spPr>
        <p:txBody>
          <a:bodyPr vert="horz"/>
          <a:lstStyle>
            <a:lvl1pPr marL="0" indent="0">
              <a:lnSpc>
                <a:spcPct val="90000"/>
              </a:lnSpc>
              <a:buFont typeface="Arial"/>
              <a:buNone/>
              <a:defRPr sz="1600">
                <a:solidFill>
                  <a:schemeClr val="accent3"/>
                </a:solidFill>
                <a:latin typeface="Arial"/>
                <a:cs typeface="Arial"/>
              </a:defRPr>
            </a:lvl1pPr>
            <a:lvl2pPr marL="4233" indent="0">
              <a:buNone/>
              <a:defRPr sz="1467">
                <a:solidFill>
                  <a:schemeClr val="bg1"/>
                </a:solidFill>
                <a:latin typeface="Arial"/>
                <a:cs typeface="Arial"/>
              </a:defRPr>
            </a:lvl2pPr>
            <a:lvl3pPr>
              <a:defRPr sz="1867">
                <a:latin typeface="Source Sans Pro"/>
                <a:cs typeface="Source Sans Pro"/>
              </a:defRPr>
            </a:lvl3pPr>
            <a:lvl4pPr>
              <a:defRPr sz="1867">
                <a:latin typeface="Source Sans Pro"/>
                <a:cs typeface="Source Sans Pro"/>
              </a:defRPr>
            </a:lvl4pPr>
            <a:lvl5pPr>
              <a:defRPr sz="1867">
                <a:latin typeface="Source Sans Pro"/>
                <a:cs typeface="Source Sans Pro"/>
              </a:defRPr>
            </a:lvl5pPr>
          </a:lstStyle>
          <a:p>
            <a:pPr lvl="0"/>
            <a:r>
              <a:rPr lang="en-US" dirty="0"/>
              <a:t>Click to edit master text styles</a:t>
            </a:r>
          </a:p>
          <a:p>
            <a:pPr lvl="1"/>
            <a:r>
              <a:rPr lang="en-US" dirty="0"/>
              <a:t>Xxx</a:t>
            </a:r>
          </a:p>
          <a:p>
            <a:pPr lvl="1"/>
            <a:r>
              <a:rPr lang="en-US" dirty="0"/>
              <a:t>Xxx</a:t>
            </a:r>
          </a:p>
        </p:txBody>
      </p:sp>
      <p:sp>
        <p:nvSpPr>
          <p:cNvPr id="47" name="Text Placeholder 7"/>
          <p:cNvSpPr>
            <a:spLocks noGrp="1"/>
          </p:cNvSpPr>
          <p:nvPr>
            <p:ph type="body" sz="quarter" idx="18" hasCustomPrompt="1"/>
          </p:nvPr>
        </p:nvSpPr>
        <p:spPr>
          <a:xfrm>
            <a:off x="8949011" y="1375840"/>
            <a:ext cx="2021429" cy="486833"/>
          </a:xfrm>
          <a:prstGeom prst="rect">
            <a:avLst/>
          </a:prstGeom>
        </p:spPr>
        <p:txBody>
          <a:bodyPr vert="horz"/>
          <a:lstStyle>
            <a:lvl1pPr>
              <a:defRPr b="1">
                <a:solidFill>
                  <a:schemeClr val="bg1"/>
                </a:solidFill>
                <a:latin typeface="Arial"/>
                <a:cs typeface="Arial"/>
              </a:defRPr>
            </a:lvl1pPr>
          </a:lstStyle>
          <a:p>
            <a:pPr lvl="0"/>
            <a:r>
              <a:rPr lang="en-US" dirty="0"/>
              <a:t>05</a:t>
            </a:r>
          </a:p>
        </p:txBody>
      </p:sp>
      <p:sp>
        <p:nvSpPr>
          <p:cNvPr id="48" name="Text Placeholder 17"/>
          <p:cNvSpPr>
            <a:spLocks noGrp="1"/>
          </p:cNvSpPr>
          <p:nvPr>
            <p:ph type="body" sz="quarter" idx="19" hasCustomPrompt="1"/>
          </p:nvPr>
        </p:nvSpPr>
        <p:spPr>
          <a:xfrm>
            <a:off x="8949011" y="2053172"/>
            <a:ext cx="2021429" cy="1566333"/>
          </a:xfrm>
          <a:prstGeom prst="rect">
            <a:avLst/>
          </a:prstGeom>
        </p:spPr>
        <p:txBody>
          <a:bodyPr vert="horz"/>
          <a:lstStyle>
            <a:lvl1pPr marL="0" indent="0">
              <a:lnSpc>
                <a:spcPct val="90000"/>
              </a:lnSpc>
              <a:buFont typeface="Arial"/>
              <a:buNone/>
              <a:defRPr sz="1600">
                <a:solidFill>
                  <a:schemeClr val="accent3"/>
                </a:solidFill>
                <a:latin typeface="Arial"/>
                <a:cs typeface="Arial"/>
              </a:defRPr>
            </a:lvl1pPr>
            <a:lvl2pPr marL="4233" indent="0">
              <a:buNone/>
              <a:defRPr sz="1467">
                <a:solidFill>
                  <a:schemeClr val="bg1"/>
                </a:solidFill>
                <a:latin typeface="Arial"/>
                <a:cs typeface="Arial"/>
              </a:defRPr>
            </a:lvl2pPr>
            <a:lvl3pPr>
              <a:defRPr sz="1867">
                <a:latin typeface="Source Sans Pro"/>
                <a:cs typeface="Source Sans Pro"/>
              </a:defRPr>
            </a:lvl3pPr>
            <a:lvl4pPr>
              <a:defRPr sz="1867">
                <a:latin typeface="Source Sans Pro"/>
                <a:cs typeface="Source Sans Pro"/>
              </a:defRPr>
            </a:lvl4pPr>
            <a:lvl5pPr>
              <a:defRPr sz="1867">
                <a:latin typeface="Source Sans Pro"/>
                <a:cs typeface="Source Sans Pro"/>
              </a:defRPr>
            </a:lvl5pPr>
          </a:lstStyle>
          <a:p>
            <a:pPr lvl="0"/>
            <a:r>
              <a:rPr lang="en-US" dirty="0"/>
              <a:t>Click to edit master text styles</a:t>
            </a:r>
          </a:p>
          <a:p>
            <a:pPr lvl="1"/>
            <a:r>
              <a:rPr lang="en-US" dirty="0"/>
              <a:t>Xxx</a:t>
            </a:r>
          </a:p>
          <a:p>
            <a:pPr lvl="1"/>
            <a:r>
              <a:rPr lang="en-US" dirty="0"/>
              <a:t>Xxx</a:t>
            </a:r>
          </a:p>
        </p:txBody>
      </p:sp>
      <p:sp>
        <p:nvSpPr>
          <p:cNvPr id="65" name="Text Placeholder 7"/>
          <p:cNvSpPr>
            <a:spLocks noGrp="1"/>
          </p:cNvSpPr>
          <p:nvPr>
            <p:ph type="body" sz="quarter" idx="20" hasCustomPrompt="1"/>
          </p:nvPr>
        </p:nvSpPr>
        <p:spPr>
          <a:xfrm>
            <a:off x="400052" y="3894673"/>
            <a:ext cx="2021429" cy="486833"/>
          </a:xfrm>
          <a:prstGeom prst="rect">
            <a:avLst/>
          </a:prstGeom>
        </p:spPr>
        <p:txBody>
          <a:bodyPr vert="horz"/>
          <a:lstStyle>
            <a:lvl1pPr>
              <a:defRPr b="1">
                <a:solidFill>
                  <a:schemeClr val="bg1"/>
                </a:solidFill>
                <a:latin typeface="Arial"/>
                <a:cs typeface="Arial"/>
              </a:defRPr>
            </a:lvl1pPr>
          </a:lstStyle>
          <a:p>
            <a:pPr lvl="0"/>
            <a:r>
              <a:rPr lang="en-US" dirty="0"/>
              <a:t>06</a:t>
            </a:r>
          </a:p>
        </p:txBody>
      </p:sp>
      <p:sp>
        <p:nvSpPr>
          <p:cNvPr id="66" name="Text Placeholder 17"/>
          <p:cNvSpPr>
            <a:spLocks noGrp="1"/>
          </p:cNvSpPr>
          <p:nvPr>
            <p:ph type="body" sz="quarter" idx="21" hasCustomPrompt="1"/>
          </p:nvPr>
        </p:nvSpPr>
        <p:spPr>
          <a:xfrm>
            <a:off x="400052" y="4572007"/>
            <a:ext cx="2021429" cy="1566333"/>
          </a:xfrm>
          <a:prstGeom prst="rect">
            <a:avLst/>
          </a:prstGeom>
        </p:spPr>
        <p:txBody>
          <a:bodyPr vert="horz"/>
          <a:lstStyle>
            <a:lvl1pPr marL="0" indent="0">
              <a:lnSpc>
                <a:spcPct val="90000"/>
              </a:lnSpc>
              <a:buFont typeface="Arial"/>
              <a:buNone/>
              <a:defRPr sz="1600">
                <a:solidFill>
                  <a:schemeClr val="accent3"/>
                </a:solidFill>
                <a:latin typeface="Arial"/>
                <a:cs typeface="Arial"/>
              </a:defRPr>
            </a:lvl1pPr>
            <a:lvl2pPr marL="4233" indent="0">
              <a:buNone/>
              <a:defRPr sz="1467">
                <a:solidFill>
                  <a:schemeClr val="bg1"/>
                </a:solidFill>
                <a:latin typeface="Arial"/>
                <a:cs typeface="Arial"/>
              </a:defRPr>
            </a:lvl2pPr>
            <a:lvl3pPr>
              <a:defRPr sz="1867">
                <a:latin typeface="Source Sans Pro"/>
                <a:cs typeface="Source Sans Pro"/>
              </a:defRPr>
            </a:lvl3pPr>
            <a:lvl4pPr>
              <a:defRPr sz="1867">
                <a:latin typeface="Source Sans Pro"/>
                <a:cs typeface="Source Sans Pro"/>
              </a:defRPr>
            </a:lvl4pPr>
            <a:lvl5pPr>
              <a:defRPr sz="1867">
                <a:latin typeface="Source Sans Pro"/>
                <a:cs typeface="Source Sans Pro"/>
              </a:defRPr>
            </a:lvl5pPr>
          </a:lstStyle>
          <a:p>
            <a:pPr lvl="0"/>
            <a:r>
              <a:rPr lang="en-US" dirty="0"/>
              <a:t>Click to edit master text styles</a:t>
            </a:r>
          </a:p>
          <a:p>
            <a:pPr lvl="1"/>
            <a:r>
              <a:rPr lang="en-US" dirty="0"/>
              <a:t>Xxx</a:t>
            </a:r>
          </a:p>
          <a:p>
            <a:pPr lvl="1"/>
            <a:r>
              <a:rPr lang="en-US" dirty="0"/>
              <a:t>Xxx</a:t>
            </a:r>
          </a:p>
        </p:txBody>
      </p:sp>
      <p:sp>
        <p:nvSpPr>
          <p:cNvPr id="68" name="Text Placeholder 7"/>
          <p:cNvSpPr>
            <a:spLocks noGrp="1"/>
          </p:cNvSpPr>
          <p:nvPr>
            <p:ph type="body" sz="quarter" idx="22" hasCustomPrompt="1"/>
          </p:nvPr>
        </p:nvSpPr>
        <p:spPr>
          <a:xfrm>
            <a:off x="2547876" y="3894673"/>
            <a:ext cx="2021429" cy="486833"/>
          </a:xfrm>
          <a:prstGeom prst="rect">
            <a:avLst/>
          </a:prstGeom>
        </p:spPr>
        <p:txBody>
          <a:bodyPr vert="horz"/>
          <a:lstStyle>
            <a:lvl1pPr>
              <a:defRPr b="1">
                <a:solidFill>
                  <a:schemeClr val="bg1"/>
                </a:solidFill>
                <a:latin typeface="Arial"/>
                <a:cs typeface="Arial"/>
              </a:defRPr>
            </a:lvl1pPr>
          </a:lstStyle>
          <a:p>
            <a:pPr lvl="0"/>
            <a:r>
              <a:rPr lang="en-US" dirty="0"/>
              <a:t>07</a:t>
            </a:r>
          </a:p>
        </p:txBody>
      </p:sp>
      <p:sp>
        <p:nvSpPr>
          <p:cNvPr id="69" name="Text Placeholder 17"/>
          <p:cNvSpPr>
            <a:spLocks noGrp="1"/>
          </p:cNvSpPr>
          <p:nvPr>
            <p:ph type="body" sz="quarter" idx="23" hasCustomPrompt="1"/>
          </p:nvPr>
        </p:nvSpPr>
        <p:spPr>
          <a:xfrm>
            <a:off x="2547876" y="4572007"/>
            <a:ext cx="2021429" cy="1566333"/>
          </a:xfrm>
          <a:prstGeom prst="rect">
            <a:avLst/>
          </a:prstGeom>
        </p:spPr>
        <p:txBody>
          <a:bodyPr vert="horz"/>
          <a:lstStyle>
            <a:lvl1pPr marL="0" indent="0">
              <a:lnSpc>
                <a:spcPct val="90000"/>
              </a:lnSpc>
              <a:buFont typeface="Arial"/>
              <a:buNone/>
              <a:defRPr sz="1600">
                <a:solidFill>
                  <a:schemeClr val="accent3"/>
                </a:solidFill>
                <a:latin typeface="Arial"/>
                <a:cs typeface="Arial"/>
              </a:defRPr>
            </a:lvl1pPr>
            <a:lvl2pPr marL="4233" indent="0">
              <a:buNone/>
              <a:defRPr sz="1467">
                <a:solidFill>
                  <a:schemeClr val="bg1"/>
                </a:solidFill>
                <a:latin typeface="Arial"/>
                <a:cs typeface="Arial"/>
              </a:defRPr>
            </a:lvl2pPr>
            <a:lvl3pPr>
              <a:defRPr sz="1867">
                <a:latin typeface="Source Sans Pro"/>
                <a:cs typeface="Source Sans Pro"/>
              </a:defRPr>
            </a:lvl3pPr>
            <a:lvl4pPr>
              <a:defRPr sz="1867">
                <a:latin typeface="Source Sans Pro"/>
                <a:cs typeface="Source Sans Pro"/>
              </a:defRPr>
            </a:lvl4pPr>
            <a:lvl5pPr>
              <a:defRPr sz="1867">
                <a:latin typeface="Source Sans Pro"/>
                <a:cs typeface="Source Sans Pro"/>
              </a:defRPr>
            </a:lvl5pPr>
          </a:lstStyle>
          <a:p>
            <a:pPr lvl="0"/>
            <a:r>
              <a:rPr lang="en-US" dirty="0"/>
              <a:t>Click to edit master text styles</a:t>
            </a:r>
          </a:p>
          <a:p>
            <a:pPr lvl="1"/>
            <a:r>
              <a:rPr lang="en-US" dirty="0"/>
              <a:t>Xxx</a:t>
            </a:r>
          </a:p>
          <a:p>
            <a:pPr lvl="1"/>
            <a:r>
              <a:rPr lang="en-US" dirty="0"/>
              <a:t>Xxx</a:t>
            </a:r>
          </a:p>
        </p:txBody>
      </p:sp>
      <p:sp>
        <p:nvSpPr>
          <p:cNvPr id="71" name="Text Placeholder 7"/>
          <p:cNvSpPr>
            <a:spLocks noGrp="1"/>
          </p:cNvSpPr>
          <p:nvPr>
            <p:ph type="body" sz="quarter" idx="24" hasCustomPrompt="1"/>
          </p:nvPr>
        </p:nvSpPr>
        <p:spPr>
          <a:xfrm>
            <a:off x="4691000" y="3894673"/>
            <a:ext cx="2021429" cy="486833"/>
          </a:xfrm>
          <a:prstGeom prst="rect">
            <a:avLst/>
          </a:prstGeom>
        </p:spPr>
        <p:txBody>
          <a:bodyPr vert="horz"/>
          <a:lstStyle>
            <a:lvl1pPr>
              <a:defRPr b="1">
                <a:solidFill>
                  <a:schemeClr val="bg1"/>
                </a:solidFill>
                <a:latin typeface="Arial"/>
                <a:cs typeface="Arial"/>
              </a:defRPr>
            </a:lvl1pPr>
          </a:lstStyle>
          <a:p>
            <a:pPr lvl="0"/>
            <a:r>
              <a:rPr lang="en-US" dirty="0"/>
              <a:t>08</a:t>
            </a:r>
          </a:p>
        </p:txBody>
      </p:sp>
      <p:sp>
        <p:nvSpPr>
          <p:cNvPr id="72" name="Text Placeholder 17"/>
          <p:cNvSpPr>
            <a:spLocks noGrp="1"/>
          </p:cNvSpPr>
          <p:nvPr>
            <p:ph type="body" sz="quarter" idx="25" hasCustomPrompt="1"/>
          </p:nvPr>
        </p:nvSpPr>
        <p:spPr>
          <a:xfrm>
            <a:off x="4691000" y="4572007"/>
            <a:ext cx="2021429" cy="1566333"/>
          </a:xfrm>
          <a:prstGeom prst="rect">
            <a:avLst/>
          </a:prstGeom>
        </p:spPr>
        <p:txBody>
          <a:bodyPr vert="horz"/>
          <a:lstStyle>
            <a:lvl1pPr marL="0" indent="0">
              <a:lnSpc>
                <a:spcPct val="90000"/>
              </a:lnSpc>
              <a:buFont typeface="Arial"/>
              <a:buNone/>
              <a:defRPr sz="1600">
                <a:solidFill>
                  <a:schemeClr val="accent3"/>
                </a:solidFill>
                <a:latin typeface="Arial"/>
                <a:cs typeface="Arial"/>
              </a:defRPr>
            </a:lvl1pPr>
            <a:lvl2pPr marL="4233" indent="0">
              <a:buNone/>
              <a:defRPr sz="1467">
                <a:solidFill>
                  <a:schemeClr val="bg1"/>
                </a:solidFill>
                <a:latin typeface="Arial"/>
                <a:cs typeface="Arial"/>
              </a:defRPr>
            </a:lvl2pPr>
            <a:lvl3pPr>
              <a:defRPr sz="1867">
                <a:latin typeface="Source Sans Pro"/>
                <a:cs typeface="Source Sans Pro"/>
              </a:defRPr>
            </a:lvl3pPr>
            <a:lvl4pPr>
              <a:defRPr sz="1867">
                <a:latin typeface="Source Sans Pro"/>
                <a:cs typeface="Source Sans Pro"/>
              </a:defRPr>
            </a:lvl4pPr>
            <a:lvl5pPr>
              <a:defRPr sz="1867">
                <a:latin typeface="Source Sans Pro"/>
                <a:cs typeface="Source Sans Pro"/>
              </a:defRPr>
            </a:lvl5pPr>
          </a:lstStyle>
          <a:p>
            <a:pPr lvl="0"/>
            <a:r>
              <a:rPr lang="en-US" dirty="0"/>
              <a:t>Click to edit master text styles</a:t>
            </a:r>
          </a:p>
          <a:p>
            <a:pPr lvl="1"/>
            <a:r>
              <a:rPr lang="en-US" dirty="0"/>
              <a:t>Xxx</a:t>
            </a:r>
          </a:p>
          <a:p>
            <a:pPr lvl="1"/>
            <a:r>
              <a:rPr lang="en-US" dirty="0"/>
              <a:t>Xxx</a:t>
            </a:r>
          </a:p>
        </p:txBody>
      </p:sp>
      <p:sp>
        <p:nvSpPr>
          <p:cNvPr id="74" name="Text Placeholder 7"/>
          <p:cNvSpPr>
            <a:spLocks noGrp="1"/>
          </p:cNvSpPr>
          <p:nvPr>
            <p:ph type="body" sz="quarter" idx="26" hasCustomPrompt="1"/>
          </p:nvPr>
        </p:nvSpPr>
        <p:spPr>
          <a:xfrm>
            <a:off x="6822356" y="3894673"/>
            <a:ext cx="2021429" cy="486833"/>
          </a:xfrm>
          <a:prstGeom prst="rect">
            <a:avLst/>
          </a:prstGeom>
        </p:spPr>
        <p:txBody>
          <a:bodyPr vert="horz"/>
          <a:lstStyle>
            <a:lvl1pPr>
              <a:defRPr b="1">
                <a:solidFill>
                  <a:schemeClr val="bg1"/>
                </a:solidFill>
                <a:latin typeface="Arial"/>
                <a:cs typeface="Arial"/>
              </a:defRPr>
            </a:lvl1pPr>
          </a:lstStyle>
          <a:p>
            <a:pPr lvl="0"/>
            <a:r>
              <a:rPr lang="en-US" dirty="0"/>
              <a:t>09</a:t>
            </a:r>
          </a:p>
        </p:txBody>
      </p:sp>
      <p:sp>
        <p:nvSpPr>
          <p:cNvPr id="75" name="Text Placeholder 17"/>
          <p:cNvSpPr>
            <a:spLocks noGrp="1"/>
          </p:cNvSpPr>
          <p:nvPr>
            <p:ph type="body" sz="quarter" idx="27" hasCustomPrompt="1"/>
          </p:nvPr>
        </p:nvSpPr>
        <p:spPr>
          <a:xfrm>
            <a:off x="6822356" y="4572007"/>
            <a:ext cx="2021429" cy="1566333"/>
          </a:xfrm>
          <a:prstGeom prst="rect">
            <a:avLst/>
          </a:prstGeom>
        </p:spPr>
        <p:txBody>
          <a:bodyPr vert="horz"/>
          <a:lstStyle>
            <a:lvl1pPr marL="0" indent="0">
              <a:lnSpc>
                <a:spcPct val="90000"/>
              </a:lnSpc>
              <a:buFont typeface="Arial"/>
              <a:buNone/>
              <a:defRPr sz="1600">
                <a:solidFill>
                  <a:schemeClr val="accent3"/>
                </a:solidFill>
                <a:latin typeface="Arial"/>
                <a:cs typeface="Arial"/>
              </a:defRPr>
            </a:lvl1pPr>
            <a:lvl2pPr marL="0" indent="0">
              <a:buNone/>
              <a:defRPr sz="1467">
                <a:solidFill>
                  <a:schemeClr val="bg1"/>
                </a:solidFill>
                <a:latin typeface="Arial"/>
                <a:cs typeface="Arial"/>
              </a:defRPr>
            </a:lvl2pPr>
            <a:lvl3pPr>
              <a:defRPr sz="1867">
                <a:latin typeface="Source Sans Pro"/>
                <a:cs typeface="Source Sans Pro"/>
              </a:defRPr>
            </a:lvl3pPr>
            <a:lvl4pPr>
              <a:defRPr sz="1867">
                <a:latin typeface="Source Sans Pro"/>
                <a:cs typeface="Source Sans Pro"/>
              </a:defRPr>
            </a:lvl4pPr>
            <a:lvl5pPr>
              <a:defRPr sz="1867">
                <a:latin typeface="Source Sans Pro"/>
                <a:cs typeface="Source Sans Pro"/>
              </a:defRPr>
            </a:lvl5pPr>
          </a:lstStyle>
          <a:p>
            <a:pPr lvl="0"/>
            <a:r>
              <a:rPr lang="en-US" dirty="0"/>
              <a:t>Click to edit master text styles</a:t>
            </a:r>
          </a:p>
          <a:p>
            <a:pPr lvl="1"/>
            <a:r>
              <a:rPr lang="en-US" dirty="0"/>
              <a:t>Xxx</a:t>
            </a:r>
          </a:p>
          <a:p>
            <a:pPr lvl="1"/>
            <a:r>
              <a:rPr lang="en-US" dirty="0"/>
              <a:t>Xxx</a:t>
            </a:r>
          </a:p>
        </p:txBody>
      </p:sp>
      <p:sp>
        <p:nvSpPr>
          <p:cNvPr id="77" name="Text Placeholder 7"/>
          <p:cNvSpPr>
            <a:spLocks noGrp="1"/>
          </p:cNvSpPr>
          <p:nvPr>
            <p:ph type="body" sz="quarter" idx="28" hasCustomPrompt="1"/>
          </p:nvPr>
        </p:nvSpPr>
        <p:spPr>
          <a:xfrm>
            <a:off x="8949011" y="3894673"/>
            <a:ext cx="2021429" cy="486833"/>
          </a:xfrm>
          <a:prstGeom prst="rect">
            <a:avLst/>
          </a:prstGeom>
        </p:spPr>
        <p:txBody>
          <a:bodyPr vert="horz"/>
          <a:lstStyle>
            <a:lvl1pPr>
              <a:defRPr b="1">
                <a:solidFill>
                  <a:schemeClr val="bg1"/>
                </a:solidFill>
                <a:latin typeface="Arial"/>
                <a:cs typeface="Arial"/>
              </a:defRPr>
            </a:lvl1pPr>
          </a:lstStyle>
          <a:p>
            <a:pPr lvl="0"/>
            <a:r>
              <a:rPr lang="en-US" dirty="0"/>
              <a:t>10</a:t>
            </a:r>
          </a:p>
        </p:txBody>
      </p:sp>
      <p:sp>
        <p:nvSpPr>
          <p:cNvPr id="78" name="Text Placeholder 17"/>
          <p:cNvSpPr>
            <a:spLocks noGrp="1"/>
          </p:cNvSpPr>
          <p:nvPr>
            <p:ph type="body" sz="quarter" idx="29" hasCustomPrompt="1"/>
          </p:nvPr>
        </p:nvSpPr>
        <p:spPr>
          <a:xfrm>
            <a:off x="8949011" y="4572007"/>
            <a:ext cx="2021429" cy="1566333"/>
          </a:xfrm>
          <a:prstGeom prst="rect">
            <a:avLst/>
          </a:prstGeom>
        </p:spPr>
        <p:txBody>
          <a:bodyPr vert="horz"/>
          <a:lstStyle>
            <a:lvl1pPr marL="0" indent="0">
              <a:lnSpc>
                <a:spcPct val="90000"/>
              </a:lnSpc>
              <a:buFont typeface="Arial"/>
              <a:buNone/>
              <a:defRPr sz="1600">
                <a:solidFill>
                  <a:schemeClr val="accent3"/>
                </a:solidFill>
                <a:latin typeface="Arial"/>
                <a:cs typeface="Arial"/>
              </a:defRPr>
            </a:lvl1pPr>
            <a:lvl2pPr marL="4233" indent="0">
              <a:buNone/>
              <a:defRPr sz="1467">
                <a:solidFill>
                  <a:schemeClr val="bg1"/>
                </a:solidFill>
                <a:latin typeface="Arial"/>
                <a:cs typeface="Arial"/>
              </a:defRPr>
            </a:lvl2pPr>
            <a:lvl3pPr>
              <a:defRPr sz="1867">
                <a:latin typeface="Source Sans Pro"/>
                <a:cs typeface="Source Sans Pro"/>
              </a:defRPr>
            </a:lvl3pPr>
            <a:lvl4pPr>
              <a:defRPr sz="1867">
                <a:latin typeface="Source Sans Pro"/>
                <a:cs typeface="Source Sans Pro"/>
              </a:defRPr>
            </a:lvl4pPr>
            <a:lvl5pPr>
              <a:defRPr sz="1867">
                <a:latin typeface="Source Sans Pro"/>
                <a:cs typeface="Source Sans Pro"/>
              </a:defRPr>
            </a:lvl5pPr>
          </a:lstStyle>
          <a:p>
            <a:pPr lvl="0"/>
            <a:r>
              <a:rPr lang="en-US" dirty="0"/>
              <a:t>Click to edit master text styles</a:t>
            </a:r>
          </a:p>
          <a:p>
            <a:pPr lvl="1"/>
            <a:r>
              <a:rPr lang="en-US" dirty="0"/>
              <a:t>Xxx</a:t>
            </a:r>
          </a:p>
          <a:p>
            <a:pPr lvl="1"/>
            <a:r>
              <a:rPr lang="en-US" dirty="0"/>
              <a:t>Xxx</a:t>
            </a:r>
          </a:p>
        </p:txBody>
      </p:sp>
      <p:pic>
        <p:nvPicPr>
          <p:cNvPr id="24" name="Picture 23">
            <a:extLst>
              <a:ext uri="{FF2B5EF4-FFF2-40B4-BE49-F238E27FC236}">
                <a16:creationId xmlns:a16="http://schemas.microsoft.com/office/drawing/2014/main" id="{BC1456C7-EA29-1349-BF59-3A88514782BE}"/>
              </a:ext>
            </a:extLst>
          </p:cNvPr>
          <p:cNvPicPr>
            <a:picLocks noChangeAspect="1"/>
          </p:cNvPicPr>
          <p:nvPr userDrawn="1"/>
        </p:nvPicPr>
        <p:blipFill>
          <a:blip r:embed="rId2" cstate="screen">
            <a:lum bright="100000" contrast="-100000"/>
            <a:extLst>
              <a:ext uri="{28A0092B-C50C-407E-A947-70E740481C1C}">
                <a14:useLocalDpi xmlns:a14="http://schemas.microsoft.com/office/drawing/2010/main"/>
              </a:ext>
            </a:extLst>
          </a:blip>
          <a:stretch>
            <a:fillRect/>
          </a:stretch>
        </p:blipFill>
        <p:spPr>
          <a:xfrm>
            <a:off x="10470549" y="337618"/>
            <a:ext cx="1331803" cy="477007"/>
          </a:xfrm>
          <a:prstGeom prst="rect">
            <a:avLst/>
          </a:prstGeom>
        </p:spPr>
      </p:pic>
    </p:spTree>
    <p:extLst>
      <p:ext uri="{BB962C8B-B14F-4D97-AF65-F5344CB8AC3E}">
        <p14:creationId xmlns:p14="http://schemas.microsoft.com/office/powerpoint/2010/main" val="29004766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3_NTT_content_page">
    <p:bg bwMode="ltGray">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3085481-1F38-7744-AE2E-14E71BBC7165}"/>
              </a:ext>
            </a:extLst>
          </p:cNvPr>
          <p:cNvSpPr/>
          <p:nvPr userDrawn="1"/>
        </p:nvSpPr>
        <p:spPr>
          <a:xfrm>
            <a:off x="5883965" y="0"/>
            <a:ext cx="6308035" cy="6858000"/>
          </a:xfrm>
          <a:prstGeom prst="rect">
            <a:avLst/>
          </a:prstGeom>
          <a:solidFill>
            <a:schemeClr val="accent2"/>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48000" tIns="48000" rIns="48000" bIns="48000" rtlCol="0" anchor="ctr"/>
          <a:lstStyle/>
          <a:p>
            <a:pPr marL="0" marR="0" lvl="0" indent="0" algn="ctr" defTabSz="1219140" rtl="0" eaLnBrk="1" fontAlgn="auto" latinLnBrk="0" hangingPunct="1">
              <a:lnSpc>
                <a:spcPct val="110000"/>
              </a:lnSpc>
              <a:spcBef>
                <a:spcPts val="267"/>
              </a:spcBef>
              <a:spcAft>
                <a:spcPts val="267"/>
              </a:spcAft>
              <a:buClrTx/>
              <a:buSzTx/>
              <a:buFontTx/>
              <a:buNone/>
              <a:tabLst/>
              <a:defRPr/>
            </a:pPr>
            <a:endParaRPr kumimoji="0" lang="en-GB" sz="2133" b="0" i="0" u="none" strike="noStrike" kern="1200" cap="none" spc="0" normalizeH="0" baseline="0" noProof="0" dirty="0">
              <a:ln>
                <a:noFill/>
              </a:ln>
              <a:solidFill>
                <a:srgbClr val="FFFFFF"/>
              </a:solidFill>
              <a:effectLst/>
              <a:uLnTx/>
              <a:uFillTx/>
              <a:latin typeface="Arial"/>
              <a:ea typeface="+mn-ea"/>
              <a:cs typeface="+mn-cs"/>
            </a:endParaRPr>
          </a:p>
        </p:txBody>
      </p:sp>
      <p:sp>
        <p:nvSpPr>
          <p:cNvPr id="4" name="Rectangle 3">
            <a:extLst>
              <a:ext uri="{FF2B5EF4-FFF2-40B4-BE49-F238E27FC236}">
                <a16:creationId xmlns:a16="http://schemas.microsoft.com/office/drawing/2014/main" id="{F047273F-8383-0B40-A84D-A6E3D5DAB531}"/>
              </a:ext>
            </a:extLst>
          </p:cNvPr>
          <p:cNvSpPr/>
          <p:nvPr userDrawn="1"/>
        </p:nvSpPr>
        <p:spPr>
          <a:xfrm>
            <a:off x="1157207" y="1290235"/>
            <a:ext cx="3822916" cy="4277532"/>
          </a:xfrm>
          <a:prstGeom prst="rect">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4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srgbClr val="FFFFFF"/>
              </a:solidFill>
              <a:effectLst/>
              <a:uLnTx/>
              <a:uFillTx/>
              <a:latin typeface="Arial"/>
              <a:ea typeface="+mn-ea"/>
              <a:cs typeface="+mn-cs"/>
            </a:endParaRPr>
          </a:p>
        </p:txBody>
      </p:sp>
      <p:sp>
        <p:nvSpPr>
          <p:cNvPr id="10" name="Text Placeholder 6">
            <a:extLst>
              <a:ext uri="{FF2B5EF4-FFF2-40B4-BE49-F238E27FC236}">
                <a16:creationId xmlns:a16="http://schemas.microsoft.com/office/drawing/2014/main" id="{7172A34A-A47D-0B40-835D-28831DC7725C}"/>
              </a:ext>
            </a:extLst>
          </p:cNvPr>
          <p:cNvSpPr>
            <a:spLocks noGrp="1"/>
          </p:cNvSpPr>
          <p:nvPr>
            <p:ph type="body" sz="quarter" idx="15"/>
          </p:nvPr>
        </p:nvSpPr>
        <p:spPr>
          <a:xfrm>
            <a:off x="1297015" y="3256156"/>
            <a:ext cx="3543300" cy="1437899"/>
          </a:xfrm>
          <a:prstGeom prst="rect">
            <a:avLst/>
          </a:prstGeom>
        </p:spPr>
        <p:txBody>
          <a:bodyPr/>
          <a:lstStyle>
            <a:lvl1pPr marL="0" indent="0" algn="ctr">
              <a:buNone/>
              <a:defRPr sz="1333">
                <a:solidFill>
                  <a:schemeClr val="bg1"/>
                </a:solidFill>
              </a:defRPr>
            </a:lvl1pPr>
            <a:lvl2pPr marL="457178" indent="0" algn="ctr">
              <a:buNone/>
              <a:defRPr sz="1333"/>
            </a:lvl2pPr>
            <a:lvl3pPr marL="914354" indent="0" algn="ctr">
              <a:buNone/>
              <a:defRPr sz="1333"/>
            </a:lvl3pPr>
            <a:lvl4pPr marL="1371532" indent="0" algn="ctr">
              <a:buNone/>
              <a:defRPr sz="1333"/>
            </a:lvl4pPr>
            <a:lvl5pPr marL="1828709" indent="0" algn="ctr">
              <a:buNone/>
              <a:defRPr sz="1333"/>
            </a:lvl5pPr>
          </a:lstStyle>
          <a:p>
            <a:pPr lvl="0"/>
            <a:r>
              <a:rPr lang="en-US" dirty="0"/>
              <a:t>Click to edit Master text styles</a:t>
            </a:r>
          </a:p>
        </p:txBody>
      </p:sp>
      <p:sp>
        <p:nvSpPr>
          <p:cNvPr id="12" name="Text Placeholder 11">
            <a:extLst>
              <a:ext uri="{FF2B5EF4-FFF2-40B4-BE49-F238E27FC236}">
                <a16:creationId xmlns:a16="http://schemas.microsoft.com/office/drawing/2014/main" id="{7301CF58-65C8-5A44-9BBC-7F4C9512C244}"/>
              </a:ext>
            </a:extLst>
          </p:cNvPr>
          <p:cNvSpPr>
            <a:spLocks noGrp="1"/>
          </p:cNvSpPr>
          <p:nvPr>
            <p:ph type="body" sz="quarter" idx="16" hasCustomPrompt="1"/>
          </p:nvPr>
        </p:nvSpPr>
        <p:spPr>
          <a:xfrm>
            <a:off x="6376012" y="799960"/>
            <a:ext cx="5423365" cy="283633"/>
          </a:xfrm>
          <a:prstGeom prst="rect">
            <a:avLst/>
          </a:prstGeom>
        </p:spPr>
        <p:txBody>
          <a:bodyPr/>
          <a:lstStyle>
            <a:lvl1pPr marL="0" indent="0">
              <a:buNone/>
              <a:defRPr sz="1333">
                <a:solidFill>
                  <a:schemeClr val="tx1"/>
                </a:solidFill>
              </a:defRPr>
            </a:lvl1pPr>
          </a:lstStyle>
          <a:p>
            <a:pPr lvl="0"/>
            <a:r>
              <a:rPr lang="en-US" dirty="0"/>
              <a:t>Insert time</a:t>
            </a:r>
            <a:endParaRPr lang="en-GB" dirty="0"/>
          </a:p>
        </p:txBody>
      </p:sp>
      <p:sp>
        <p:nvSpPr>
          <p:cNvPr id="14" name="Text Placeholder 11">
            <a:extLst>
              <a:ext uri="{FF2B5EF4-FFF2-40B4-BE49-F238E27FC236}">
                <a16:creationId xmlns:a16="http://schemas.microsoft.com/office/drawing/2014/main" id="{593C8A1F-BBC4-D142-8D11-C3D83D5A59E7}"/>
              </a:ext>
            </a:extLst>
          </p:cNvPr>
          <p:cNvSpPr>
            <a:spLocks noGrp="1"/>
          </p:cNvSpPr>
          <p:nvPr>
            <p:ph type="body" sz="quarter" idx="17" hasCustomPrompt="1"/>
          </p:nvPr>
        </p:nvSpPr>
        <p:spPr>
          <a:xfrm>
            <a:off x="6376012" y="1130589"/>
            <a:ext cx="5423365" cy="283633"/>
          </a:xfrm>
          <a:prstGeom prst="rect">
            <a:avLst/>
          </a:prstGeom>
        </p:spPr>
        <p:txBody>
          <a:bodyPr/>
          <a:lstStyle>
            <a:lvl1pPr marL="0" indent="0">
              <a:buNone/>
              <a:defRPr sz="1600" b="1">
                <a:solidFill>
                  <a:schemeClr val="accent3"/>
                </a:solidFill>
              </a:defRPr>
            </a:lvl1pPr>
          </a:lstStyle>
          <a:p>
            <a:pPr lvl="0"/>
            <a:r>
              <a:rPr lang="en-US" dirty="0"/>
              <a:t>Insert Heading</a:t>
            </a:r>
            <a:endParaRPr lang="en-GB" dirty="0"/>
          </a:p>
        </p:txBody>
      </p:sp>
      <p:sp>
        <p:nvSpPr>
          <p:cNvPr id="15" name="Text Placeholder 11">
            <a:extLst>
              <a:ext uri="{FF2B5EF4-FFF2-40B4-BE49-F238E27FC236}">
                <a16:creationId xmlns:a16="http://schemas.microsoft.com/office/drawing/2014/main" id="{B2E1BFFD-5E6B-184E-9C96-C96EA10F3A87}"/>
              </a:ext>
            </a:extLst>
          </p:cNvPr>
          <p:cNvSpPr>
            <a:spLocks noGrp="1"/>
          </p:cNvSpPr>
          <p:nvPr>
            <p:ph type="body" sz="quarter" idx="18" hasCustomPrompt="1"/>
          </p:nvPr>
        </p:nvSpPr>
        <p:spPr>
          <a:xfrm>
            <a:off x="6376012" y="1440556"/>
            <a:ext cx="5423365" cy="532897"/>
          </a:xfrm>
          <a:prstGeom prst="rect">
            <a:avLst/>
          </a:prstGeom>
        </p:spPr>
        <p:txBody>
          <a:bodyPr/>
          <a:lstStyle>
            <a:lvl1pPr marL="0" indent="0">
              <a:buNone/>
              <a:defRPr sz="1333">
                <a:solidFill>
                  <a:schemeClr val="tx1"/>
                </a:solidFill>
              </a:defRPr>
            </a:lvl1pPr>
          </a:lstStyle>
          <a:p>
            <a:pPr lvl="0"/>
            <a:r>
              <a:rPr lang="en-US" dirty="0"/>
              <a:t>Insert text</a:t>
            </a:r>
            <a:endParaRPr lang="en-GB" dirty="0"/>
          </a:p>
        </p:txBody>
      </p:sp>
      <p:sp>
        <p:nvSpPr>
          <p:cNvPr id="22" name="Text Placeholder 11">
            <a:extLst>
              <a:ext uri="{FF2B5EF4-FFF2-40B4-BE49-F238E27FC236}">
                <a16:creationId xmlns:a16="http://schemas.microsoft.com/office/drawing/2014/main" id="{252F90EC-C0F9-F040-B680-A6A9A3CB16FF}"/>
              </a:ext>
            </a:extLst>
          </p:cNvPr>
          <p:cNvSpPr>
            <a:spLocks noGrp="1"/>
          </p:cNvSpPr>
          <p:nvPr>
            <p:ph type="body" sz="quarter" idx="19" hasCustomPrompt="1"/>
          </p:nvPr>
        </p:nvSpPr>
        <p:spPr>
          <a:xfrm>
            <a:off x="6376012" y="2163810"/>
            <a:ext cx="5423365" cy="283633"/>
          </a:xfrm>
          <a:prstGeom prst="rect">
            <a:avLst/>
          </a:prstGeom>
        </p:spPr>
        <p:txBody>
          <a:bodyPr/>
          <a:lstStyle>
            <a:lvl1pPr marL="0" indent="0">
              <a:buNone/>
              <a:defRPr sz="1333">
                <a:solidFill>
                  <a:schemeClr val="tx1"/>
                </a:solidFill>
              </a:defRPr>
            </a:lvl1pPr>
          </a:lstStyle>
          <a:p>
            <a:pPr lvl="0"/>
            <a:r>
              <a:rPr lang="en-US" dirty="0"/>
              <a:t>Insert time</a:t>
            </a:r>
            <a:endParaRPr lang="en-GB" dirty="0"/>
          </a:p>
        </p:txBody>
      </p:sp>
      <p:sp>
        <p:nvSpPr>
          <p:cNvPr id="23" name="Text Placeholder 11">
            <a:extLst>
              <a:ext uri="{FF2B5EF4-FFF2-40B4-BE49-F238E27FC236}">
                <a16:creationId xmlns:a16="http://schemas.microsoft.com/office/drawing/2014/main" id="{8B064F4E-61E6-8D43-884D-B02F8BF1243B}"/>
              </a:ext>
            </a:extLst>
          </p:cNvPr>
          <p:cNvSpPr>
            <a:spLocks noGrp="1"/>
          </p:cNvSpPr>
          <p:nvPr>
            <p:ph type="body" sz="quarter" idx="20" hasCustomPrompt="1"/>
          </p:nvPr>
        </p:nvSpPr>
        <p:spPr>
          <a:xfrm>
            <a:off x="6376012" y="2494440"/>
            <a:ext cx="5423365" cy="283633"/>
          </a:xfrm>
          <a:prstGeom prst="rect">
            <a:avLst/>
          </a:prstGeom>
        </p:spPr>
        <p:txBody>
          <a:bodyPr/>
          <a:lstStyle>
            <a:lvl1pPr marL="0" indent="0">
              <a:buNone/>
              <a:defRPr sz="1600" b="1">
                <a:solidFill>
                  <a:schemeClr val="accent3"/>
                </a:solidFill>
              </a:defRPr>
            </a:lvl1pPr>
          </a:lstStyle>
          <a:p>
            <a:pPr lvl="0"/>
            <a:r>
              <a:rPr lang="en-US" dirty="0"/>
              <a:t>Insert Heading</a:t>
            </a:r>
            <a:endParaRPr lang="en-GB" dirty="0"/>
          </a:p>
        </p:txBody>
      </p:sp>
      <p:sp>
        <p:nvSpPr>
          <p:cNvPr id="24" name="Text Placeholder 11">
            <a:extLst>
              <a:ext uri="{FF2B5EF4-FFF2-40B4-BE49-F238E27FC236}">
                <a16:creationId xmlns:a16="http://schemas.microsoft.com/office/drawing/2014/main" id="{03EE597B-F187-9343-9BDB-C8BFA2AFFFD0}"/>
              </a:ext>
            </a:extLst>
          </p:cNvPr>
          <p:cNvSpPr>
            <a:spLocks noGrp="1"/>
          </p:cNvSpPr>
          <p:nvPr>
            <p:ph type="body" sz="quarter" idx="21" hasCustomPrompt="1"/>
          </p:nvPr>
        </p:nvSpPr>
        <p:spPr>
          <a:xfrm>
            <a:off x="6376012" y="2804406"/>
            <a:ext cx="5423365" cy="532897"/>
          </a:xfrm>
          <a:prstGeom prst="rect">
            <a:avLst/>
          </a:prstGeom>
        </p:spPr>
        <p:txBody>
          <a:bodyPr/>
          <a:lstStyle>
            <a:lvl1pPr marL="0" indent="0">
              <a:buNone/>
              <a:defRPr sz="1333">
                <a:solidFill>
                  <a:schemeClr val="tx1"/>
                </a:solidFill>
              </a:defRPr>
            </a:lvl1pPr>
          </a:lstStyle>
          <a:p>
            <a:pPr lvl="0"/>
            <a:r>
              <a:rPr lang="en-US" dirty="0"/>
              <a:t>Insert text</a:t>
            </a:r>
            <a:endParaRPr lang="en-GB" dirty="0"/>
          </a:p>
        </p:txBody>
      </p:sp>
      <p:sp>
        <p:nvSpPr>
          <p:cNvPr id="26" name="Text Placeholder 11">
            <a:extLst>
              <a:ext uri="{FF2B5EF4-FFF2-40B4-BE49-F238E27FC236}">
                <a16:creationId xmlns:a16="http://schemas.microsoft.com/office/drawing/2014/main" id="{586E91DD-916B-F645-80BE-74FE13A1A309}"/>
              </a:ext>
            </a:extLst>
          </p:cNvPr>
          <p:cNvSpPr>
            <a:spLocks noGrp="1"/>
          </p:cNvSpPr>
          <p:nvPr>
            <p:ph type="body" sz="quarter" idx="22" hasCustomPrompt="1"/>
          </p:nvPr>
        </p:nvSpPr>
        <p:spPr>
          <a:xfrm>
            <a:off x="6376012" y="3541222"/>
            <a:ext cx="5423365" cy="283633"/>
          </a:xfrm>
          <a:prstGeom prst="rect">
            <a:avLst/>
          </a:prstGeom>
        </p:spPr>
        <p:txBody>
          <a:bodyPr/>
          <a:lstStyle>
            <a:lvl1pPr marL="0" indent="0">
              <a:buNone/>
              <a:defRPr sz="1333">
                <a:solidFill>
                  <a:schemeClr val="tx1"/>
                </a:solidFill>
              </a:defRPr>
            </a:lvl1pPr>
          </a:lstStyle>
          <a:p>
            <a:pPr lvl="0"/>
            <a:r>
              <a:rPr lang="en-US" dirty="0"/>
              <a:t>Insert time</a:t>
            </a:r>
            <a:endParaRPr lang="en-GB" dirty="0"/>
          </a:p>
        </p:txBody>
      </p:sp>
      <p:sp>
        <p:nvSpPr>
          <p:cNvPr id="27" name="Text Placeholder 11">
            <a:extLst>
              <a:ext uri="{FF2B5EF4-FFF2-40B4-BE49-F238E27FC236}">
                <a16:creationId xmlns:a16="http://schemas.microsoft.com/office/drawing/2014/main" id="{D33AE9B1-FC4C-B64A-A627-4C5DEB4D3642}"/>
              </a:ext>
            </a:extLst>
          </p:cNvPr>
          <p:cNvSpPr>
            <a:spLocks noGrp="1"/>
          </p:cNvSpPr>
          <p:nvPr>
            <p:ph type="body" sz="quarter" idx="23" hasCustomPrompt="1"/>
          </p:nvPr>
        </p:nvSpPr>
        <p:spPr>
          <a:xfrm>
            <a:off x="6376012" y="3871852"/>
            <a:ext cx="5423365" cy="283633"/>
          </a:xfrm>
          <a:prstGeom prst="rect">
            <a:avLst/>
          </a:prstGeom>
        </p:spPr>
        <p:txBody>
          <a:bodyPr/>
          <a:lstStyle>
            <a:lvl1pPr marL="0" indent="0">
              <a:buNone/>
              <a:defRPr sz="1600" b="1">
                <a:solidFill>
                  <a:schemeClr val="accent3"/>
                </a:solidFill>
              </a:defRPr>
            </a:lvl1pPr>
          </a:lstStyle>
          <a:p>
            <a:pPr lvl="0"/>
            <a:r>
              <a:rPr lang="en-US" dirty="0"/>
              <a:t>Insert Heading</a:t>
            </a:r>
            <a:endParaRPr lang="en-GB" dirty="0"/>
          </a:p>
        </p:txBody>
      </p:sp>
      <p:sp>
        <p:nvSpPr>
          <p:cNvPr id="28" name="Text Placeholder 11">
            <a:extLst>
              <a:ext uri="{FF2B5EF4-FFF2-40B4-BE49-F238E27FC236}">
                <a16:creationId xmlns:a16="http://schemas.microsoft.com/office/drawing/2014/main" id="{D7BDC373-757A-224C-BDE1-7C04B2534237}"/>
              </a:ext>
            </a:extLst>
          </p:cNvPr>
          <p:cNvSpPr>
            <a:spLocks noGrp="1"/>
          </p:cNvSpPr>
          <p:nvPr>
            <p:ph type="body" sz="quarter" idx="24" hasCustomPrompt="1"/>
          </p:nvPr>
        </p:nvSpPr>
        <p:spPr>
          <a:xfrm>
            <a:off x="6376012" y="4181818"/>
            <a:ext cx="5423365" cy="532897"/>
          </a:xfrm>
          <a:prstGeom prst="rect">
            <a:avLst/>
          </a:prstGeom>
        </p:spPr>
        <p:txBody>
          <a:bodyPr/>
          <a:lstStyle>
            <a:lvl1pPr marL="0" indent="0">
              <a:buNone/>
              <a:defRPr sz="1333">
                <a:solidFill>
                  <a:schemeClr val="tx1"/>
                </a:solidFill>
              </a:defRPr>
            </a:lvl1pPr>
          </a:lstStyle>
          <a:p>
            <a:pPr lvl="0"/>
            <a:r>
              <a:rPr lang="en-US" dirty="0"/>
              <a:t>Insert text</a:t>
            </a:r>
            <a:endParaRPr lang="en-GB" dirty="0"/>
          </a:p>
        </p:txBody>
      </p:sp>
      <p:sp>
        <p:nvSpPr>
          <p:cNvPr id="29" name="Text Placeholder 11">
            <a:extLst>
              <a:ext uri="{FF2B5EF4-FFF2-40B4-BE49-F238E27FC236}">
                <a16:creationId xmlns:a16="http://schemas.microsoft.com/office/drawing/2014/main" id="{D237CA36-D07E-5643-B2B1-CCB818CA6974}"/>
              </a:ext>
            </a:extLst>
          </p:cNvPr>
          <p:cNvSpPr>
            <a:spLocks noGrp="1"/>
          </p:cNvSpPr>
          <p:nvPr>
            <p:ph type="body" sz="quarter" idx="25" hasCustomPrompt="1"/>
          </p:nvPr>
        </p:nvSpPr>
        <p:spPr>
          <a:xfrm>
            <a:off x="6376012" y="4920644"/>
            <a:ext cx="5423365" cy="283633"/>
          </a:xfrm>
          <a:prstGeom prst="rect">
            <a:avLst/>
          </a:prstGeom>
        </p:spPr>
        <p:txBody>
          <a:bodyPr/>
          <a:lstStyle>
            <a:lvl1pPr marL="0" indent="0">
              <a:buNone/>
              <a:defRPr sz="1333">
                <a:solidFill>
                  <a:schemeClr val="tx1"/>
                </a:solidFill>
              </a:defRPr>
            </a:lvl1pPr>
          </a:lstStyle>
          <a:p>
            <a:pPr lvl="0"/>
            <a:r>
              <a:rPr lang="en-US" dirty="0"/>
              <a:t>Insert time</a:t>
            </a:r>
            <a:endParaRPr lang="en-GB" dirty="0"/>
          </a:p>
        </p:txBody>
      </p:sp>
      <p:sp>
        <p:nvSpPr>
          <p:cNvPr id="30" name="Text Placeholder 11">
            <a:extLst>
              <a:ext uri="{FF2B5EF4-FFF2-40B4-BE49-F238E27FC236}">
                <a16:creationId xmlns:a16="http://schemas.microsoft.com/office/drawing/2014/main" id="{C423DBFD-C745-4648-850A-74997E87CFF1}"/>
              </a:ext>
            </a:extLst>
          </p:cNvPr>
          <p:cNvSpPr>
            <a:spLocks noGrp="1"/>
          </p:cNvSpPr>
          <p:nvPr>
            <p:ph type="body" sz="quarter" idx="26" hasCustomPrompt="1"/>
          </p:nvPr>
        </p:nvSpPr>
        <p:spPr>
          <a:xfrm>
            <a:off x="6376012" y="5251273"/>
            <a:ext cx="5423365" cy="283633"/>
          </a:xfrm>
          <a:prstGeom prst="rect">
            <a:avLst/>
          </a:prstGeom>
        </p:spPr>
        <p:txBody>
          <a:bodyPr/>
          <a:lstStyle>
            <a:lvl1pPr marL="0" indent="0">
              <a:buNone/>
              <a:defRPr sz="1600" b="1">
                <a:solidFill>
                  <a:schemeClr val="accent3"/>
                </a:solidFill>
              </a:defRPr>
            </a:lvl1pPr>
          </a:lstStyle>
          <a:p>
            <a:pPr lvl="0"/>
            <a:r>
              <a:rPr lang="en-US" dirty="0"/>
              <a:t>Insert Heading</a:t>
            </a:r>
            <a:endParaRPr lang="en-GB" dirty="0"/>
          </a:p>
        </p:txBody>
      </p:sp>
      <p:sp>
        <p:nvSpPr>
          <p:cNvPr id="31" name="Text Placeholder 11">
            <a:extLst>
              <a:ext uri="{FF2B5EF4-FFF2-40B4-BE49-F238E27FC236}">
                <a16:creationId xmlns:a16="http://schemas.microsoft.com/office/drawing/2014/main" id="{060C62B5-4383-B249-A74D-872EBA69941E}"/>
              </a:ext>
            </a:extLst>
          </p:cNvPr>
          <p:cNvSpPr>
            <a:spLocks noGrp="1"/>
          </p:cNvSpPr>
          <p:nvPr>
            <p:ph type="body" sz="quarter" idx="27" hasCustomPrompt="1"/>
          </p:nvPr>
        </p:nvSpPr>
        <p:spPr>
          <a:xfrm>
            <a:off x="6376012" y="5561240"/>
            <a:ext cx="5423365" cy="532897"/>
          </a:xfrm>
          <a:prstGeom prst="rect">
            <a:avLst/>
          </a:prstGeom>
        </p:spPr>
        <p:txBody>
          <a:bodyPr/>
          <a:lstStyle>
            <a:lvl1pPr marL="0" indent="0">
              <a:buNone/>
              <a:defRPr sz="1333">
                <a:solidFill>
                  <a:schemeClr val="tx1"/>
                </a:solidFill>
              </a:defRPr>
            </a:lvl1pPr>
          </a:lstStyle>
          <a:p>
            <a:pPr lvl="0"/>
            <a:r>
              <a:rPr lang="en-US" dirty="0"/>
              <a:t>Insert text</a:t>
            </a:r>
            <a:endParaRPr lang="en-GB" dirty="0"/>
          </a:p>
        </p:txBody>
      </p:sp>
      <p:sp>
        <p:nvSpPr>
          <p:cNvPr id="32" name="Title 4">
            <a:extLst>
              <a:ext uri="{FF2B5EF4-FFF2-40B4-BE49-F238E27FC236}">
                <a16:creationId xmlns:a16="http://schemas.microsoft.com/office/drawing/2014/main" id="{738D054A-338D-8647-BDC8-3D1F6F5A5227}"/>
              </a:ext>
            </a:extLst>
          </p:cNvPr>
          <p:cNvSpPr>
            <a:spLocks noGrp="1"/>
          </p:cNvSpPr>
          <p:nvPr>
            <p:ph type="title" hasCustomPrompt="1"/>
          </p:nvPr>
        </p:nvSpPr>
        <p:spPr>
          <a:xfrm>
            <a:off x="1297015" y="2157094"/>
            <a:ext cx="3543300" cy="958321"/>
          </a:xfrm>
          <a:prstGeom prst="rect">
            <a:avLst/>
          </a:prstGeom>
        </p:spPr>
        <p:txBody>
          <a:bodyPr anchor="ctr"/>
          <a:lstStyle>
            <a:lvl1pPr algn="ctr">
              <a:lnSpc>
                <a:spcPct val="100000"/>
              </a:lnSpc>
              <a:spcBef>
                <a:spcPts val="0"/>
              </a:spcBef>
              <a:spcAft>
                <a:spcPts val="0"/>
              </a:spcAft>
              <a:defRPr sz="3200" b="1">
                <a:solidFill>
                  <a:schemeClr val="bg1"/>
                </a:solidFill>
              </a:defRPr>
            </a:lvl1pPr>
          </a:lstStyle>
          <a:p>
            <a:r>
              <a:rPr lang="en-US" dirty="0"/>
              <a:t>Today’s</a:t>
            </a:r>
            <a:br>
              <a:rPr lang="en-US" dirty="0"/>
            </a:br>
            <a:r>
              <a:rPr lang="en-US" dirty="0"/>
              <a:t>agenda</a:t>
            </a:r>
            <a:endParaRPr lang="en-GB" dirty="0"/>
          </a:p>
        </p:txBody>
      </p:sp>
    </p:spTree>
    <p:extLst>
      <p:ext uri="{BB962C8B-B14F-4D97-AF65-F5344CB8AC3E}">
        <p14:creationId xmlns:p14="http://schemas.microsoft.com/office/powerpoint/2010/main" val="1230307963"/>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NTT_divider_page">
    <p:spTree>
      <p:nvGrpSpPr>
        <p:cNvPr id="1" name=""/>
        <p:cNvGrpSpPr/>
        <p:nvPr/>
      </p:nvGrpSpPr>
      <p:grpSpPr>
        <a:xfrm>
          <a:off x="0" y="0"/>
          <a:ext cx="0" cy="0"/>
          <a:chOff x="0" y="0"/>
          <a:chExt cx="0" cy="0"/>
        </a:xfrm>
      </p:grpSpPr>
      <p:sp>
        <p:nvSpPr>
          <p:cNvPr id="10" name="Picture Placeholder 3"/>
          <p:cNvSpPr>
            <a:spLocks noGrp="1"/>
          </p:cNvSpPr>
          <p:nvPr userDrawn="1">
            <p:ph type="pic" sz="quarter" idx="14"/>
          </p:nvPr>
        </p:nvSpPr>
        <p:spPr>
          <a:xfrm>
            <a:off x="0" y="4925"/>
            <a:ext cx="12192000" cy="6362011"/>
          </a:xfrm>
          <a:prstGeom prst="rect">
            <a:avLst/>
          </a:prstGeom>
        </p:spPr>
        <p:txBody>
          <a:bodyPr/>
          <a:lstStyle>
            <a:lvl1pPr>
              <a:defRPr>
                <a:solidFill>
                  <a:schemeClr val="accent1"/>
                </a:solidFill>
                <a:latin typeface="Arial"/>
              </a:defRPr>
            </a:lvl1pPr>
          </a:lstStyle>
          <a:p>
            <a:r>
              <a:rPr lang="en-US" dirty="0"/>
              <a:t>Drag picture to placeholder or click icon to add</a:t>
            </a:r>
          </a:p>
        </p:txBody>
      </p:sp>
      <p:sp>
        <p:nvSpPr>
          <p:cNvPr id="7" name="Title 4">
            <a:extLst>
              <a:ext uri="{FF2B5EF4-FFF2-40B4-BE49-F238E27FC236}">
                <a16:creationId xmlns:a16="http://schemas.microsoft.com/office/drawing/2014/main" id="{EADE93CD-37DF-E343-A975-1AA1C847DAE2}"/>
              </a:ext>
            </a:extLst>
          </p:cNvPr>
          <p:cNvSpPr>
            <a:spLocks noGrp="1"/>
          </p:cNvSpPr>
          <p:nvPr>
            <p:ph type="title"/>
          </p:nvPr>
        </p:nvSpPr>
        <p:spPr>
          <a:xfrm>
            <a:off x="391599" y="2734843"/>
            <a:ext cx="11408804" cy="631775"/>
          </a:xfrm>
          <a:prstGeom prst="rect">
            <a:avLst/>
          </a:prstGeom>
        </p:spPr>
        <p:txBody>
          <a:bodyPr anchor="ctr"/>
          <a:lstStyle>
            <a:lvl1pPr algn="ctr">
              <a:defRPr sz="3200" b="1">
                <a:solidFill>
                  <a:schemeClr val="tx1"/>
                </a:solidFill>
              </a:defRPr>
            </a:lvl1pPr>
          </a:lstStyle>
          <a:p>
            <a:r>
              <a:rPr lang="en-US" dirty="0"/>
              <a:t>Click to edit Master title style</a:t>
            </a:r>
            <a:endParaRPr lang="en-GB" dirty="0"/>
          </a:p>
        </p:txBody>
      </p:sp>
      <p:sp>
        <p:nvSpPr>
          <p:cNvPr id="9" name="Text Placeholder 6">
            <a:extLst>
              <a:ext uri="{FF2B5EF4-FFF2-40B4-BE49-F238E27FC236}">
                <a16:creationId xmlns:a16="http://schemas.microsoft.com/office/drawing/2014/main" id="{E79472A9-7FF4-844C-8BB9-B7A54132FCBA}"/>
              </a:ext>
            </a:extLst>
          </p:cNvPr>
          <p:cNvSpPr>
            <a:spLocks noGrp="1"/>
          </p:cNvSpPr>
          <p:nvPr>
            <p:ph type="body" sz="quarter" idx="16" hasCustomPrompt="1"/>
          </p:nvPr>
        </p:nvSpPr>
        <p:spPr>
          <a:xfrm>
            <a:off x="391599" y="3412189"/>
            <a:ext cx="11408804" cy="530055"/>
          </a:xfrm>
          <a:prstGeom prst="rect">
            <a:avLst/>
          </a:prstGeom>
        </p:spPr>
        <p:txBody>
          <a:bodyPr anchor="ctr"/>
          <a:lstStyle>
            <a:lvl1pPr marL="0" indent="0" algn="ctr">
              <a:buNone/>
              <a:defRPr sz="2400" b="1">
                <a:solidFill>
                  <a:schemeClr val="tx1"/>
                </a:solidFill>
              </a:defRPr>
            </a:lvl1pPr>
            <a:lvl2pPr>
              <a:defRPr sz="1333"/>
            </a:lvl2pPr>
            <a:lvl3pPr>
              <a:defRPr sz="1333"/>
            </a:lvl3pPr>
            <a:lvl4pPr>
              <a:defRPr sz="1333"/>
            </a:lvl4pPr>
            <a:lvl5pPr>
              <a:defRPr sz="1333"/>
            </a:lvl5pPr>
          </a:lstStyle>
          <a:p>
            <a:pPr lvl="0"/>
            <a:r>
              <a:rPr lang="en-US" dirty="0"/>
              <a:t>Click to edit Master title slide</a:t>
            </a:r>
            <a:endParaRPr lang="en-GB" dirty="0"/>
          </a:p>
        </p:txBody>
      </p:sp>
      <p:sp>
        <p:nvSpPr>
          <p:cNvPr id="5" name="Rectangle 4">
            <a:extLst>
              <a:ext uri="{FF2B5EF4-FFF2-40B4-BE49-F238E27FC236}">
                <a16:creationId xmlns:a16="http://schemas.microsoft.com/office/drawing/2014/main" id="{DBB9AF9C-B2E6-1240-91F3-67F7FFEE08DD}"/>
              </a:ext>
            </a:extLst>
          </p:cNvPr>
          <p:cNvSpPr/>
          <p:nvPr userDrawn="1"/>
        </p:nvSpPr>
        <p:spPr>
          <a:xfrm>
            <a:off x="0" y="6366933"/>
            <a:ext cx="12192000" cy="491067"/>
          </a:xfrm>
          <a:prstGeom prst="rect">
            <a:avLst/>
          </a:prstGeom>
          <a:solidFill>
            <a:schemeClr val="accent2"/>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48000" tIns="48000" rIns="48000" bIns="48000" rtlCol="0" anchor="ctr"/>
          <a:lstStyle/>
          <a:p>
            <a:pPr marL="0" marR="0" lvl="0" indent="0" algn="ctr" defTabSz="1219140" rtl="0" eaLnBrk="1" fontAlgn="auto" latinLnBrk="0" hangingPunct="1">
              <a:lnSpc>
                <a:spcPct val="110000"/>
              </a:lnSpc>
              <a:spcBef>
                <a:spcPts val="267"/>
              </a:spcBef>
              <a:spcAft>
                <a:spcPts val="267"/>
              </a:spcAft>
              <a:buClrTx/>
              <a:buSzTx/>
              <a:buFontTx/>
              <a:buNone/>
              <a:tabLst/>
              <a:defRPr/>
            </a:pPr>
            <a:endParaRPr kumimoji="0" lang="en-GB" sz="2133" b="0"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1556100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NTT_divider_page_blue">
    <p:bg>
      <p:bgPr>
        <a:solidFill>
          <a:schemeClr val="accent2"/>
        </a:solidFill>
        <a:effectLst/>
      </p:bgPr>
    </p:bg>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EADE93CD-37DF-E343-A975-1AA1C847DAE2}"/>
              </a:ext>
            </a:extLst>
          </p:cNvPr>
          <p:cNvSpPr>
            <a:spLocks noGrp="1"/>
          </p:cNvSpPr>
          <p:nvPr>
            <p:ph type="title"/>
          </p:nvPr>
        </p:nvSpPr>
        <p:spPr>
          <a:xfrm>
            <a:off x="391599" y="2734843"/>
            <a:ext cx="11408804" cy="631775"/>
          </a:xfrm>
          <a:prstGeom prst="rect">
            <a:avLst/>
          </a:prstGeom>
        </p:spPr>
        <p:txBody>
          <a:bodyPr anchor="ctr"/>
          <a:lstStyle>
            <a:lvl1pPr algn="ctr">
              <a:defRPr sz="3200" b="1">
                <a:solidFill>
                  <a:schemeClr val="bg1"/>
                </a:solidFill>
              </a:defRPr>
            </a:lvl1pPr>
          </a:lstStyle>
          <a:p>
            <a:r>
              <a:rPr lang="en-US" dirty="0"/>
              <a:t>Click to edit Master title style</a:t>
            </a:r>
            <a:endParaRPr lang="en-GB" dirty="0"/>
          </a:p>
        </p:txBody>
      </p:sp>
      <p:sp>
        <p:nvSpPr>
          <p:cNvPr id="9" name="Text Placeholder 6">
            <a:extLst>
              <a:ext uri="{FF2B5EF4-FFF2-40B4-BE49-F238E27FC236}">
                <a16:creationId xmlns:a16="http://schemas.microsoft.com/office/drawing/2014/main" id="{E79472A9-7FF4-844C-8BB9-B7A54132FCBA}"/>
              </a:ext>
            </a:extLst>
          </p:cNvPr>
          <p:cNvSpPr>
            <a:spLocks noGrp="1"/>
          </p:cNvSpPr>
          <p:nvPr>
            <p:ph type="body" sz="quarter" idx="16" hasCustomPrompt="1"/>
          </p:nvPr>
        </p:nvSpPr>
        <p:spPr>
          <a:xfrm>
            <a:off x="391599" y="3412189"/>
            <a:ext cx="11408804" cy="530055"/>
          </a:xfrm>
          <a:prstGeom prst="rect">
            <a:avLst/>
          </a:prstGeom>
        </p:spPr>
        <p:txBody>
          <a:bodyPr anchor="ctr"/>
          <a:lstStyle>
            <a:lvl1pPr marL="0" indent="0" algn="ctr">
              <a:buNone/>
              <a:defRPr sz="2400" b="1">
                <a:solidFill>
                  <a:schemeClr val="bg1"/>
                </a:solidFill>
              </a:defRPr>
            </a:lvl1pPr>
            <a:lvl2pPr>
              <a:defRPr sz="1333"/>
            </a:lvl2pPr>
            <a:lvl3pPr>
              <a:defRPr sz="1333"/>
            </a:lvl3pPr>
            <a:lvl4pPr>
              <a:defRPr sz="1333"/>
            </a:lvl4pPr>
            <a:lvl5pPr>
              <a:defRPr sz="1333"/>
            </a:lvl5pPr>
          </a:lstStyle>
          <a:p>
            <a:pPr lvl="0"/>
            <a:r>
              <a:rPr lang="en-US" dirty="0"/>
              <a:t>Click to edit Master title slide</a:t>
            </a:r>
            <a:endParaRPr lang="en-GB" dirty="0"/>
          </a:p>
        </p:txBody>
      </p:sp>
    </p:spTree>
    <p:extLst>
      <p:ext uri="{BB962C8B-B14F-4D97-AF65-F5344CB8AC3E}">
        <p14:creationId xmlns:p14="http://schemas.microsoft.com/office/powerpoint/2010/main" val="22313930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over_slide_image_background">
    <p:bg>
      <p:bgPr>
        <a:solidFill>
          <a:schemeClr val="accent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F048DB9C-DCF7-0D4F-BD88-98E3E02490F0}"/>
              </a:ext>
            </a:extLst>
          </p:cNvPr>
          <p:cNvSpPr>
            <a:spLocks noGrp="1"/>
          </p:cNvSpPr>
          <p:nvPr>
            <p:ph type="pic" sz="quarter" idx="11"/>
          </p:nvPr>
        </p:nvSpPr>
        <p:spPr>
          <a:xfrm>
            <a:off x="0" y="1302154"/>
            <a:ext cx="12192000" cy="5555847"/>
          </a:xfrm>
          <a:prstGeom prst="rect">
            <a:avLst/>
          </a:prstGeom>
          <a:solidFill>
            <a:schemeClr val="tx2"/>
          </a:solidFill>
        </p:spPr>
        <p:txBody>
          <a:bodyPr/>
          <a:lstStyle>
            <a:lvl1pPr algn="ctr">
              <a:defRPr>
                <a:solidFill>
                  <a:schemeClr val="bg1"/>
                </a:solidFill>
              </a:defRPr>
            </a:lvl1pPr>
          </a:lstStyle>
          <a:p>
            <a:endParaRPr lang="en-GB" dirty="0"/>
          </a:p>
        </p:txBody>
      </p:sp>
      <p:sp>
        <p:nvSpPr>
          <p:cNvPr id="8" name="Title 7">
            <a:extLst>
              <a:ext uri="{FF2B5EF4-FFF2-40B4-BE49-F238E27FC236}">
                <a16:creationId xmlns:a16="http://schemas.microsoft.com/office/drawing/2014/main" id="{1505731A-65DA-A74C-B37E-86B59658CBD7}"/>
              </a:ext>
            </a:extLst>
          </p:cNvPr>
          <p:cNvSpPr>
            <a:spLocks noGrp="1"/>
          </p:cNvSpPr>
          <p:nvPr>
            <p:ph type="title"/>
          </p:nvPr>
        </p:nvSpPr>
        <p:spPr>
          <a:xfrm>
            <a:off x="705327" y="2724147"/>
            <a:ext cx="6795052" cy="2073004"/>
          </a:xfrm>
          <a:prstGeom prst="rect">
            <a:avLst/>
          </a:prstGeom>
        </p:spPr>
        <p:txBody>
          <a:bodyPr anchor="ctr"/>
          <a:lstStyle>
            <a:lvl1pPr algn="l">
              <a:lnSpc>
                <a:spcPct val="80000"/>
              </a:lnSpc>
              <a:spcBef>
                <a:spcPts val="0"/>
              </a:spcBef>
              <a:spcAft>
                <a:spcPts val="0"/>
              </a:spcAft>
              <a:defRPr sz="5867" b="1">
                <a:solidFill>
                  <a:schemeClr val="bg1"/>
                </a:solidFill>
              </a:defRPr>
            </a:lvl1pPr>
          </a:lstStyle>
          <a:p>
            <a:r>
              <a:rPr lang="en-US" dirty="0"/>
              <a:t>Click to edit Master title style</a:t>
            </a:r>
            <a:endParaRPr lang="en-GB" dirty="0"/>
          </a:p>
        </p:txBody>
      </p:sp>
      <p:sp>
        <p:nvSpPr>
          <p:cNvPr id="10" name="Text Placeholder 9">
            <a:extLst>
              <a:ext uri="{FF2B5EF4-FFF2-40B4-BE49-F238E27FC236}">
                <a16:creationId xmlns:a16="http://schemas.microsoft.com/office/drawing/2014/main" id="{457BA40D-4A41-3E47-8798-80A71755463E}"/>
              </a:ext>
            </a:extLst>
          </p:cNvPr>
          <p:cNvSpPr>
            <a:spLocks noGrp="1"/>
          </p:cNvSpPr>
          <p:nvPr>
            <p:ph type="body" sz="quarter" idx="10" hasCustomPrompt="1"/>
          </p:nvPr>
        </p:nvSpPr>
        <p:spPr>
          <a:xfrm>
            <a:off x="705327" y="4888272"/>
            <a:ext cx="6795052" cy="547733"/>
          </a:xfrm>
          <a:prstGeom prst="rect">
            <a:avLst/>
          </a:prstGeom>
        </p:spPr>
        <p:txBody>
          <a:bodyPr anchor="ctr"/>
          <a:lstStyle>
            <a:lvl1pPr marL="0" indent="0" algn="l">
              <a:buNone/>
              <a:defRPr>
                <a:solidFill>
                  <a:schemeClr val="bg1"/>
                </a:solidFill>
              </a:defRPr>
            </a:lvl1pPr>
          </a:lstStyle>
          <a:p>
            <a:pPr lvl="0"/>
            <a:r>
              <a:rPr lang="en-US" dirty="0"/>
              <a:t>Sub-title / Presenter Name</a:t>
            </a:r>
            <a:endParaRPr lang="en-GB" dirty="0"/>
          </a:p>
        </p:txBody>
      </p:sp>
      <p:sp>
        <p:nvSpPr>
          <p:cNvPr id="5" name="Rectangle 4">
            <a:extLst>
              <a:ext uri="{FF2B5EF4-FFF2-40B4-BE49-F238E27FC236}">
                <a16:creationId xmlns:a16="http://schemas.microsoft.com/office/drawing/2014/main" id="{AEC331B1-A2E3-4449-A203-C1004B13CA10}"/>
              </a:ext>
            </a:extLst>
          </p:cNvPr>
          <p:cNvSpPr/>
          <p:nvPr userDrawn="1"/>
        </p:nvSpPr>
        <p:spPr>
          <a:xfrm>
            <a:off x="-1" y="2"/>
            <a:ext cx="12192001" cy="1302153"/>
          </a:xfrm>
          <a:prstGeom prst="rect">
            <a:avLst/>
          </a:prstGeom>
          <a:solidFill>
            <a:schemeClr val="bg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48000" tIns="48000" rIns="48000" bIns="48000" rtlCol="0" anchor="ctr"/>
          <a:lstStyle/>
          <a:p>
            <a:pPr marL="0" marR="0" lvl="0" indent="0" algn="ctr" defTabSz="1219140" rtl="0" eaLnBrk="1" fontAlgn="auto" latinLnBrk="0" hangingPunct="1">
              <a:lnSpc>
                <a:spcPct val="110000"/>
              </a:lnSpc>
              <a:spcBef>
                <a:spcPts val="267"/>
              </a:spcBef>
              <a:spcAft>
                <a:spcPts val="267"/>
              </a:spcAft>
              <a:buClrTx/>
              <a:buSzTx/>
              <a:buFontTx/>
              <a:buNone/>
              <a:tabLst/>
              <a:defRPr/>
            </a:pPr>
            <a:endParaRPr kumimoji="0" lang="en-GB" sz="2133" b="0" i="0" u="none" strike="noStrike" kern="1200" cap="none" spc="0" normalizeH="0" baseline="0" noProof="0" dirty="0">
              <a:ln>
                <a:noFill/>
              </a:ln>
              <a:solidFill>
                <a:srgbClr val="FFFFFF"/>
              </a:solidFill>
              <a:effectLst/>
              <a:uLnTx/>
              <a:uFillTx/>
              <a:latin typeface="Arial"/>
              <a:ea typeface="+mn-ea"/>
              <a:cs typeface="+mn-cs"/>
            </a:endParaRPr>
          </a:p>
        </p:txBody>
      </p:sp>
      <p:pic>
        <p:nvPicPr>
          <p:cNvPr id="9" name="Picture 8">
            <a:extLst>
              <a:ext uri="{FF2B5EF4-FFF2-40B4-BE49-F238E27FC236}">
                <a16:creationId xmlns:a16="http://schemas.microsoft.com/office/drawing/2014/main" id="{B0D76022-ABF5-4D71-8FD6-F77E9816DD2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467151" y="332679"/>
            <a:ext cx="1305751" cy="484944"/>
          </a:xfrm>
          <a:prstGeom prst="rect">
            <a:avLst/>
          </a:prstGeom>
        </p:spPr>
      </p:pic>
    </p:spTree>
    <p:extLst>
      <p:ext uri="{BB962C8B-B14F-4D97-AF65-F5344CB8AC3E}">
        <p14:creationId xmlns:p14="http://schemas.microsoft.com/office/powerpoint/2010/main" val="1888886441"/>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6463448"/>
      </p:ext>
    </p:extLst>
  </p:cSld>
  <p:clrMap bg1="lt1" tx1="dk1" bg2="lt2" tx2="dk2" accent1="accent1" accent2="accent2" accent3="accent3" accent4="accent4" accent5="accent5" accent6="accent6" hlink="hlink" folHlink="folHlink"/>
  <p:sldLayoutIdLst>
    <p:sldLayoutId id="2147483875" r:id="rId1"/>
    <p:sldLayoutId id="2147483876" r:id="rId2"/>
    <p:sldLayoutId id="2147483877" r:id="rId3"/>
    <p:sldLayoutId id="2147483878" r:id="rId4"/>
    <p:sldLayoutId id="2147483879" r:id="rId5"/>
    <p:sldLayoutId id="2147483880" r:id="rId6"/>
    <p:sldLayoutId id="2147483881" r:id="rId7"/>
    <p:sldLayoutId id="2147483882" r:id="rId8"/>
    <p:sldLayoutId id="2147483883" r:id="rId9"/>
    <p:sldLayoutId id="2147483884" r:id="rId10"/>
    <p:sldLayoutId id="2147483885" r:id="rId11"/>
    <p:sldLayoutId id="2147483886" r:id="rId12"/>
    <p:sldLayoutId id="2147483887" r:id="rId13"/>
    <p:sldLayoutId id="2147483888" r:id="rId14"/>
    <p:sldLayoutId id="2147483889" r:id="rId15"/>
    <p:sldLayoutId id="2147483890" r:id="rId16"/>
    <p:sldLayoutId id="2147483891" r:id="rId17"/>
    <p:sldLayoutId id="2147483892" r:id="rId18"/>
    <p:sldLayoutId id="2147483893" r:id="rId19"/>
    <p:sldLayoutId id="2147483894" r:id="rId20"/>
    <p:sldLayoutId id="2147483895" r:id="rId21"/>
    <p:sldLayoutId id="2147483896" r:id="rId22"/>
    <p:sldLayoutId id="2147483897" r:id="rId23"/>
    <p:sldLayoutId id="2147483898" r:id="rId24"/>
    <p:sldLayoutId id="2147483899" r:id="rId25"/>
    <p:sldLayoutId id="2147483900" r:id="rId26"/>
    <p:sldLayoutId id="2147483901" r:id="rId27"/>
    <p:sldLayoutId id="2147483902" r:id="rId28"/>
    <p:sldLayoutId id="2147483903" r:id="rId29"/>
    <p:sldLayoutId id="2147483904" r:id="rId30"/>
    <p:sldLayoutId id="2147483905" r:id="rId31"/>
    <p:sldLayoutId id="2147483906" r:id="rId32"/>
    <p:sldLayoutId id="2147483907" r:id="rId33"/>
    <p:sldLayoutId id="2147483908" r:id="rId34"/>
    <p:sldLayoutId id="2147483909" r:id="rId35"/>
    <p:sldLayoutId id="2147483910" r:id="rId36"/>
    <p:sldLayoutId id="2147483911" r:id="rId37"/>
    <p:sldLayoutId id="2147483912" r:id="rId38"/>
    <p:sldLayoutId id="2147483913" r:id="rId39"/>
    <p:sldLayoutId id="2147483914" r:id="rId40"/>
    <p:sldLayoutId id="2147483915" r:id="rId41"/>
    <p:sldLayoutId id="2147483921" r:id="rId42"/>
  </p:sldLayoutIdLst>
  <p:txStyles>
    <p:titleStyle>
      <a:lvl1pPr algn="l" defTabSz="1219140" rtl="0" eaLnBrk="1" latinLnBrk="0" hangingPunct="1">
        <a:lnSpc>
          <a:spcPct val="120000"/>
        </a:lnSpc>
        <a:spcBef>
          <a:spcPts val="267"/>
        </a:spcBef>
        <a:spcAft>
          <a:spcPts val="267"/>
        </a:spcAft>
        <a:buNone/>
        <a:defRPr sz="2667" kern="1200" baseline="0">
          <a:solidFill>
            <a:schemeClr val="bg1"/>
          </a:solidFill>
          <a:latin typeface="+mj-lt"/>
          <a:ea typeface="+mj-ea"/>
          <a:cs typeface="+mj-cs"/>
        </a:defRPr>
      </a:lvl1pPr>
    </p:titleStyle>
    <p:bodyStyle>
      <a:lvl1pPr marL="0" indent="0" algn="l" defTabSz="1219140" rtl="0" eaLnBrk="1" latinLnBrk="0" hangingPunct="1">
        <a:lnSpc>
          <a:spcPct val="114000"/>
        </a:lnSpc>
        <a:spcBef>
          <a:spcPts val="800"/>
        </a:spcBef>
        <a:spcAft>
          <a:spcPts val="133"/>
        </a:spcAft>
        <a:buFont typeface="Arial" pitchFamily="34" charset="0"/>
        <a:buNone/>
        <a:defRPr sz="2133" kern="1200">
          <a:solidFill>
            <a:schemeClr val="tx1"/>
          </a:solidFill>
          <a:latin typeface="+mn-lt"/>
          <a:ea typeface="+mn-ea"/>
          <a:cs typeface="+mn-cs"/>
        </a:defRPr>
      </a:lvl1pPr>
      <a:lvl2pPr marL="357699" indent="-237055" algn="l" defTabSz="1219140" rtl="0" eaLnBrk="1" latinLnBrk="0" hangingPunct="1">
        <a:lnSpc>
          <a:spcPct val="114000"/>
        </a:lnSpc>
        <a:spcBef>
          <a:spcPts val="267"/>
        </a:spcBef>
        <a:spcAft>
          <a:spcPts val="533"/>
        </a:spcAft>
        <a:buFont typeface="Arial" pitchFamily="34" charset="0"/>
        <a:buChar char="•"/>
        <a:defRPr sz="2133" kern="1200">
          <a:solidFill>
            <a:schemeClr val="tx1"/>
          </a:solidFill>
          <a:latin typeface="+mn-lt"/>
          <a:ea typeface="+mn-ea"/>
          <a:cs typeface="+mn-cs"/>
        </a:defRPr>
      </a:lvl2pPr>
      <a:lvl3pPr marL="713282" indent="-251872" algn="l" defTabSz="1219140" rtl="0" eaLnBrk="1" latinLnBrk="0" hangingPunct="1">
        <a:lnSpc>
          <a:spcPct val="114000"/>
        </a:lnSpc>
        <a:spcBef>
          <a:spcPts val="133"/>
        </a:spcBef>
        <a:spcAft>
          <a:spcPts val="267"/>
        </a:spcAft>
        <a:buFont typeface="Arial" pitchFamily="34" charset="0"/>
        <a:buChar char="›"/>
        <a:defRPr sz="2133" kern="1200">
          <a:solidFill>
            <a:schemeClr val="tx1"/>
          </a:solidFill>
          <a:latin typeface="+mn-lt"/>
          <a:ea typeface="+mn-ea"/>
          <a:cs typeface="+mn-cs"/>
        </a:defRPr>
      </a:lvl3pPr>
      <a:lvl4pPr marL="1447728" indent="-304784" algn="l" defTabSz="1219140" rtl="0" eaLnBrk="1" latinLnBrk="0" hangingPunct="1">
        <a:lnSpc>
          <a:spcPct val="114000"/>
        </a:lnSpc>
        <a:spcBef>
          <a:spcPts val="133"/>
        </a:spcBef>
        <a:spcAft>
          <a:spcPts val="533"/>
        </a:spcAft>
        <a:buFont typeface="Arial" pitchFamily="34" charset="0"/>
        <a:buChar char="»"/>
        <a:defRPr sz="2133" kern="1200">
          <a:solidFill>
            <a:schemeClr val="tx1"/>
          </a:solidFill>
          <a:latin typeface="+mn-lt"/>
          <a:ea typeface="+mn-ea"/>
          <a:cs typeface="+mn-cs"/>
        </a:defRPr>
      </a:lvl4pPr>
      <a:lvl5pPr marL="1923955" indent="-230706" algn="l" defTabSz="1219140" rtl="0" eaLnBrk="1" latinLnBrk="0" hangingPunct="1">
        <a:lnSpc>
          <a:spcPct val="114000"/>
        </a:lnSpc>
        <a:spcBef>
          <a:spcPts val="133"/>
        </a:spcBef>
        <a:spcAft>
          <a:spcPts val="800"/>
        </a:spcAft>
        <a:buFont typeface="Arial" pitchFamily="34" charset="0"/>
        <a:buChar char="-"/>
        <a:defRPr sz="2133" kern="1200">
          <a:solidFill>
            <a:schemeClr val="tx1"/>
          </a:solidFill>
          <a:latin typeface="+mn-lt"/>
          <a:ea typeface="+mn-ea"/>
          <a:cs typeface="+mn-cs"/>
        </a:defRPr>
      </a:lvl5pPr>
      <a:lvl6pPr marL="335263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20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77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341"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37.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8" Type="http://schemas.openxmlformats.org/officeDocument/2006/relationships/image" Target="../media/image46.svg"/><Relationship Id="rId13" Type="http://schemas.openxmlformats.org/officeDocument/2006/relationships/image" Target="../media/image51.png"/><Relationship Id="rId18" Type="http://schemas.openxmlformats.org/officeDocument/2006/relationships/image" Target="../media/image56.jpeg"/><Relationship Id="rId26" Type="http://schemas.openxmlformats.org/officeDocument/2006/relationships/image" Target="../media/image64.png"/><Relationship Id="rId3" Type="http://schemas.openxmlformats.org/officeDocument/2006/relationships/image" Target="../media/image41.emf"/><Relationship Id="rId21" Type="http://schemas.openxmlformats.org/officeDocument/2006/relationships/image" Target="../media/image59.png"/><Relationship Id="rId7" Type="http://schemas.openxmlformats.org/officeDocument/2006/relationships/image" Target="../media/image45.png"/><Relationship Id="rId12" Type="http://schemas.openxmlformats.org/officeDocument/2006/relationships/image" Target="../media/image50.png"/><Relationship Id="rId17" Type="http://schemas.openxmlformats.org/officeDocument/2006/relationships/image" Target="../media/image55.png"/><Relationship Id="rId25" Type="http://schemas.openxmlformats.org/officeDocument/2006/relationships/image" Target="../media/image63.jpeg"/><Relationship Id="rId2" Type="http://schemas.openxmlformats.org/officeDocument/2006/relationships/notesSlide" Target="../notesSlides/notesSlide7.xml"/><Relationship Id="rId16" Type="http://schemas.openxmlformats.org/officeDocument/2006/relationships/image" Target="../media/image54.png"/><Relationship Id="rId20" Type="http://schemas.openxmlformats.org/officeDocument/2006/relationships/image" Target="../media/image58.png"/><Relationship Id="rId1" Type="http://schemas.openxmlformats.org/officeDocument/2006/relationships/slideLayout" Target="../slideLayouts/slideLayout39.xml"/><Relationship Id="rId6" Type="http://schemas.openxmlformats.org/officeDocument/2006/relationships/image" Target="../media/image44.emf"/><Relationship Id="rId11" Type="http://schemas.openxmlformats.org/officeDocument/2006/relationships/image" Target="../media/image49.png"/><Relationship Id="rId24" Type="http://schemas.openxmlformats.org/officeDocument/2006/relationships/image" Target="../media/image62.png"/><Relationship Id="rId5" Type="http://schemas.openxmlformats.org/officeDocument/2006/relationships/image" Target="../media/image43.svg"/><Relationship Id="rId15" Type="http://schemas.openxmlformats.org/officeDocument/2006/relationships/image" Target="../media/image53.png"/><Relationship Id="rId23" Type="http://schemas.openxmlformats.org/officeDocument/2006/relationships/image" Target="../media/image61.png"/><Relationship Id="rId10" Type="http://schemas.openxmlformats.org/officeDocument/2006/relationships/image" Target="../media/image48.svg"/><Relationship Id="rId19" Type="http://schemas.openxmlformats.org/officeDocument/2006/relationships/image" Target="../media/image57.tiff"/><Relationship Id="rId4" Type="http://schemas.openxmlformats.org/officeDocument/2006/relationships/image" Target="../media/image42.png"/><Relationship Id="rId9" Type="http://schemas.openxmlformats.org/officeDocument/2006/relationships/image" Target="../media/image47.png"/><Relationship Id="rId14" Type="http://schemas.openxmlformats.org/officeDocument/2006/relationships/image" Target="../media/image52.png"/><Relationship Id="rId22" Type="http://schemas.openxmlformats.org/officeDocument/2006/relationships/image" Target="../media/image60.png"/></Relationships>
</file>

<file path=ppt/slides/_rels/slide12.xml.rels><?xml version="1.0" encoding="UTF-8" standalone="yes"?>
<Relationships xmlns="http://schemas.openxmlformats.org/package/2006/relationships"><Relationship Id="rId8" Type="http://schemas.openxmlformats.org/officeDocument/2006/relationships/image" Target="../media/image70.png"/><Relationship Id="rId13" Type="http://schemas.openxmlformats.org/officeDocument/2006/relationships/image" Target="../media/image75.svg"/><Relationship Id="rId3" Type="http://schemas.openxmlformats.org/officeDocument/2006/relationships/image" Target="../media/image65.jpeg"/><Relationship Id="rId7" Type="http://schemas.openxmlformats.org/officeDocument/2006/relationships/image" Target="../media/image69.svg"/><Relationship Id="rId12" Type="http://schemas.openxmlformats.org/officeDocument/2006/relationships/image" Target="../media/image74.png"/><Relationship Id="rId2" Type="http://schemas.openxmlformats.org/officeDocument/2006/relationships/notesSlide" Target="../notesSlides/notesSlide8.xml"/><Relationship Id="rId1" Type="http://schemas.openxmlformats.org/officeDocument/2006/relationships/slideLayout" Target="../slideLayouts/slideLayout36.xml"/><Relationship Id="rId6" Type="http://schemas.openxmlformats.org/officeDocument/2006/relationships/image" Target="../media/image68.png"/><Relationship Id="rId11" Type="http://schemas.openxmlformats.org/officeDocument/2006/relationships/image" Target="../media/image73.svg"/><Relationship Id="rId5" Type="http://schemas.openxmlformats.org/officeDocument/2006/relationships/image" Target="../media/image67.svg"/><Relationship Id="rId10" Type="http://schemas.openxmlformats.org/officeDocument/2006/relationships/image" Target="../media/image72.png"/><Relationship Id="rId4" Type="http://schemas.openxmlformats.org/officeDocument/2006/relationships/image" Target="../media/image66.png"/><Relationship Id="rId9" Type="http://schemas.openxmlformats.org/officeDocument/2006/relationships/image" Target="../media/image71.sv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10.xml"/><Relationship Id="rId1" Type="http://schemas.openxmlformats.org/officeDocument/2006/relationships/slideLayout" Target="../slideLayouts/slideLayout39.xml"/></Relationships>
</file>

<file path=ppt/slides/_rels/slide16.xml.rels><?xml version="1.0" encoding="UTF-8" standalone="yes"?>
<Relationships xmlns="http://schemas.openxmlformats.org/package/2006/relationships"><Relationship Id="rId8" Type="http://schemas.openxmlformats.org/officeDocument/2006/relationships/image" Target="../media/image83.svg"/><Relationship Id="rId3" Type="http://schemas.openxmlformats.org/officeDocument/2006/relationships/image" Target="../media/image78.png"/><Relationship Id="rId7" Type="http://schemas.openxmlformats.org/officeDocument/2006/relationships/image" Target="../media/image82.png"/><Relationship Id="rId12" Type="http://schemas.openxmlformats.org/officeDocument/2006/relationships/image" Target="../media/image87.svg"/><Relationship Id="rId2" Type="http://schemas.openxmlformats.org/officeDocument/2006/relationships/notesSlide" Target="../notesSlides/notesSlide11.xml"/><Relationship Id="rId1" Type="http://schemas.openxmlformats.org/officeDocument/2006/relationships/slideLayout" Target="../slideLayouts/slideLayout14.xml"/><Relationship Id="rId6" Type="http://schemas.openxmlformats.org/officeDocument/2006/relationships/image" Target="../media/image81.svg"/><Relationship Id="rId11" Type="http://schemas.openxmlformats.org/officeDocument/2006/relationships/image" Target="../media/image86.png"/><Relationship Id="rId5" Type="http://schemas.openxmlformats.org/officeDocument/2006/relationships/image" Target="../media/image80.png"/><Relationship Id="rId10" Type="http://schemas.openxmlformats.org/officeDocument/2006/relationships/image" Target="../media/image85.svg"/><Relationship Id="rId4" Type="http://schemas.openxmlformats.org/officeDocument/2006/relationships/image" Target="../media/image79.svg"/><Relationship Id="rId9" Type="http://schemas.openxmlformats.org/officeDocument/2006/relationships/image" Target="../media/image84.png"/></Relationships>
</file>

<file path=ppt/slides/_rels/slide17.xml.rels><?xml version="1.0" encoding="UTF-8" standalone="yes"?>
<Relationships xmlns="http://schemas.openxmlformats.org/package/2006/relationships"><Relationship Id="rId8" Type="http://schemas.openxmlformats.org/officeDocument/2006/relationships/image" Target="../media/image93.png"/><Relationship Id="rId13" Type="http://schemas.openxmlformats.org/officeDocument/2006/relationships/image" Target="../media/image98.svg"/><Relationship Id="rId3" Type="http://schemas.openxmlformats.org/officeDocument/2006/relationships/image" Target="../media/image88.jpeg"/><Relationship Id="rId7" Type="http://schemas.openxmlformats.org/officeDocument/2006/relationships/image" Target="../media/image92.svg"/><Relationship Id="rId12" Type="http://schemas.openxmlformats.org/officeDocument/2006/relationships/image" Target="../media/image97.png"/><Relationship Id="rId2" Type="http://schemas.openxmlformats.org/officeDocument/2006/relationships/notesSlide" Target="../notesSlides/notesSlide12.xml"/><Relationship Id="rId1" Type="http://schemas.openxmlformats.org/officeDocument/2006/relationships/slideLayout" Target="../slideLayouts/slideLayout42.xml"/><Relationship Id="rId6" Type="http://schemas.openxmlformats.org/officeDocument/2006/relationships/image" Target="../media/image91.png"/><Relationship Id="rId11" Type="http://schemas.openxmlformats.org/officeDocument/2006/relationships/image" Target="../media/image96.svg"/><Relationship Id="rId5" Type="http://schemas.openxmlformats.org/officeDocument/2006/relationships/image" Target="../media/image90.svg"/><Relationship Id="rId10" Type="http://schemas.openxmlformats.org/officeDocument/2006/relationships/image" Target="../media/image95.png"/><Relationship Id="rId4" Type="http://schemas.openxmlformats.org/officeDocument/2006/relationships/image" Target="../media/image89.png"/><Relationship Id="rId9" Type="http://schemas.openxmlformats.org/officeDocument/2006/relationships/image" Target="../media/image94.svg"/></Relationships>
</file>

<file path=ppt/slides/_rels/slide18.xml.rels><?xml version="1.0" encoding="UTF-8" standalone="yes"?>
<Relationships xmlns="http://schemas.openxmlformats.org/package/2006/relationships"><Relationship Id="rId3" Type="http://schemas.openxmlformats.org/officeDocument/2006/relationships/image" Target="../media/image99.jpe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8" Type="http://schemas.openxmlformats.org/officeDocument/2006/relationships/image" Target="../media/image105.svg"/><Relationship Id="rId3" Type="http://schemas.openxmlformats.org/officeDocument/2006/relationships/image" Target="../media/image100.png"/><Relationship Id="rId7" Type="http://schemas.openxmlformats.org/officeDocument/2006/relationships/image" Target="../media/image104.png"/><Relationship Id="rId12" Type="http://schemas.openxmlformats.org/officeDocument/2006/relationships/image" Target="../media/image109.svg"/><Relationship Id="rId2" Type="http://schemas.openxmlformats.org/officeDocument/2006/relationships/notesSlide" Target="../notesSlides/notesSlide14.xml"/><Relationship Id="rId1" Type="http://schemas.openxmlformats.org/officeDocument/2006/relationships/slideLayout" Target="../slideLayouts/slideLayout14.xml"/><Relationship Id="rId6" Type="http://schemas.openxmlformats.org/officeDocument/2006/relationships/image" Target="../media/image103.svg"/><Relationship Id="rId11" Type="http://schemas.openxmlformats.org/officeDocument/2006/relationships/image" Target="../media/image108.png"/><Relationship Id="rId5" Type="http://schemas.openxmlformats.org/officeDocument/2006/relationships/image" Target="../media/image102.png"/><Relationship Id="rId10" Type="http://schemas.openxmlformats.org/officeDocument/2006/relationships/image" Target="../media/image107.svg"/><Relationship Id="rId4" Type="http://schemas.openxmlformats.org/officeDocument/2006/relationships/image" Target="../media/image101.svg"/><Relationship Id="rId9" Type="http://schemas.openxmlformats.org/officeDocument/2006/relationships/image" Target="../media/image106.png"/></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115.svg"/><Relationship Id="rId13" Type="http://schemas.openxmlformats.org/officeDocument/2006/relationships/image" Target="../media/image118.png"/><Relationship Id="rId18" Type="http://schemas.openxmlformats.org/officeDocument/2006/relationships/image" Target="../media/image123.svg"/><Relationship Id="rId3" Type="http://schemas.openxmlformats.org/officeDocument/2006/relationships/image" Target="../media/image110.png"/><Relationship Id="rId7" Type="http://schemas.openxmlformats.org/officeDocument/2006/relationships/image" Target="../media/image114.png"/><Relationship Id="rId12" Type="http://schemas.openxmlformats.org/officeDocument/2006/relationships/image" Target="../media/image85.svg"/><Relationship Id="rId17" Type="http://schemas.openxmlformats.org/officeDocument/2006/relationships/image" Target="../media/image122.png"/><Relationship Id="rId2" Type="http://schemas.openxmlformats.org/officeDocument/2006/relationships/notesSlide" Target="../notesSlides/notesSlide15.xml"/><Relationship Id="rId16" Type="http://schemas.openxmlformats.org/officeDocument/2006/relationships/image" Target="../media/image121.svg"/><Relationship Id="rId1" Type="http://schemas.openxmlformats.org/officeDocument/2006/relationships/slideLayout" Target="../slideLayouts/slideLayout39.xml"/><Relationship Id="rId6" Type="http://schemas.openxmlformats.org/officeDocument/2006/relationships/image" Target="../media/image113.svg"/><Relationship Id="rId11" Type="http://schemas.openxmlformats.org/officeDocument/2006/relationships/image" Target="../media/image84.png"/><Relationship Id="rId5" Type="http://schemas.openxmlformats.org/officeDocument/2006/relationships/image" Target="../media/image112.png"/><Relationship Id="rId15" Type="http://schemas.openxmlformats.org/officeDocument/2006/relationships/image" Target="../media/image120.png"/><Relationship Id="rId10" Type="http://schemas.openxmlformats.org/officeDocument/2006/relationships/image" Target="../media/image117.svg"/><Relationship Id="rId4" Type="http://schemas.openxmlformats.org/officeDocument/2006/relationships/image" Target="../media/image111.svg"/><Relationship Id="rId9" Type="http://schemas.openxmlformats.org/officeDocument/2006/relationships/image" Target="../media/image116.png"/><Relationship Id="rId14" Type="http://schemas.openxmlformats.org/officeDocument/2006/relationships/image" Target="../media/image119.svg"/></Relationships>
</file>

<file path=ppt/slides/_rels/slide21.xml.rels><?xml version="1.0" encoding="UTF-8" standalone="yes"?>
<Relationships xmlns="http://schemas.openxmlformats.org/package/2006/relationships"><Relationship Id="rId3" Type="http://schemas.openxmlformats.org/officeDocument/2006/relationships/image" Target="../media/image124.jpeg"/><Relationship Id="rId2" Type="http://schemas.openxmlformats.org/officeDocument/2006/relationships/notesSlide" Target="../notesSlides/notesSlide16.xml"/><Relationship Id="rId1" Type="http://schemas.openxmlformats.org/officeDocument/2006/relationships/slideLayout" Target="../slideLayouts/slideLayout41.xml"/><Relationship Id="rId6" Type="http://schemas.openxmlformats.org/officeDocument/2006/relationships/image" Target="../media/image127.jpeg"/><Relationship Id="rId5" Type="http://schemas.openxmlformats.org/officeDocument/2006/relationships/image" Target="../media/image126.jpeg"/><Relationship Id="rId4" Type="http://schemas.openxmlformats.org/officeDocument/2006/relationships/image" Target="../media/image125.jpeg"/></Relationships>
</file>

<file path=ppt/slides/_rels/slide22.xml.rels><?xml version="1.0" encoding="UTF-8" standalone="yes"?>
<Relationships xmlns="http://schemas.openxmlformats.org/package/2006/relationships"><Relationship Id="rId8" Type="http://schemas.openxmlformats.org/officeDocument/2006/relationships/image" Target="../media/image132.png"/><Relationship Id="rId3" Type="http://schemas.openxmlformats.org/officeDocument/2006/relationships/image" Target="../media/image128.png"/><Relationship Id="rId7" Type="http://schemas.openxmlformats.org/officeDocument/2006/relationships/image" Target="../media/image131.svg"/><Relationship Id="rId2" Type="http://schemas.openxmlformats.org/officeDocument/2006/relationships/notesSlide" Target="../notesSlides/notesSlide17.xml"/><Relationship Id="rId1" Type="http://schemas.openxmlformats.org/officeDocument/2006/relationships/slideLayout" Target="../slideLayouts/slideLayout42.xml"/><Relationship Id="rId6" Type="http://schemas.openxmlformats.org/officeDocument/2006/relationships/image" Target="../media/image130.png"/><Relationship Id="rId5" Type="http://schemas.openxmlformats.org/officeDocument/2006/relationships/image" Target="../media/image129.emf"/><Relationship Id="rId4" Type="http://schemas.microsoft.com/office/2007/relationships/hdphoto" Target="../media/hdphoto1.wdp"/><Relationship Id="rId9" Type="http://schemas.openxmlformats.org/officeDocument/2006/relationships/image" Target="../media/image133.svg"/></Relationships>
</file>

<file path=ppt/slides/_rels/slide23.xml.rels><?xml version="1.0" encoding="UTF-8" standalone="yes"?>
<Relationships xmlns="http://schemas.openxmlformats.org/package/2006/relationships"><Relationship Id="rId3" Type="http://schemas.openxmlformats.org/officeDocument/2006/relationships/image" Target="../media/image134.jpeg"/><Relationship Id="rId2" Type="http://schemas.openxmlformats.org/officeDocument/2006/relationships/notesSlide" Target="../notesSlides/notesSlide18.xml"/><Relationship Id="rId1" Type="http://schemas.openxmlformats.org/officeDocument/2006/relationships/slideLayout" Target="../slideLayouts/slideLayout8.xml"/><Relationship Id="rId5" Type="http://schemas.openxmlformats.org/officeDocument/2006/relationships/image" Target="../media/image135.svg"/><Relationship Id="rId4" Type="http://schemas.openxmlformats.org/officeDocument/2006/relationships/image" Target="../media/image66.png"/></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9.xml"/><Relationship Id="rId1" Type="http://schemas.openxmlformats.org/officeDocument/2006/relationships/slideLayout" Target="../slideLayouts/slideLayout37.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1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jpeg"/><Relationship Id="rId7" Type="http://schemas.openxmlformats.org/officeDocument/2006/relationships/image" Target="../media/image19.svg"/><Relationship Id="rId2" Type="http://schemas.openxmlformats.org/officeDocument/2006/relationships/notesSlide" Target="../notesSlides/notesSlide3.xml"/><Relationship Id="rId1" Type="http://schemas.openxmlformats.org/officeDocument/2006/relationships/slideLayout" Target="../slideLayouts/slideLayout37.xml"/><Relationship Id="rId6" Type="http://schemas.openxmlformats.org/officeDocument/2006/relationships/image" Target="../media/image18.png"/><Relationship Id="rId5" Type="http://schemas.openxmlformats.org/officeDocument/2006/relationships/image" Target="../media/image17.svg"/><Relationship Id="rId4" Type="http://schemas.openxmlformats.org/officeDocument/2006/relationships/image" Target="../media/image16.png"/><Relationship Id="rId9" Type="http://schemas.openxmlformats.org/officeDocument/2006/relationships/image" Target="../media/image21.svg"/></Relationships>
</file>

<file path=ppt/slides/_rels/slide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28.emf"/><Relationship Id="rId13" Type="http://schemas.openxmlformats.org/officeDocument/2006/relationships/image" Target="../media/image33.emf"/><Relationship Id="rId3" Type="http://schemas.openxmlformats.org/officeDocument/2006/relationships/image" Target="../media/image23.jpeg"/><Relationship Id="rId7" Type="http://schemas.openxmlformats.org/officeDocument/2006/relationships/image" Target="../media/image27.emf"/><Relationship Id="rId12" Type="http://schemas.openxmlformats.org/officeDocument/2006/relationships/image" Target="../media/image32.emf"/><Relationship Id="rId17" Type="http://schemas.openxmlformats.org/officeDocument/2006/relationships/image" Target="../media/image37.emf"/><Relationship Id="rId2" Type="http://schemas.openxmlformats.org/officeDocument/2006/relationships/notesSlide" Target="../notesSlides/notesSlide4.xml"/><Relationship Id="rId16" Type="http://schemas.openxmlformats.org/officeDocument/2006/relationships/image" Target="../media/image36.emf"/><Relationship Id="rId1" Type="http://schemas.openxmlformats.org/officeDocument/2006/relationships/slideLayout" Target="../slideLayouts/slideLayout8.xml"/><Relationship Id="rId6" Type="http://schemas.openxmlformats.org/officeDocument/2006/relationships/image" Target="../media/image26.emf"/><Relationship Id="rId11" Type="http://schemas.openxmlformats.org/officeDocument/2006/relationships/image" Target="../media/image31.emf"/><Relationship Id="rId5" Type="http://schemas.openxmlformats.org/officeDocument/2006/relationships/image" Target="../media/image25.svg"/><Relationship Id="rId15" Type="http://schemas.openxmlformats.org/officeDocument/2006/relationships/image" Target="../media/image35.emf"/><Relationship Id="rId10" Type="http://schemas.openxmlformats.org/officeDocument/2006/relationships/image" Target="../media/image30.emf"/><Relationship Id="rId4" Type="http://schemas.openxmlformats.org/officeDocument/2006/relationships/image" Target="../media/image24.png"/><Relationship Id="rId9" Type="http://schemas.openxmlformats.org/officeDocument/2006/relationships/image" Target="../media/image29.emf"/><Relationship Id="rId14" Type="http://schemas.openxmlformats.org/officeDocument/2006/relationships/image" Target="../media/image34.emf"/></Relationships>
</file>

<file path=ppt/slides/_rels/slide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5.xml"/><Relationship Id="rId1" Type="http://schemas.openxmlformats.org/officeDocument/2006/relationships/slideLayout" Target="../slideLayouts/slideLayout26.xml"/><Relationship Id="rId5" Type="http://schemas.openxmlformats.org/officeDocument/2006/relationships/image" Target="../media/image40.jpeg"/><Relationship Id="rId4" Type="http://schemas.openxmlformats.org/officeDocument/2006/relationships/image" Target="../media/image39.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10" name="Picture Placeholder 12">
            <a:extLst>
              <a:ext uri="{FF2B5EF4-FFF2-40B4-BE49-F238E27FC236}">
                <a16:creationId xmlns:a16="http://schemas.microsoft.com/office/drawing/2014/main" id="{0DCF8B87-CD2B-C246-9A5B-FC9F02561A01}"/>
              </a:ext>
            </a:extLst>
          </p:cNvPr>
          <p:cNvPicPr>
            <a:picLocks noGrp="1" noChangeAspect="1"/>
          </p:cNvPicPr>
          <p:nvPr>
            <p:ph type="pic" sz="quarter" idx="11"/>
          </p:nvPr>
        </p:nvPicPr>
        <p:blipFill>
          <a:blip r:embed="rId3" cstate="print">
            <a:extLst>
              <a:ext uri="{28A0092B-C50C-407E-A947-70E740481C1C}">
                <a14:useLocalDpi xmlns:a14="http://schemas.microsoft.com/office/drawing/2010/main"/>
              </a:ext>
            </a:extLst>
          </a:blip>
          <a:srcRect/>
          <a:stretch/>
        </p:blipFill>
        <p:spPr>
          <a:prstGeom prst="rect">
            <a:avLst/>
          </a:prstGeom>
        </p:spPr>
      </p:pic>
      <p:sp>
        <p:nvSpPr>
          <p:cNvPr id="11" name="Rectangle 10">
            <a:extLst>
              <a:ext uri="{FF2B5EF4-FFF2-40B4-BE49-F238E27FC236}">
                <a16:creationId xmlns:a16="http://schemas.microsoft.com/office/drawing/2014/main" id="{DCD2993B-58AD-594F-B67E-27027B340ECD}"/>
              </a:ext>
            </a:extLst>
          </p:cNvPr>
          <p:cNvSpPr/>
          <p:nvPr/>
        </p:nvSpPr>
        <p:spPr>
          <a:xfrm>
            <a:off x="0" y="4927"/>
            <a:ext cx="12192000" cy="6853073"/>
          </a:xfrm>
          <a:prstGeom prst="rect">
            <a:avLst/>
          </a:prstGeom>
          <a:gradFill>
            <a:gsLst>
              <a:gs pos="0">
                <a:schemeClr val="tx1">
                  <a:lumMod val="0"/>
                  <a:alpha val="48000"/>
                </a:schemeClr>
              </a:gs>
              <a:gs pos="100000">
                <a:schemeClr val="tx1">
                  <a:lumMod val="0"/>
                  <a:alpha val="20000"/>
                </a:schemeClr>
              </a:gs>
            </a:gsLst>
            <a:lin ang="16200000" scaled="1"/>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48000" tIns="48000" rIns="48000" bIns="48000" rtlCol="0" anchor="ctr"/>
          <a:lstStyle/>
          <a:p>
            <a:pPr algn="ctr" defTabSz="1219170">
              <a:lnSpc>
                <a:spcPct val="110000"/>
              </a:lnSpc>
              <a:spcBef>
                <a:spcPts val="267"/>
              </a:spcBef>
              <a:spcAft>
                <a:spcPts val="267"/>
              </a:spcAft>
              <a:defRPr/>
            </a:pPr>
            <a:endParaRPr lang="en-US" sz="2133" dirty="0">
              <a:solidFill>
                <a:srgbClr val="FFFFFF"/>
              </a:solidFill>
              <a:latin typeface="Arial"/>
            </a:endParaRPr>
          </a:p>
        </p:txBody>
      </p:sp>
      <p:sp>
        <p:nvSpPr>
          <p:cNvPr id="19" name="Title 16"/>
          <p:cNvSpPr txBox="1">
            <a:spLocks/>
          </p:cNvSpPr>
          <p:nvPr/>
        </p:nvSpPr>
        <p:spPr>
          <a:xfrm>
            <a:off x="775542" y="4808565"/>
            <a:ext cx="11203098" cy="1374521"/>
          </a:xfrm>
          <a:prstGeom prst="rect">
            <a:avLst/>
          </a:prstGeom>
        </p:spPr>
        <p:txBody>
          <a:bodyPr anchor="ctr"/>
          <a:lstStyle>
            <a:lvl1pPr algn="l" defTabSz="914400" rtl="0" eaLnBrk="1" latinLnBrk="0" hangingPunct="1">
              <a:lnSpc>
                <a:spcPct val="120000"/>
              </a:lnSpc>
              <a:spcBef>
                <a:spcPts val="200"/>
              </a:spcBef>
              <a:spcAft>
                <a:spcPts val="200"/>
              </a:spcAft>
              <a:buNone/>
              <a:defRPr sz="2000" kern="1200" baseline="0">
                <a:solidFill>
                  <a:schemeClr val="bg1"/>
                </a:solidFill>
                <a:latin typeface="+mj-lt"/>
                <a:ea typeface="+mj-ea"/>
                <a:cs typeface="+mj-cs"/>
              </a:defRPr>
            </a:lvl1pPr>
          </a:lstStyle>
          <a:p>
            <a:pPr defTabSz="1219170">
              <a:lnSpc>
                <a:spcPct val="100000"/>
              </a:lnSpc>
              <a:spcBef>
                <a:spcPts val="267"/>
              </a:spcBef>
              <a:spcAft>
                <a:spcPts val="267"/>
              </a:spcAft>
              <a:defRPr/>
            </a:pPr>
            <a:r>
              <a:rPr lang="pl-PL" sz="4800" b="1" dirty="0" err="1">
                <a:solidFill>
                  <a:srgbClr val="FFFFFF"/>
                </a:solidFill>
                <a:latin typeface="Arial"/>
              </a:rPr>
              <a:t>Secure</a:t>
            </a:r>
            <a:r>
              <a:rPr lang="en-GB" sz="4800" b="1" dirty="0">
                <a:solidFill>
                  <a:srgbClr val="FFFFFF"/>
                </a:solidFill>
                <a:latin typeface="Arial"/>
              </a:rPr>
              <a:t> OT</a:t>
            </a:r>
          </a:p>
          <a:p>
            <a:pPr defTabSz="1219170">
              <a:lnSpc>
                <a:spcPct val="100000"/>
              </a:lnSpc>
              <a:spcBef>
                <a:spcPts val="267"/>
              </a:spcBef>
              <a:spcAft>
                <a:spcPts val="267"/>
              </a:spcAft>
              <a:defRPr/>
            </a:pPr>
            <a:r>
              <a:rPr lang="pl-PL" dirty="0">
                <a:solidFill>
                  <a:srgbClr val="FFFFFF"/>
                </a:solidFill>
                <a:latin typeface="Arial"/>
              </a:rPr>
              <a:t>Jak zadbać o </a:t>
            </a:r>
            <a:r>
              <a:rPr lang="pl-PL" dirty="0" err="1">
                <a:solidFill>
                  <a:srgbClr val="FFFFFF"/>
                </a:solidFill>
                <a:latin typeface="Arial"/>
              </a:rPr>
              <a:t>cyberbezpieczeństwo</a:t>
            </a:r>
            <a:r>
              <a:rPr lang="pl-PL" dirty="0">
                <a:solidFill>
                  <a:srgbClr val="FFFFFF"/>
                </a:solidFill>
                <a:latin typeface="Arial"/>
              </a:rPr>
              <a:t> automatyki przemysłowej w branży energetycznej</a:t>
            </a:r>
            <a:endParaRPr lang="en-GB" dirty="0">
              <a:solidFill>
                <a:srgbClr val="FFFFFF"/>
              </a:solidFill>
              <a:latin typeface="Arial"/>
            </a:endParaRPr>
          </a:p>
        </p:txBody>
      </p:sp>
      <p:pic>
        <p:nvPicPr>
          <p:cNvPr id="9" name="Picture 8">
            <a:extLst>
              <a:ext uri="{FF2B5EF4-FFF2-40B4-BE49-F238E27FC236}">
                <a16:creationId xmlns:a16="http://schemas.microsoft.com/office/drawing/2014/main" id="{1729F560-CA07-44AE-9CFF-F4C7005D6EDE}"/>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716343" y="470080"/>
            <a:ext cx="2538724" cy="1193537"/>
          </a:xfrm>
          <a:prstGeom prst="rect">
            <a:avLst/>
          </a:prstGeom>
        </p:spPr>
      </p:pic>
    </p:spTree>
    <p:extLst>
      <p:ext uri="{BB962C8B-B14F-4D97-AF65-F5344CB8AC3E}">
        <p14:creationId xmlns:p14="http://schemas.microsoft.com/office/powerpoint/2010/main" val="7581264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9E7F288-8698-C745-9371-4D4606D607AD}"/>
              </a:ext>
            </a:extLst>
          </p:cNvPr>
          <p:cNvSpPr/>
          <p:nvPr/>
        </p:nvSpPr>
        <p:spPr>
          <a:xfrm>
            <a:off x="10283765" y="213129"/>
            <a:ext cx="1740928" cy="824459"/>
          </a:xfrm>
          <a:prstGeom prst="rect">
            <a:avLst/>
          </a:prstGeom>
          <a:solidFill>
            <a:schemeClr val="bg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fontAlgn="auto">
              <a:lnSpc>
                <a:spcPct val="110000"/>
              </a:lnSpc>
              <a:spcBef>
                <a:spcPts val="200"/>
              </a:spcBef>
              <a:spcAft>
                <a:spcPts val="200"/>
              </a:spcAft>
            </a:pPr>
            <a:endParaRPr lang="en-US" sz="1600" dirty="0"/>
          </a:p>
        </p:txBody>
      </p:sp>
      <p:sp>
        <p:nvSpPr>
          <p:cNvPr id="4" name="Rectangle 3">
            <a:extLst>
              <a:ext uri="{FF2B5EF4-FFF2-40B4-BE49-F238E27FC236}">
                <a16:creationId xmlns:a16="http://schemas.microsoft.com/office/drawing/2014/main" id="{D0ACB0C2-6606-B343-8E10-CF7EE7991B7F}"/>
              </a:ext>
            </a:extLst>
          </p:cNvPr>
          <p:cNvSpPr/>
          <p:nvPr/>
        </p:nvSpPr>
        <p:spPr>
          <a:xfrm flipH="1">
            <a:off x="-18532" y="0"/>
            <a:ext cx="4772363" cy="6858000"/>
          </a:xfrm>
          <a:prstGeom prst="rect">
            <a:avLst/>
          </a:prstGeom>
          <a:solidFill>
            <a:schemeClr val="accent2"/>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48000" tIns="48000" rIns="48000" bIns="48000" rtlCol="0" anchor="ctr"/>
          <a:lstStyle/>
          <a:p>
            <a:pPr algn="ctr" defTabSz="1219170">
              <a:lnSpc>
                <a:spcPct val="110000"/>
              </a:lnSpc>
              <a:spcBef>
                <a:spcPts val="267"/>
              </a:spcBef>
              <a:spcAft>
                <a:spcPts val="267"/>
              </a:spcAft>
            </a:pPr>
            <a:endParaRPr lang="en-US" sz="2133" dirty="0">
              <a:solidFill>
                <a:srgbClr val="FFFFFF"/>
              </a:solidFill>
              <a:latin typeface="Arial"/>
            </a:endParaRPr>
          </a:p>
        </p:txBody>
      </p:sp>
      <p:sp>
        <p:nvSpPr>
          <p:cNvPr id="2" name="Title 1">
            <a:extLst>
              <a:ext uri="{FF2B5EF4-FFF2-40B4-BE49-F238E27FC236}">
                <a16:creationId xmlns:a16="http://schemas.microsoft.com/office/drawing/2014/main" id="{CD097959-A0AA-6245-80A0-6BEAFF07B419}"/>
              </a:ext>
            </a:extLst>
          </p:cNvPr>
          <p:cNvSpPr>
            <a:spLocks noGrp="1"/>
          </p:cNvSpPr>
          <p:nvPr>
            <p:ph type="title"/>
          </p:nvPr>
        </p:nvSpPr>
        <p:spPr>
          <a:xfrm>
            <a:off x="278706" y="1250534"/>
            <a:ext cx="4275316" cy="2276381"/>
          </a:xfrm>
        </p:spPr>
        <p:txBody>
          <a:bodyPr/>
          <a:lstStyle/>
          <a:p>
            <a:pPr>
              <a:lnSpc>
                <a:spcPct val="100000"/>
              </a:lnSpc>
            </a:pPr>
            <a:r>
              <a:rPr lang="en-US" b="0" dirty="0">
                <a:solidFill>
                  <a:schemeClr val="bg1"/>
                </a:solidFill>
              </a:rPr>
              <a:t>Businesses still </a:t>
            </a:r>
            <a:br>
              <a:rPr lang="en-US" b="0" dirty="0">
                <a:solidFill>
                  <a:schemeClr val="bg1"/>
                </a:solidFill>
              </a:rPr>
            </a:br>
            <a:r>
              <a:rPr lang="en-US" b="0" dirty="0">
                <a:solidFill>
                  <a:schemeClr val="bg1"/>
                </a:solidFill>
              </a:rPr>
              <a:t>lack the necessary </a:t>
            </a:r>
            <a:r>
              <a:rPr lang="en-US" sz="4800" dirty="0">
                <a:solidFill>
                  <a:schemeClr val="accent5">
                    <a:lumMod val="20000"/>
                    <a:lumOff val="80000"/>
                  </a:schemeClr>
                </a:solidFill>
              </a:rPr>
              <a:t>cybersecurity maturity</a:t>
            </a:r>
            <a:endParaRPr lang="en-US" sz="2667" dirty="0">
              <a:solidFill>
                <a:schemeClr val="accent5">
                  <a:lumMod val="20000"/>
                  <a:lumOff val="80000"/>
                </a:schemeClr>
              </a:solidFill>
            </a:endParaRPr>
          </a:p>
        </p:txBody>
      </p:sp>
      <p:sp>
        <p:nvSpPr>
          <p:cNvPr id="3" name="Rectangle 2">
            <a:extLst>
              <a:ext uri="{FF2B5EF4-FFF2-40B4-BE49-F238E27FC236}">
                <a16:creationId xmlns:a16="http://schemas.microsoft.com/office/drawing/2014/main" id="{11453E95-FFFD-2D46-AD3F-135A1353BF0E}"/>
              </a:ext>
            </a:extLst>
          </p:cNvPr>
          <p:cNvSpPr/>
          <p:nvPr/>
        </p:nvSpPr>
        <p:spPr>
          <a:xfrm>
            <a:off x="264467" y="5099731"/>
            <a:ext cx="3380148" cy="984885"/>
          </a:xfrm>
          <a:prstGeom prst="rect">
            <a:avLst/>
          </a:prstGeom>
        </p:spPr>
        <p:txBody>
          <a:bodyPr wrap="square">
            <a:spAutoFit/>
          </a:bodyPr>
          <a:lstStyle/>
          <a:p>
            <a:pPr defTabSz="1219170" fontAlgn="base">
              <a:spcBef>
                <a:spcPct val="0"/>
              </a:spcBef>
              <a:spcAft>
                <a:spcPct val="0"/>
              </a:spcAft>
            </a:pPr>
            <a:r>
              <a:rPr lang="en-US" dirty="0">
                <a:solidFill>
                  <a:srgbClr val="FFFFFF"/>
                </a:solidFill>
                <a:latin typeface="Arial" charset="0"/>
                <a:ea typeface="ＭＳ Ｐゴシック" charset="0"/>
              </a:rPr>
              <a:t>Insights from the </a:t>
            </a:r>
            <a:br>
              <a:rPr lang="en-US" dirty="0">
                <a:solidFill>
                  <a:srgbClr val="FFFFFF"/>
                </a:solidFill>
                <a:latin typeface="Arial" charset="0"/>
                <a:ea typeface="ＭＳ Ｐゴシック" charset="0"/>
              </a:rPr>
            </a:br>
            <a:r>
              <a:rPr lang="en-US" sz="2000" b="1" dirty="0">
                <a:solidFill>
                  <a:schemeClr val="bg1"/>
                </a:solidFill>
                <a:latin typeface="Arial" charset="0"/>
                <a:ea typeface="ＭＳ Ｐゴシック" charset="0"/>
              </a:rPr>
              <a:t>NTT Ltd. 2020 Global Threat Intelligence Report</a:t>
            </a:r>
          </a:p>
        </p:txBody>
      </p:sp>
      <p:sp>
        <p:nvSpPr>
          <p:cNvPr id="52" name="Rectangle 51">
            <a:extLst>
              <a:ext uri="{FF2B5EF4-FFF2-40B4-BE49-F238E27FC236}">
                <a16:creationId xmlns:a16="http://schemas.microsoft.com/office/drawing/2014/main" id="{F12DA797-A445-5C49-A69E-C83CA719DD3D}"/>
              </a:ext>
            </a:extLst>
          </p:cNvPr>
          <p:cNvSpPr/>
          <p:nvPr/>
        </p:nvSpPr>
        <p:spPr>
          <a:xfrm>
            <a:off x="5129082" y="6312541"/>
            <a:ext cx="3864896" cy="256545"/>
          </a:xfrm>
          <a:prstGeom prst="rect">
            <a:avLst/>
          </a:prstGeom>
        </p:spPr>
        <p:txBody>
          <a:bodyPr wrap="square">
            <a:spAutoFit/>
          </a:bodyPr>
          <a:lstStyle/>
          <a:p>
            <a:pPr defTabSz="1219170" fontAlgn="base">
              <a:spcBef>
                <a:spcPct val="0"/>
              </a:spcBef>
              <a:spcAft>
                <a:spcPct val="0"/>
              </a:spcAft>
            </a:pPr>
            <a:r>
              <a:rPr lang="en-US" sz="1067" dirty="0">
                <a:solidFill>
                  <a:srgbClr val="000000"/>
                </a:solidFill>
                <a:latin typeface="Arial" charset="0"/>
                <a:ea typeface="ＭＳ Ｐゴシック" charset="0"/>
              </a:rPr>
              <a:t>Figure 1: Maturity level gap across global businesses</a:t>
            </a:r>
          </a:p>
        </p:txBody>
      </p:sp>
      <p:sp>
        <p:nvSpPr>
          <p:cNvPr id="53" name="Rectangle 52">
            <a:extLst>
              <a:ext uri="{FF2B5EF4-FFF2-40B4-BE49-F238E27FC236}">
                <a16:creationId xmlns:a16="http://schemas.microsoft.com/office/drawing/2014/main" id="{874D0EA0-2815-4D4E-A409-D5647413C9D8}"/>
              </a:ext>
            </a:extLst>
          </p:cNvPr>
          <p:cNvSpPr/>
          <p:nvPr/>
        </p:nvSpPr>
        <p:spPr>
          <a:xfrm>
            <a:off x="6021562" y="545459"/>
            <a:ext cx="4998765" cy="954300"/>
          </a:xfrm>
          <a:prstGeom prst="rect">
            <a:avLst/>
          </a:prstGeom>
        </p:spPr>
        <p:txBody>
          <a:bodyPr wrap="square">
            <a:spAutoFit/>
          </a:bodyPr>
          <a:lstStyle/>
          <a:p>
            <a:pPr algn="ctr" defTabSz="1219170" fontAlgn="base">
              <a:spcBef>
                <a:spcPct val="0"/>
              </a:spcBef>
              <a:spcAft>
                <a:spcPct val="0"/>
              </a:spcAft>
            </a:pPr>
            <a:r>
              <a:rPr lang="en-US" sz="1867" dirty="0">
                <a:solidFill>
                  <a:srgbClr val="000000"/>
                </a:solidFill>
                <a:latin typeface="Arial" charset="0"/>
                <a:ea typeface="ＭＳ Ｐゴシック" charset="0"/>
              </a:rPr>
              <a:t>The difference between </a:t>
            </a:r>
            <a:r>
              <a:rPr lang="en-US" sz="1867" b="1" dirty="0">
                <a:solidFill>
                  <a:srgbClr val="000000"/>
                </a:solidFill>
                <a:latin typeface="Arial" charset="0"/>
                <a:ea typeface="ＭＳ Ｐゴシック" charset="0"/>
              </a:rPr>
              <a:t>current and target state </a:t>
            </a:r>
            <a:r>
              <a:rPr lang="en-US" sz="1867" dirty="0">
                <a:solidFill>
                  <a:srgbClr val="000000"/>
                </a:solidFill>
                <a:latin typeface="Arial" charset="0"/>
                <a:ea typeface="ＭＳ Ｐゴシック" charset="0"/>
              </a:rPr>
              <a:t>is one driven by </a:t>
            </a:r>
            <a:r>
              <a:rPr lang="en-US" sz="1867" b="1" dirty="0">
                <a:solidFill>
                  <a:srgbClr val="000000"/>
                </a:solidFill>
                <a:latin typeface="Arial" charset="0"/>
                <a:ea typeface="ＭＳ Ｐゴシック" charset="0"/>
              </a:rPr>
              <a:t>aspiration</a:t>
            </a:r>
            <a:r>
              <a:rPr lang="en-US" sz="1867" dirty="0">
                <a:solidFill>
                  <a:srgbClr val="000000"/>
                </a:solidFill>
                <a:latin typeface="Arial" charset="0"/>
                <a:ea typeface="ＭＳ Ｐゴシック" charset="0"/>
              </a:rPr>
              <a:t>, not necessarily where they need to be. </a:t>
            </a:r>
          </a:p>
        </p:txBody>
      </p:sp>
      <p:graphicFrame>
        <p:nvGraphicFramePr>
          <p:cNvPr id="5" name="Chart 4">
            <a:extLst>
              <a:ext uri="{FF2B5EF4-FFF2-40B4-BE49-F238E27FC236}">
                <a16:creationId xmlns:a16="http://schemas.microsoft.com/office/drawing/2014/main" id="{D34835FE-A261-0348-AF17-BE2B6B7A69AF}"/>
              </a:ext>
            </a:extLst>
          </p:cNvPr>
          <p:cNvGraphicFramePr/>
          <p:nvPr>
            <p:extLst>
              <p:ext uri="{D42A27DB-BD31-4B8C-83A1-F6EECF244321}">
                <p14:modId xmlns:p14="http://schemas.microsoft.com/office/powerpoint/2010/main" val="2822583434"/>
              </p:ext>
            </p:extLst>
          </p:nvPr>
        </p:nvGraphicFramePr>
        <p:xfrm>
          <a:off x="5129082" y="2075081"/>
          <a:ext cx="6798451" cy="4157560"/>
        </p:xfrm>
        <a:graphic>
          <a:graphicData uri="http://schemas.openxmlformats.org/drawingml/2006/chart">
            <c:chart xmlns:c="http://schemas.openxmlformats.org/drawingml/2006/chart" xmlns:r="http://schemas.openxmlformats.org/officeDocument/2006/relationships" r:id="rId3"/>
          </a:graphicData>
        </a:graphic>
      </p:graphicFrame>
      <p:grpSp>
        <p:nvGrpSpPr>
          <p:cNvPr id="7" name="Group 6">
            <a:extLst>
              <a:ext uri="{FF2B5EF4-FFF2-40B4-BE49-F238E27FC236}">
                <a16:creationId xmlns:a16="http://schemas.microsoft.com/office/drawing/2014/main" id="{7319DB98-4056-CE48-A263-B5D0B4668E4A}"/>
              </a:ext>
            </a:extLst>
          </p:cNvPr>
          <p:cNvGrpSpPr/>
          <p:nvPr/>
        </p:nvGrpSpPr>
        <p:grpSpPr>
          <a:xfrm>
            <a:off x="6081010" y="1703511"/>
            <a:ext cx="5058229" cy="702056"/>
            <a:chOff x="6096000" y="1866973"/>
            <a:chExt cx="5058229" cy="702056"/>
          </a:xfrm>
        </p:grpSpPr>
        <p:sp>
          <p:nvSpPr>
            <p:cNvPr id="12" name="TextBox 3">
              <a:extLst>
                <a:ext uri="{FF2B5EF4-FFF2-40B4-BE49-F238E27FC236}">
                  <a16:creationId xmlns:a16="http://schemas.microsoft.com/office/drawing/2014/main" id="{00C9BD93-2211-B344-B66B-FCC113E190E9}"/>
                </a:ext>
              </a:extLst>
            </p:cNvPr>
            <p:cNvSpPr txBox="1"/>
            <p:nvPr/>
          </p:nvSpPr>
          <p:spPr>
            <a:xfrm>
              <a:off x="10451072" y="2248420"/>
              <a:ext cx="458780" cy="261610"/>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b="1" dirty="0">
                  <a:solidFill>
                    <a:schemeClr val="accent6"/>
                  </a:solidFill>
                </a:rPr>
                <a:t>3.57</a:t>
              </a:r>
            </a:p>
          </p:txBody>
        </p:sp>
        <p:sp>
          <p:nvSpPr>
            <p:cNvPr id="13" name="TextBox 3">
              <a:extLst>
                <a:ext uri="{FF2B5EF4-FFF2-40B4-BE49-F238E27FC236}">
                  <a16:creationId xmlns:a16="http://schemas.microsoft.com/office/drawing/2014/main" id="{664C79B9-5A6F-194E-901F-BB2A28089B9A}"/>
                </a:ext>
              </a:extLst>
            </p:cNvPr>
            <p:cNvSpPr txBox="1"/>
            <p:nvPr/>
          </p:nvSpPr>
          <p:spPr>
            <a:xfrm>
              <a:off x="6279203" y="2248420"/>
              <a:ext cx="458780" cy="261610"/>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b="1" dirty="0">
                  <a:solidFill>
                    <a:schemeClr val="accent6"/>
                  </a:solidFill>
                </a:rPr>
                <a:t>2.94</a:t>
              </a:r>
            </a:p>
          </p:txBody>
        </p:sp>
        <p:sp>
          <p:nvSpPr>
            <p:cNvPr id="14" name="TextBox 3">
              <a:extLst>
                <a:ext uri="{FF2B5EF4-FFF2-40B4-BE49-F238E27FC236}">
                  <a16:creationId xmlns:a16="http://schemas.microsoft.com/office/drawing/2014/main" id="{7D1D37B8-8789-A440-BFF6-AC44D57CEACF}"/>
                </a:ext>
              </a:extLst>
            </p:cNvPr>
            <p:cNvSpPr txBox="1"/>
            <p:nvPr/>
          </p:nvSpPr>
          <p:spPr>
            <a:xfrm>
              <a:off x="8368357" y="2248420"/>
              <a:ext cx="458780" cy="261610"/>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b="1" dirty="0">
                  <a:solidFill>
                    <a:schemeClr val="accent6"/>
                  </a:solidFill>
                </a:rPr>
                <a:t>2.90</a:t>
              </a:r>
            </a:p>
          </p:txBody>
        </p:sp>
        <p:sp>
          <p:nvSpPr>
            <p:cNvPr id="6" name="Rounded Rectangle 5">
              <a:extLst>
                <a:ext uri="{FF2B5EF4-FFF2-40B4-BE49-F238E27FC236}">
                  <a16:creationId xmlns:a16="http://schemas.microsoft.com/office/drawing/2014/main" id="{A477CC9E-3D84-794B-8BF1-22A46CE3B031}"/>
                </a:ext>
              </a:extLst>
            </p:cNvPr>
            <p:cNvSpPr/>
            <p:nvPr/>
          </p:nvSpPr>
          <p:spPr>
            <a:xfrm>
              <a:off x="6096000" y="2005472"/>
              <a:ext cx="5058229" cy="563557"/>
            </a:xfrm>
            <a:prstGeom prst="roundRect">
              <a:avLst>
                <a:gd name="adj" fmla="val 7653"/>
              </a:avLst>
            </a:prstGeom>
            <a:noFill/>
            <a:ln w="19050">
              <a:solidFill>
                <a:schemeClr val="accent6"/>
              </a:solid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fontAlgn="auto">
                <a:lnSpc>
                  <a:spcPct val="110000"/>
                </a:lnSpc>
                <a:spcBef>
                  <a:spcPts val="200"/>
                </a:spcBef>
                <a:spcAft>
                  <a:spcPts val="200"/>
                </a:spcAft>
              </a:pPr>
              <a:endParaRPr lang="en-US" sz="1600" dirty="0"/>
            </a:p>
          </p:txBody>
        </p:sp>
        <p:sp>
          <p:nvSpPr>
            <p:cNvPr id="55" name="TextBox 54">
              <a:extLst>
                <a:ext uri="{FF2B5EF4-FFF2-40B4-BE49-F238E27FC236}">
                  <a16:creationId xmlns:a16="http://schemas.microsoft.com/office/drawing/2014/main" id="{2978C973-A6AE-EF4A-A086-A8A13D0FBC3E}"/>
                </a:ext>
              </a:extLst>
            </p:cNvPr>
            <p:cNvSpPr txBox="1"/>
            <p:nvPr/>
          </p:nvSpPr>
          <p:spPr>
            <a:xfrm>
              <a:off x="8276936" y="1866973"/>
              <a:ext cx="642933" cy="276999"/>
            </a:xfrm>
            <a:prstGeom prst="rect">
              <a:avLst/>
            </a:prstGeom>
            <a:solidFill>
              <a:schemeClr val="bg1"/>
            </a:solidFill>
          </p:spPr>
          <p:txBody>
            <a:bodyPr wrap="none" rtlCol="0">
              <a:spAutoFit/>
            </a:bodyPr>
            <a:lstStyle/>
            <a:p>
              <a:pPr defTabSz="1219170" fontAlgn="base">
                <a:spcBef>
                  <a:spcPct val="0"/>
                </a:spcBef>
                <a:spcAft>
                  <a:spcPct val="0"/>
                </a:spcAft>
              </a:pPr>
              <a:r>
                <a:rPr lang="en-US" sz="1200" b="1" dirty="0">
                  <a:latin typeface="Arial" charset="0"/>
                  <a:ea typeface="ＭＳ Ｐゴシック" charset="0"/>
                </a:rPr>
                <a:t>Target</a:t>
              </a:r>
            </a:p>
          </p:txBody>
        </p:sp>
      </p:grpSp>
    </p:spTree>
    <p:extLst>
      <p:ext uri="{BB962C8B-B14F-4D97-AF65-F5344CB8AC3E}">
        <p14:creationId xmlns:p14="http://schemas.microsoft.com/office/powerpoint/2010/main" val="2467704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itle 1">
            <a:extLst>
              <a:ext uri="{FF2B5EF4-FFF2-40B4-BE49-F238E27FC236}">
                <a16:creationId xmlns:a16="http://schemas.microsoft.com/office/drawing/2014/main" id="{2A1F0178-A98A-419A-8628-3CB44FD474D1}"/>
              </a:ext>
            </a:extLst>
          </p:cNvPr>
          <p:cNvSpPr txBox="1">
            <a:spLocks/>
          </p:cNvSpPr>
          <p:nvPr/>
        </p:nvSpPr>
        <p:spPr>
          <a:xfrm>
            <a:off x="696180" y="17313"/>
            <a:ext cx="10989293" cy="793751"/>
          </a:xfrm>
          <a:prstGeom prst="rect">
            <a:avLst/>
          </a:prstGeom>
        </p:spPr>
        <p:txBody>
          <a:bodyPr anchor="ctr"/>
          <a:lstStyle>
            <a:lvl1pPr algn="ctr" defTabSz="1219170" rtl="0" eaLnBrk="1" latinLnBrk="0" hangingPunct="1">
              <a:lnSpc>
                <a:spcPct val="120000"/>
              </a:lnSpc>
              <a:spcBef>
                <a:spcPts val="267"/>
              </a:spcBef>
              <a:spcAft>
                <a:spcPts val="267"/>
              </a:spcAft>
              <a:buNone/>
              <a:defRPr sz="3200" b="1" kern="1200" baseline="0">
                <a:solidFill>
                  <a:schemeClr val="tx1"/>
                </a:solidFill>
                <a:latin typeface="+mj-lt"/>
                <a:ea typeface="+mj-ea"/>
                <a:cs typeface="+mj-cs"/>
              </a:defRPr>
            </a:lvl1pPr>
          </a:lstStyle>
          <a:p>
            <a:r>
              <a:rPr lang="en-ZA" sz="3733" dirty="0">
                <a:solidFill>
                  <a:srgbClr val="0072BC"/>
                </a:solidFill>
              </a:rPr>
              <a:t>Our Intelligent Cybersecurity solutions</a:t>
            </a:r>
            <a:endParaRPr lang="en-GB" sz="3733" dirty="0">
              <a:solidFill>
                <a:srgbClr val="0072BC"/>
              </a:solidFill>
            </a:endParaRPr>
          </a:p>
        </p:txBody>
      </p:sp>
      <p:grpSp>
        <p:nvGrpSpPr>
          <p:cNvPr id="4" name="Group 3">
            <a:extLst>
              <a:ext uri="{FF2B5EF4-FFF2-40B4-BE49-F238E27FC236}">
                <a16:creationId xmlns:a16="http://schemas.microsoft.com/office/drawing/2014/main" id="{10032C8D-6ED3-BB4F-B8F6-51FD1C2D1649}"/>
              </a:ext>
            </a:extLst>
          </p:cNvPr>
          <p:cNvGrpSpPr/>
          <p:nvPr/>
        </p:nvGrpSpPr>
        <p:grpSpPr>
          <a:xfrm>
            <a:off x="651070" y="784075"/>
            <a:ext cx="10903463" cy="3480079"/>
            <a:chOff x="833810" y="741592"/>
            <a:chExt cx="8177597" cy="2610059"/>
          </a:xfrm>
        </p:grpSpPr>
        <p:sp>
          <p:nvSpPr>
            <p:cNvPr id="19" name="Rounded Rectangle 18">
              <a:extLst>
                <a:ext uri="{FF2B5EF4-FFF2-40B4-BE49-F238E27FC236}">
                  <a16:creationId xmlns:a16="http://schemas.microsoft.com/office/drawing/2014/main" id="{F28A8389-D9E3-444B-85E9-1802E809D1BA}"/>
                </a:ext>
              </a:extLst>
            </p:cNvPr>
            <p:cNvSpPr/>
            <p:nvPr/>
          </p:nvSpPr>
          <p:spPr>
            <a:xfrm>
              <a:off x="943929" y="867793"/>
              <a:ext cx="7944090" cy="2384475"/>
            </a:xfrm>
            <a:prstGeom prst="roundRect">
              <a:avLst>
                <a:gd name="adj" fmla="val 1319"/>
              </a:avLst>
            </a:prstGeom>
            <a:noFill/>
            <a:ln w="19050" cap="flat" cmpd="sng" algn="ctr">
              <a:solidFill>
                <a:schemeClr val="tx2"/>
              </a:solidFill>
              <a:prstDash val="sysDash"/>
            </a:ln>
            <a:effectLst/>
          </p:spPr>
          <p:txBody>
            <a:bodyPr lIns="48000" tIns="48000" rIns="48000" bIns="48000" rtlCol="0" anchor="ctr"/>
            <a:lstStyle/>
            <a:p>
              <a:pPr algn="ctr" defTabSz="1219110" fontAlgn="base">
                <a:lnSpc>
                  <a:spcPct val="110000"/>
                </a:lnSpc>
                <a:spcBef>
                  <a:spcPts val="267"/>
                </a:spcBef>
                <a:spcAft>
                  <a:spcPts val="267"/>
                </a:spcAft>
                <a:defRPr/>
              </a:pPr>
              <a:endParaRPr lang="en-GB" sz="2133" kern="0" dirty="0">
                <a:solidFill>
                  <a:srgbClr val="FFFFFF"/>
                </a:solidFill>
                <a:latin typeface="Arial"/>
                <a:ea typeface="ＭＳ Ｐゴシック" charset="0"/>
              </a:endParaRPr>
            </a:p>
          </p:txBody>
        </p:sp>
        <p:sp>
          <p:nvSpPr>
            <p:cNvPr id="31" name="Rectangle 30">
              <a:extLst>
                <a:ext uri="{FF2B5EF4-FFF2-40B4-BE49-F238E27FC236}">
                  <a16:creationId xmlns:a16="http://schemas.microsoft.com/office/drawing/2014/main" id="{B65CD4A6-43AB-FB41-98CB-5EE3CCF207C6}"/>
                </a:ext>
              </a:extLst>
            </p:cNvPr>
            <p:cNvSpPr/>
            <p:nvPr/>
          </p:nvSpPr>
          <p:spPr>
            <a:xfrm>
              <a:off x="4048429" y="741592"/>
              <a:ext cx="1735090" cy="207749"/>
            </a:xfrm>
            <a:prstGeom prst="rect">
              <a:avLst/>
            </a:prstGeom>
            <a:solidFill>
              <a:schemeClr val="bg1"/>
            </a:solidFill>
          </p:spPr>
          <p:txBody>
            <a:bodyPr wrap="none">
              <a:spAutoFit/>
            </a:bodyPr>
            <a:lstStyle/>
            <a:p>
              <a:pPr algn="ctr" defTabSz="1625438" fontAlgn="base">
                <a:spcBef>
                  <a:spcPct val="0"/>
                </a:spcBef>
                <a:spcAft>
                  <a:spcPct val="0"/>
                </a:spcAft>
                <a:defRPr/>
              </a:pPr>
              <a:r>
                <a:rPr lang="en-AU" sz="1200" b="1" kern="0" dirty="0">
                  <a:solidFill>
                    <a:srgbClr val="000000"/>
                  </a:solidFill>
                  <a:latin typeface="Arial" charset="0"/>
                  <a:ea typeface="ＭＳ Ｐゴシック" charset="0"/>
                </a:rPr>
                <a:t>Security Consulting Services</a:t>
              </a:r>
            </a:p>
          </p:txBody>
        </p:sp>
        <p:sp>
          <p:nvSpPr>
            <p:cNvPr id="32" name="Rectangle 31">
              <a:extLst>
                <a:ext uri="{FF2B5EF4-FFF2-40B4-BE49-F238E27FC236}">
                  <a16:creationId xmlns:a16="http://schemas.microsoft.com/office/drawing/2014/main" id="{95EC1BCE-E504-974B-94A7-6CB3E565D112}"/>
                </a:ext>
              </a:extLst>
            </p:cNvPr>
            <p:cNvSpPr/>
            <p:nvPr/>
          </p:nvSpPr>
          <p:spPr>
            <a:xfrm rot="5400000">
              <a:off x="8319511" y="1960605"/>
              <a:ext cx="1176043" cy="207749"/>
            </a:xfrm>
            <a:prstGeom prst="rect">
              <a:avLst/>
            </a:prstGeom>
            <a:solidFill>
              <a:schemeClr val="bg1"/>
            </a:solidFill>
          </p:spPr>
          <p:txBody>
            <a:bodyPr wrap="none">
              <a:spAutoFit/>
            </a:bodyPr>
            <a:lstStyle/>
            <a:p>
              <a:pPr algn="ctr" defTabSz="1625438" fontAlgn="base">
                <a:spcBef>
                  <a:spcPct val="0"/>
                </a:spcBef>
                <a:spcAft>
                  <a:spcPct val="0"/>
                </a:spcAft>
                <a:defRPr/>
              </a:pPr>
              <a:r>
                <a:rPr lang="en-AU" sz="1200" b="1" kern="0" dirty="0">
                  <a:solidFill>
                    <a:srgbClr val="000000"/>
                  </a:solidFill>
                  <a:latin typeface="Arial" charset="0"/>
                  <a:ea typeface="ＭＳ Ｐゴシック" charset="0"/>
                </a:rPr>
                <a:t>Technical Services</a:t>
              </a:r>
            </a:p>
          </p:txBody>
        </p:sp>
        <p:sp>
          <p:nvSpPr>
            <p:cNvPr id="33" name="Rectangle 32">
              <a:extLst>
                <a:ext uri="{FF2B5EF4-FFF2-40B4-BE49-F238E27FC236}">
                  <a16:creationId xmlns:a16="http://schemas.microsoft.com/office/drawing/2014/main" id="{03B7CE73-8081-0E49-92E2-F4E7FD77C3D4}"/>
                </a:ext>
              </a:extLst>
            </p:cNvPr>
            <p:cNvSpPr/>
            <p:nvPr/>
          </p:nvSpPr>
          <p:spPr>
            <a:xfrm rot="16200000">
              <a:off x="394146" y="1979037"/>
              <a:ext cx="1087077" cy="207749"/>
            </a:xfrm>
            <a:prstGeom prst="rect">
              <a:avLst/>
            </a:prstGeom>
            <a:solidFill>
              <a:schemeClr val="bg1"/>
            </a:solidFill>
          </p:spPr>
          <p:txBody>
            <a:bodyPr wrap="none">
              <a:spAutoFit/>
            </a:bodyPr>
            <a:lstStyle/>
            <a:p>
              <a:pPr algn="ctr" defTabSz="1625438" fontAlgn="base">
                <a:spcBef>
                  <a:spcPct val="0"/>
                </a:spcBef>
                <a:spcAft>
                  <a:spcPct val="0"/>
                </a:spcAft>
                <a:defRPr/>
              </a:pPr>
              <a:r>
                <a:rPr lang="en-AU" sz="1200" b="1" kern="0" dirty="0">
                  <a:solidFill>
                    <a:srgbClr val="000000"/>
                  </a:solidFill>
                  <a:latin typeface="Arial" charset="0"/>
                  <a:ea typeface="ＭＳ Ｐゴシック" charset="0"/>
                </a:rPr>
                <a:t>Support Services</a:t>
              </a:r>
            </a:p>
          </p:txBody>
        </p:sp>
        <p:sp>
          <p:nvSpPr>
            <p:cNvPr id="34" name="Rectangle 33">
              <a:extLst>
                <a:ext uri="{FF2B5EF4-FFF2-40B4-BE49-F238E27FC236}">
                  <a16:creationId xmlns:a16="http://schemas.microsoft.com/office/drawing/2014/main" id="{0D79BC00-E304-7143-AD0E-3FBC782C1739}"/>
                </a:ext>
              </a:extLst>
            </p:cNvPr>
            <p:cNvSpPr/>
            <p:nvPr/>
          </p:nvSpPr>
          <p:spPr>
            <a:xfrm>
              <a:off x="4100727" y="3143902"/>
              <a:ext cx="1630495" cy="207749"/>
            </a:xfrm>
            <a:prstGeom prst="rect">
              <a:avLst/>
            </a:prstGeom>
            <a:solidFill>
              <a:schemeClr val="bg1"/>
            </a:solidFill>
          </p:spPr>
          <p:txBody>
            <a:bodyPr wrap="none">
              <a:spAutoFit/>
            </a:bodyPr>
            <a:lstStyle/>
            <a:p>
              <a:pPr algn="ctr" defTabSz="1625438" fontAlgn="base">
                <a:spcBef>
                  <a:spcPct val="0"/>
                </a:spcBef>
                <a:spcAft>
                  <a:spcPct val="0"/>
                </a:spcAft>
                <a:defRPr/>
              </a:pPr>
              <a:r>
                <a:rPr lang="en-AU" sz="1200" b="1" kern="0" dirty="0">
                  <a:solidFill>
                    <a:srgbClr val="000000"/>
                  </a:solidFill>
                  <a:latin typeface="Arial" charset="0"/>
                  <a:ea typeface="ＭＳ Ｐゴシック" charset="0"/>
                </a:rPr>
                <a:t>Managed Security Services</a:t>
              </a:r>
            </a:p>
          </p:txBody>
        </p:sp>
        <p:sp>
          <p:nvSpPr>
            <p:cNvPr id="26" name="Rectangle 25">
              <a:extLst>
                <a:ext uri="{FF2B5EF4-FFF2-40B4-BE49-F238E27FC236}">
                  <a16:creationId xmlns:a16="http://schemas.microsoft.com/office/drawing/2014/main" id="{B0A0B869-7AFD-4A75-89ED-31F68647313C}"/>
                </a:ext>
              </a:extLst>
            </p:cNvPr>
            <p:cNvSpPr/>
            <p:nvPr/>
          </p:nvSpPr>
          <p:spPr>
            <a:xfrm>
              <a:off x="4481110" y="1067438"/>
              <a:ext cx="196207" cy="346249"/>
            </a:xfrm>
            <a:prstGeom prst="rect">
              <a:avLst/>
            </a:prstGeom>
          </p:spPr>
          <p:txBody>
            <a:bodyPr wrap="none">
              <a:spAutoFit/>
            </a:bodyPr>
            <a:lstStyle/>
            <a:p>
              <a:pPr defTabSz="1219170" fontAlgn="base">
                <a:spcBef>
                  <a:spcPct val="0"/>
                </a:spcBef>
                <a:spcAft>
                  <a:spcPct val="0"/>
                </a:spcAft>
                <a:defRPr/>
              </a:pPr>
              <a:r>
                <a:rPr lang="en-US" sz="2400" dirty="0">
                  <a:solidFill>
                    <a:srgbClr val="000000"/>
                  </a:solidFill>
                  <a:latin typeface="Times New Roman" panose="02020603050405020304" pitchFamily="18" charset="0"/>
                  <a:ea typeface="ＭＳ Ｐゴシック" charset="0"/>
                </a:rPr>
                <a:t> </a:t>
              </a:r>
              <a:endParaRPr lang="en-US" sz="2400" dirty="0">
                <a:solidFill>
                  <a:srgbClr val="000000"/>
                </a:solidFill>
                <a:latin typeface="Arial" charset="0"/>
                <a:ea typeface="ＭＳ Ｐゴシック" charset="0"/>
              </a:endParaRPr>
            </a:p>
          </p:txBody>
        </p:sp>
        <p:grpSp>
          <p:nvGrpSpPr>
            <p:cNvPr id="6" name="Group 5">
              <a:extLst>
                <a:ext uri="{FF2B5EF4-FFF2-40B4-BE49-F238E27FC236}">
                  <a16:creationId xmlns:a16="http://schemas.microsoft.com/office/drawing/2014/main" id="{0890ED62-847F-4D97-A48A-3B924EF763A0}"/>
                </a:ext>
              </a:extLst>
            </p:cNvPr>
            <p:cNvGrpSpPr/>
            <p:nvPr/>
          </p:nvGrpSpPr>
          <p:grpSpPr>
            <a:xfrm>
              <a:off x="6213607" y="1393468"/>
              <a:ext cx="2416997" cy="634058"/>
              <a:chOff x="6213607" y="2759281"/>
              <a:chExt cx="2416997" cy="634058"/>
            </a:xfrm>
          </p:grpSpPr>
          <p:sp>
            <p:nvSpPr>
              <p:cNvPr id="38" name="Rectangle 37">
                <a:extLst>
                  <a:ext uri="{FF2B5EF4-FFF2-40B4-BE49-F238E27FC236}">
                    <a16:creationId xmlns:a16="http://schemas.microsoft.com/office/drawing/2014/main" id="{FA200881-1A69-8648-8EE2-DD7DA5C9469B}"/>
                  </a:ext>
                </a:extLst>
              </p:cNvPr>
              <p:cNvSpPr/>
              <p:nvPr/>
            </p:nvSpPr>
            <p:spPr>
              <a:xfrm>
                <a:off x="6213607" y="3047090"/>
                <a:ext cx="2416997" cy="346249"/>
              </a:xfrm>
              <a:prstGeom prst="rect">
                <a:avLst/>
              </a:prstGeom>
            </p:spPr>
            <p:txBody>
              <a:bodyPr wrap="square">
                <a:spAutoFit/>
              </a:bodyPr>
              <a:lstStyle/>
              <a:p>
                <a:pPr defTabSz="733598" fontAlgn="base" hangingPunct="0">
                  <a:spcBef>
                    <a:spcPct val="0"/>
                  </a:spcBef>
                  <a:spcAft>
                    <a:spcPct val="0"/>
                  </a:spcAft>
                  <a:defRPr/>
                </a:pPr>
                <a:r>
                  <a:rPr lang="en-US" altLang="x-none" sz="1200" kern="0" dirty="0">
                    <a:solidFill>
                      <a:srgbClr val="FFFFFF"/>
                    </a:solidFill>
                    <a:latin typeface="Arial" panose="020B0604020202020204" pitchFamily="34" charset="0"/>
                    <a:ea typeface="ＭＳ Ｐゴシック" charset="0"/>
                    <a:cs typeface="Arial" panose="020B0604020202020204" pitchFamily="34" charset="0"/>
                    <a:sym typeface="Helvetica Light"/>
                  </a:rPr>
                  <a:t>Enhance employee experience</a:t>
                </a:r>
              </a:p>
              <a:p>
                <a:pPr defTabSz="733598" fontAlgn="base" hangingPunct="0">
                  <a:spcBef>
                    <a:spcPct val="0"/>
                  </a:spcBef>
                  <a:spcAft>
                    <a:spcPct val="0"/>
                  </a:spcAft>
                  <a:defRPr/>
                </a:pPr>
                <a:r>
                  <a:rPr lang="en-US" altLang="x-none" sz="1200" kern="0" dirty="0">
                    <a:solidFill>
                      <a:srgbClr val="FFFFFF"/>
                    </a:solidFill>
                    <a:latin typeface="Arial" panose="020B0604020202020204" pitchFamily="34" charset="0"/>
                    <a:ea typeface="ＭＳ Ｐゴシック" charset="0"/>
                    <a:cs typeface="Arial" panose="020B0604020202020204" pitchFamily="34" charset="0"/>
                    <a:sym typeface="Helvetica Light"/>
                  </a:rPr>
                  <a:t>with </a:t>
                </a:r>
                <a:r>
                  <a:rPr lang="en-US" altLang="x-none" sz="1200" b="1" kern="0" dirty="0">
                    <a:solidFill>
                      <a:srgbClr val="FFFFFF"/>
                    </a:solidFill>
                    <a:latin typeface="Arial" panose="020B0604020202020204" pitchFamily="34" charset="0"/>
                    <a:ea typeface="ＭＳ Ｐゴシック" charset="0"/>
                    <a:cs typeface="Arial" panose="020B0604020202020204" pitchFamily="34" charset="0"/>
                    <a:sym typeface="Helvetica Light"/>
                  </a:rPr>
                  <a:t>Intelligent Workplace</a:t>
                </a:r>
                <a:endParaRPr lang="en-GB" sz="1200" kern="0" dirty="0">
                  <a:solidFill>
                    <a:srgbClr val="FFFFFF"/>
                  </a:solidFill>
                  <a:latin typeface="Arial"/>
                  <a:ea typeface="ＭＳ Ｐゴシック" charset="0"/>
                </a:endParaRPr>
              </a:p>
            </p:txBody>
          </p:sp>
          <p:pic>
            <p:nvPicPr>
              <p:cNvPr id="47" name="Picture 46">
                <a:extLst>
                  <a:ext uri="{FF2B5EF4-FFF2-40B4-BE49-F238E27FC236}">
                    <a16:creationId xmlns:a16="http://schemas.microsoft.com/office/drawing/2014/main" id="{C3C2A8AF-3067-4942-BEDD-7836A2FA862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48216" y="2759281"/>
                <a:ext cx="252531" cy="287808"/>
              </a:xfrm>
              <a:prstGeom prst="rect">
                <a:avLst/>
              </a:prstGeom>
            </p:spPr>
          </p:pic>
        </p:grpSp>
      </p:grpSp>
      <p:sp>
        <p:nvSpPr>
          <p:cNvPr id="25" name="Rectangle 24">
            <a:extLst>
              <a:ext uri="{FF2B5EF4-FFF2-40B4-BE49-F238E27FC236}">
                <a16:creationId xmlns:a16="http://schemas.microsoft.com/office/drawing/2014/main" id="{480F57A6-6A36-C54D-AE1D-A536500FB51E}"/>
              </a:ext>
            </a:extLst>
          </p:cNvPr>
          <p:cNvSpPr/>
          <p:nvPr/>
        </p:nvSpPr>
        <p:spPr>
          <a:xfrm>
            <a:off x="3334869" y="4441854"/>
            <a:ext cx="5491105" cy="318100"/>
          </a:xfrm>
          <a:prstGeom prst="rect">
            <a:avLst/>
          </a:prstGeom>
        </p:spPr>
        <p:txBody>
          <a:bodyPr wrap="square">
            <a:spAutoFit/>
          </a:bodyPr>
          <a:lstStyle/>
          <a:p>
            <a:pPr algn="ctr"/>
            <a:r>
              <a:rPr lang="en-US" sz="1467" b="1" dirty="0"/>
              <a:t>Supported </a:t>
            </a:r>
            <a:r>
              <a:rPr lang="en-US" sz="1467" dirty="0"/>
              <a:t>by all the </a:t>
            </a:r>
            <a:r>
              <a:rPr lang="en-US" sz="1467" b="1" dirty="0"/>
              <a:t>right partners</a:t>
            </a:r>
          </a:p>
        </p:txBody>
      </p:sp>
      <p:sp>
        <p:nvSpPr>
          <p:cNvPr id="66" name="Rounded Rectangle 65">
            <a:extLst>
              <a:ext uri="{FF2B5EF4-FFF2-40B4-BE49-F238E27FC236}">
                <a16:creationId xmlns:a16="http://schemas.microsoft.com/office/drawing/2014/main" id="{6B3CD4A9-978C-3E4B-8D7D-464ECE40CA3A}"/>
              </a:ext>
            </a:extLst>
          </p:cNvPr>
          <p:cNvSpPr/>
          <p:nvPr/>
        </p:nvSpPr>
        <p:spPr>
          <a:xfrm>
            <a:off x="825962" y="4410247"/>
            <a:ext cx="10592119" cy="2167800"/>
          </a:xfrm>
          <a:prstGeom prst="roundRect">
            <a:avLst>
              <a:gd name="adj" fmla="val 3626"/>
            </a:avLst>
          </a:prstGeom>
          <a:noFill/>
          <a:ln w="19050" cap="flat" cmpd="sng" algn="ctr">
            <a:solidFill>
              <a:schemeClr val="accent4"/>
            </a:solidFill>
            <a:prstDash val="solid"/>
          </a:ln>
          <a:effectLst/>
        </p:spPr>
        <p:txBody>
          <a:bodyPr lIns="48000" tIns="48000" rIns="48000" bIns="48000" rtlCol="0" anchor="ctr"/>
          <a:lstStyle/>
          <a:p>
            <a:pPr algn="ctr" defTabSz="1219110" fontAlgn="base">
              <a:lnSpc>
                <a:spcPct val="110000"/>
              </a:lnSpc>
              <a:spcBef>
                <a:spcPts val="267"/>
              </a:spcBef>
              <a:spcAft>
                <a:spcPts val="267"/>
              </a:spcAft>
              <a:defRPr/>
            </a:pPr>
            <a:r>
              <a:rPr lang="en-GB" sz="2133" kern="0" dirty="0">
                <a:solidFill>
                  <a:srgbClr val="FFFFFF"/>
                </a:solidFill>
                <a:latin typeface="Arial"/>
                <a:ea typeface="ＭＳ Ｐゴシック" charset="0"/>
              </a:rPr>
              <a:t>/</a:t>
            </a:r>
          </a:p>
        </p:txBody>
      </p:sp>
      <p:grpSp>
        <p:nvGrpSpPr>
          <p:cNvPr id="8" name="Group 7">
            <a:extLst>
              <a:ext uri="{FF2B5EF4-FFF2-40B4-BE49-F238E27FC236}">
                <a16:creationId xmlns:a16="http://schemas.microsoft.com/office/drawing/2014/main" id="{BFB7B4F3-D505-4663-B3BF-467690AEDCE1}"/>
              </a:ext>
            </a:extLst>
          </p:cNvPr>
          <p:cNvGrpSpPr/>
          <p:nvPr/>
        </p:nvGrpSpPr>
        <p:grpSpPr>
          <a:xfrm>
            <a:off x="1105670" y="1118006"/>
            <a:ext cx="9994765" cy="2797503"/>
            <a:chOff x="1020324" y="1369801"/>
            <a:chExt cx="7139847" cy="1776505"/>
          </a:xfrm>
        </p:grpSpPr>
        <p:sp>
          <p:nvSpPr>
            <p:cNvPr id="74" name="Rectangle 73">
              <a:extLst>
                <a:ext uri="{FF2B5EF4-FFF2-40B4-BE49-F238E27FC236}">
                  <a16:creationId xmlns:a16="http://schemas.microsoft.com/office/drawing/2014/main" id="{725FC533-56FF-40D1-9B45-333162E16893}"/>
                </a:ext>
              </a:extLst>
            </p:cNvPr>
            <p:cNvSpPr/>
            <p:nvPr/>
          </p:nvSpPr>
          <p:spPr>
            <a:xfrm>
              <a:off x="3385805" y="2101287"/>
              <a:ext cx="2385725" cy="1045019"/>
            </a:xfrm>
            <a:prstGeom prst="rect">
              <a:avLst/>
            </a:prstGeom>
            <a:solidFill>
              <a:schemeClr val="accent2"/>
            </a:solidFill>
            <a:ln w="12700" cap="flat" cmpd="sng" algn="ctr">
              <a:noFill/>
              <a:prstDash val="solid"/>
            </a:ln>
            <a:effectLst/>
            <a:scene3d>
              <a:camera prst="orthographicFront">
                <a:rot lat="0" lon="0" rev="0"/>
              </a:camera>
              <a:lightRig rig="threePt" dir="t"/>
            </a:scene3d>
          </p:spPr>
          <p:txBody>
            <a:bodyPr lIns="48000" tIns="48000" rIns="48000" bIns="48000" rtlCol="0" anchor="ctr"/>
            <a:lstStyle/>
            <a:p>
              <a:pPr algn="ctr" defTabSz="1219140">
                <a:lnSpc>
                  <a:spcPct val="110000"/>
                </a:lnSpc>
                <a:spcBef>
                  <a:spcPts val="267"/>
                </a:spcBef>
                <a:spcAft>
                  <a:spcPts val="267"/>
                </a:spcAft>
                <a:defRPr/>
              </a:pPr>
              <a:endParaRPr lang="en-GB" sz="2133" kern="0" dirty="0">
                <a:solidFill>
                  <a:srgbClr val="FFFFFF"/>
                </a:solidFill>
                <a:latin typeface="Arial"/>
                <a:ea typeface="ＭＳ Ｐゴシック" charset="0"/>
              </a:endParaRPr>
            </a:p>
          </p:txBody>
        </p:sp>
        <p:sp>
          <p:nvSpPr>
            <p:cNvPr id="69" name="Rectangle: Single Corner Rounded 68">
              <a:extLst>
                <a:ext uri="{FF2B5EF4-FFF2-40B4-BE49-F238E27FC236}">
                  <a16:creationId xmlns:a16="http://schemas.microsoft.com/office/drawing/2014/main" id="{A1F5719B-AA28-42ED-ACD7-E84F66E787D1}"/>
                </a:ext>
              </a:extLst>
            </p:cNvPr>
            <p:cNvSpPr/>
            <p:nvPr/>
          </p:nvSpPr>
          <p:spPr>
            <a:xfrm flipV="1">
              <a:off x="5772686" y="2107608"/>
              <a:ext cx="2374485" cy="1033283"/>
            </a:xfrm>
            <a:prstGeom prst="round1Rect">
              <a:avLst>
                <a:gd name="adj" fmla="val 4661"/>
              </a:avLst>
            </a:prstGeom>
            <a:solidFill>
              <a:schemeClr val="accent5"/>
            </a:solidFill>
            <a:ln w="12700" cap="flat" cmpd="sng" algn="ctr">
              <a:noFill/>
              <a:prstDash val="solid"/>
            </a:ln>
            <a:effectLst/>
            <a:scene3d>
              <a:camera prst="orthographicFront">
                <a:rot lat="0" lon="0" rev="0"/>
              </a:camera>
              <a:lightRig rig="threePt" dir="t"/>
            </a:scene3d>
          </p:spPr>
          <p:txBody>
            <a:bodyPr lIns="48000" tIns="48000" rIns="48000" bIns="48000" rtlCol="0" anchor="ctr"/>
            <a:lstStyle/>
            <a:p>
              <a:pPr algn="ctr" defTabSz="1219140">
                <a:lnSpc>
                  <a:spcPct val="110000"/>
                </a:lnSpc>
                <a:spcBef>
                  <a:spcPts val="267"/>
                </a:spcBef>
                <a:spcAft>
                  <a:spcPts val="267"/>
                </a:spcAft>
                <a:defRPr/>
              </a:pPr>
              <a:endParaRPr lang="en-GB" sz="2133" kern="0">
                <a:solidFill>
                  <a:srgbClr val="FFFFFF"/>
                </a:solidFill>
                <a:latin typeface="Arial"/>
                <a:ea typeface="ＭＳ Ｐゴシック" charset="0"/>
              </a:endParaRPr>
            </a:p>
          </p:txBody>
        </p:sp>
        <p:sp>
          <p:nvSpPr>
            <p:cNvPr id="70" name="Rectangle: Single Corner Rounded 69">
              <a:extLst>
                <a:ext uri="{FF2B5EF4-FFF2-40B4-BE49-F238E27FC236}">
                  <a16:creationId xmlns:a16="http://schemas.microsoft.com/office/drawing/2014/main" id="{CD7910F3-81AF-4BA2-83A3-53D783A1FF4C}"/>
                </a:ext>
              </a:extLst>
            </p:cNvPr>
            <p:cNvSpPr/>
            <p:nvPr/>
          </p:nvSpPr>
          <p:spPr>
            <a:xfrm rot="10800000">
              <a:off x="1021627" y="2107822"/>
              <a:ext cx="2368871" cy="1035877"/>
            </a:xfrm>
            <a:prstGeom prst="round1Rect">
              <a:avLst>
                <a:gd name="adj" fmla="val 6439"/>
              </a:avLst>
            </a:prstGeom>
            <a:solidFill>
              <a:schemeClr val="accent3"/>
            </a:solidFill>
            <a:ln w="12700" cap="flat" cmpd="sng" algn="ctr">
              <a:noFill/>
              <a:prstDash val="solid"/>
            </a:ln>
            <a:effectLst/>
            <a:scene3d>
              <a:camera prst="orthographicFront">
                <a:rot lat="0" lon="0" rev="0"/>
              </a:camera>
              <a:lightRig rig="threePt" dir="t"/>
            </a:scene3d>
          </p:spPr>
          <p:txBody>
            <a:bodyPr lIns="48000" tIns="48000" rIns="48000" bIns="48000" rtlCol="0" anchor="ctr"/>
            <a:lstStyle/>
            <a:p>
              <a:pPr algn="ctr" defTabSz="1219140">
                <a:lnSpc>
                  <a:spcPct val="110000"/>
                </a:lnSpc>
                <a:spcBef>
                  <a:spcPts val="267"/>
                </a:spcBef>
                <a:spcAft>
                  <a:spcPts val="267"/>
                </a:spcAft>
                <a:defRPr/>
              </a:pPr>
              <a:endParaRPr lang="en-GB" sz="2133" kern="0">
                <a:solidFill>
                  <a:srgbClr val="FFFFFF"/>
                </a:solidFill>
                <a:latin typeface="Arial"/>
                <a:ea typeface="ＭＳ Ｐゴシック" charset="0"/>
              </a:endParaRPr>
            </a:p>
          </p:txBody>
        </p:sp>
        <p:sp>
          <p:nvSpPr>
            <p:cNvPr id="71" name="Rectangle: Single Corner Rounded 70">
              <a:extLst>
                <a:ext uri="{FF2B5EF4-FFF2-40B4-BE49-F238E27FC236}">
                  <a16:creationId xmlns:a16="http://schemas.microsoft.com/office/drawing/2014/main" id="{EEAB81DB-AFA3-4C99-B62F-509B1617C250}"/>
                </a:ext>
              </a:extLst>
            </p:cNvPr>
            <p:cNvSpPr/>
            <p:nvPr/>
          </p:nvSpPr>
          <p:spPr>
            <a:xfrm>
              <a:off x="5771530" y="1372258"/>
              <a:ext cx="2388641" cy="860351"/>
            </a:xfrm>
            <a:prstGeom prst="round1Rect">
              <a:avLst>
                <a:gd name="adj" fmla="val 6439"/>
              </a:avLst>
            </a:prstGeom>
            <a:solidFill>
              <a:schemeClr val="accent3"/>
            </a:solidFill>
            <a:ln w="12700" cap="flat" cmpd="sng" algn="ctr">
              <a:noFill/>
              <a:prstDash val="solid"/>
            </a:ln>
            <a:effectLst/>
          </p:spPr>
          <p:txBody>
            <a:bodyPr lIns="48000" tIns="48000" rIns="48000" bIns="48000" rtlCol="0" anchor="ctr"/>
            <a:lstStyle/>
            <a:p>
              <a:pPr algn="ctr" defTabSz="1219140">
                <a:lnSpc>
                  <a:spcPct val="110000"/>
                </a:lnSpc>
                <a:spcBef>
                  <a:spcPts val="267"/>
                </a:spcBef>
                <a:spcAft>
                  <a:spcPts val="267"/>
                </a:spcAft>
                <a:defRPr/>
              </a:pPr>
              <a:endParaRPr lang="en-GB" sz="2133" kern="0">
                <a:solidFill>
                  <a:srgbClr val="FFFFFF"/>
                </a:solidFill>
                <a:latin typeface="Arial"/>
                <a:ea typeface="ＭＳ Ｐゴシック" charset="0"/>
              </a:endParaRPr>
            </a:p>
          </p:txBody>
        </p:sp>
        <p:sp>
          <p:nvSpPr>
            <p:cNvPr id="72" name="Rectangle 71">
              <a:extLst>
                <a:ext uri="{FF2B5EF4-FFF2-40B4-BE49-F238E27FC236}">
                  <a16:creationId xmlns:a16="http://schemas.microsoft.com/office/drawing/2014/main" id="{6E1B0A39-6772-48E0-8904-ED5B7945985D}"/>
                </a:ext>
              </a:extLst>
            </p:cNvPr>
            <p:cNvSpPr/>
            <p:nvPr/>
          </p:nvSpPr>
          <p:spPr>
            <a:xfrm>
              <a:off x="3385805" y="1372021"/>
              <a:ext cx="2386881" cy="860351"/>
            </a:xfrm>
            <a:prstGeom prst="rect">
              <a:avLst/>
            </a:prstGeom>
            <a:solidFill>
              <a:schemeClr val="accent4"/>
            </a:solidFill>
            <a:ln w="12700" cap="flat" cmpd="sng" algn="ctr">
              <a:noFill/>
              <a:prstDash val="solid"/>
            </a:ln>
            <a:effectLst/>
          </p:spPr>
          <p:txBody>
            <a:bodyPr lIns="48000" tIns="48000" rIns="48000" bIns="48000" rtlCol="0" anchor="ctr"/>
            <a:lstStyle/>
            <a:p>
              <a:pPr algn="ctr" defTabSz="1219140">
                <a:lnSpc>
                  <a:spcPct val="110000"/>
                </a:lnSpc>
                <a:spcBef>
                  <a:spcPts val="267"/>
                </a:spcBef>
                <a:spcAft>
                  <a:spcPts val="267"/>
                </a:spcAft>
                <a:defRPr/>
              </a:pPr>
              <a:endParaRPr lang="en-GB" sz="2133" kern="0">
                <a:solidFill>
                  <a:srgbClr val="FFFFFF"/>
                </a:solidFill>
                <a:latin typeface="Arial"/>
                <a:ea typeface="ＭＳ Ｐゴシック" charset="0"/>
              </a:endParaRPr>
            </a:p>
          </p:txBody>
        </p:sp>
        <p:sp>
          <p:nvSpPr>
            <p:cNvPr id="73" name="Rectangle: Single Corner Rounded 72">
              <a:extLst>
                <a:ext uri="{FF2B5EF4-FFF2-40B4-BE49-F238E27FC236}">
                  <a16:creationId xmlns:a16="http://schemas.microsoft.com/office/drawing/2014/main" id="{DDE8A508-6A2F-4B1D-B83D-EBBACDAA2578}"/>
                </a:ext>
              </a:extLst>
            </p:cNvPr>
            <p:cNvSpPr/>
            <p:nvPr/>
          </p:nvSpPr>
          <p:spPr>
            <a:xfrm flipH="1">
              <a:off x="1020324" y="1369801"/>
              <a:ext cx="2367715" cy="860351"/>
            </a:xfrm>
            <a:prstGeom prst="round1Rect">
              <a:avLst>
                <a:gd name="adj" fmla="val 5550"/>
              </a:avLst>
            </a:prstGeom>
            <a:solidFill>
              <a:schemeClr val="accent1"/>
            </a:solidFill>
            <a:ln w="12700" cap="flat" cmpd="sng" algn="ctr">
              <a:noFill/>
              <a:prstDash val="solid"/>
            </a:ln>
            <a:effectLst/>
          </p:spPr>
          <p:txBody>
            <a:bodyPr lIns="48000" tIns="48000" rIns="48000" bIns="48000" rtlCol="0" anchor="ctr"/>
            <a:lstStyle/>
            <a:p>
              <a:pPr algn="ctr" defTabSz="1219140">
                <a:lnSpc>
                  <a:spcPct val="110000"/>
                </a:lnSpc>
                <a:spcBef>
                  <a:spcPts val="267"/>
                </a:spcBef>
                <a:spcAft>
                  <a:spcPts val="267"/>
                </a:spcAft>
                <a:defRPr/>
              </a:pPr>
              <a:endParaRPr lang="en-GB" sz="2133" kern="0">
                <a:solidFill>
                  <a:srgbClr val="FFFFFF"/>
                </a:solidFill>
                <a:latin typeface="Arial"/>
                <a:ea typeface="ＭＳ Ｐゴシック" charset="0"/>
              </a:endParaRPr>
            </a:p>
          </p:txBody>
        </p:sp>
      </p:grpSp>
      <p:sp>
        <p:nvSpPr>
          <p:cNvPr id="75" name="Rectangle 74">
            <a:extLst>
              <a:ext uri="{FF2B5EF4-FFF2-40B4-BE49-F238E27FC236}">
                <a16:creationId xmlns:a16="http://schemas.microsoft.com/office/drawing/2014/main" id="{B37A8CA8-8CC5-4820-AF6A-45FEEC48EF34}"/>
              </a:ext>
            </a:extLst>
          </p:cNvPr>
          <p:cNvSpPr/>
          <p:nvPr/>
        </p:nvSpPr>
        <p:spPr>
          <a:xfrm>
            <a:off x="1198796" y="1714097"/>
            <a:ext cx="3128997" cy="318100"/>
          </a:xfrm>
          <a:prstGeom prst="rect">
            <a:avLst/>
          </a:prstGeom>
        </p:spPr>
        <p:txBody>
          <a:bodyPr wrap="square">
            <a:spAutoFit/>
          </a:bodyPr>
          <a:lstStyle/>
          <a:p>
            <a:pPr algn="ctr" defTabSz="733616" hangingPunct="0">
              <a:defRPr/>
            </a:pPr>
            <a:r>
              <a:rPr lang="en-US" altLang="x-none" sz="1467" b="1" kern="0" dirty="0">
                <a:solidFill>
                  <a:srgbClr val="FFFFFF"/>
                </a:solidFill>
                <a:latin typeface="Arial" panose="020B0604020202020204" pitchFamily="34" charset="0"/>
                <a:ea typeface="ＭＳ Ｐゴシック" charset="0"/>
                <a:cs typeface="Arial" panose="020B0604020202020204" pitchFamily="34" charset="0"/>
                <a:sym typeface="Helvetica Light"/>
              </a:rPr>
              <a:t>Secure digital transformation</a:t>
            </a:r>
          </a:p>
        </p:txBody>
      </p:sp>
      <p:sp>
        <p:nvSpPr>
          <p:cNvPr id="76" name="Rectangle 75">
            <a:extLst>
              <a:ext uri="{FF2B5EF4-FFF2-40B4-BE49-F238E27FC236}">
                <a16:creationId xmlns:a16="http://schemas.microsoft.com/office/drawing/2014/main" id="{9214A615-1E6F-4283-A372-990E54597683}"/>
              </a:ext>
            </a:extLst>
          </p:cNvPr>
          <p:cNvSpPr/>
          <p:nvPr/>
        </p:nvSpPr>
        <p:spPr>
          <a:xfrm>
            <a:off x="4791955" y="1714096"/>
            <a:ext cx="2592451" cy="318100"/>
          </a:xfrm>
          <a:prstGeom prst="rect">
            <a:avLst/>
          </a:prstGeom>
        </p:spPr>
        <p:txBody>
          <a:bodyPr wrap="square">
            <a:spAutoFit/>
          </a:bodyPr>
          <a:lstStyle/>
          <a:p>
            <a:pPr algn="ctr" defTabSz="733616" hangingPunct="0">
              <a:defRPr/>
            </a:pPr>
            <a:r>
              <a:rPr lang="en-US" altLang="x-none" sz="1467" b="1" kern="0" dirty="0">
                <a:solidFill>
                  <a:srgbClr val="FFFFFF"/>
                </a:solidFill>
                <a:latin typeface="Arial" panose="020B0604020202020204" pitchFamily="34" charset="0"/>
                <a:ea typeface="ＭＳ Ｐゴシック" charset="0"/>
                <a:cs typeface="Arial" panose="020B0604020202020204" pitchFamily="34" charset="0"/>
                <a:sym typeface="Helvetica Light"/>
              </a:rPr>
              <a:t>Secure CX</a:t>
            </a:r>
            <a:endParaRPr lang="en-GB" sz="1467" b="1" kern="0" dirty="0">
              <a:solidFill>
                <a:srgbClr val="1C1F50"/>
              </a:solidFill>
              <a:latin typeface="Arial"/>
              <a:ea typeface="ＭＳ Ｐゴシック" charset="0"/>
            </a:endParaRPr>
          </a:p>
        </p:txBody>
      </p:sp>
      <p:sp>
        <p:nvSpPr>
          <p:cNvPr id="77" name="Rectangle 76">
            <a:extLst>
              <a:ext uri="{FF2B5EF4-FFF2-40B4-BE49-F238E27FC236}">
                <a16:creationId xmlns:a16="http://schemas.microsoft.com/office/drawing/2014/main" id="{43BBD0ED-2C7F-4CEF-B70D-CB7478084628}"/>
              </a:ext>
            </a:extLst>
          </p:cNvPr>
          <p:cNvSpPr/>
          <p:nvPr/>
        </p:nvSpPr>
        <p:spPr>
          <a:xfrm>
            <a:off x="8206440" y="1696834"/>
            <a:ext cx="2363147" cy="318100"/>
          </a:xfrm>
          <a:prstGeom prst="rect">
            <a:avLst/>
          </a:prstGeom>
        </p:spPr>
        <p:txBody>
          <a:bodyPr wrap="square">
            <a:spAutoFit/>
          </a:bodyPr>
          <a:lstStyle/>
          <a:p>
            <a:pPr algn="ctr" defTabSz="733616" hangingPunct="0">
              <a:defRPr/>
            </a:pPr>
            <a:r>
              <a:rPr lang="en-US" altLang="x-none" sz="1467" b="1" kern="0" dirty="0">
                <a:solidFill>
                  <a:srgbClr val="FFFFFF"/>
                </a:solidFill>
                <a:latin typeface="Arial" panose="020B0604020202020204" pitchFamily="34" charset="0"/>
                <a:ea typeface="ＭＳ Ｐゴシック" charset="0"/>
                <a:cs typeface="Arial" panose="020B0604020202020204" pitchFamily="34" charset="0"/>
                <a:sym typeface="Helvetica Light"/>
              </a:rPr>
              <a:t>Secure workplace</a:t>
            </a:r>
            <a:endParaRPr lang="en-GB" sz="1467" b="1" kern="0" dirty="0">
              <a:solidFill>
                <a:srgbClr val="FFFFFF"/>
              </a:solidFill>
              <a:latin typeface="Arial"/>
              <a:ea typeface="ＭＳ Ｐゴシック" charset="0"/>
            </a:endParaRPr>
          </a:p>
        </p:txBody>
      </p:sp>
      <p:sp>
        <p:nvSpPr>
          <p:cNvPr id="78" name="Rectangle 77">
            <a:extLst>
              <a:ext uri="{FF2B5EF4-FFF2-40B4-BE49-F238E27FC236}">
                <a16:creationId xmlns:a16="http://schemas.microsoft.com/office/drawing/2014/main" id="{5384A121-A5CF-441F-9393-B2523CA97E3E}"/>
              </a:ext>
            </a:extLst>
          </p:cNvPr>
          <p:cNvSpPr/>
          <p:nvPr/>
        </p:nvSpPr>
        <p:spPr>
          <a:xfrm>
            <a:off x="1473462" y="2949448"/>
            <a:ext cx="2327508" cy="543867"/>
          </a:xfrm>
          <a:prstGeom prst="rect">
            <a:avLst/>
          </a:prstGeom>
        </p:spPr>
        <p:txBody>
          <a:bodyPr wrap="square">
            <a:spAutoFit/>
          </a:bodyPr>
          <a:lstStyle/>
          <a:p>
            <a:pPr algn="ctr" defTabSz="733616" hangingPunct="0"/>
            <a:r>
              <a:rPr lang="en-US" altLang="x-none" sz="1467" b="1" kern="0" dirty="0">
                <a:solidFill>
                  <a:srgbClr val="FFFFFF"/>
                </a:solidFill>
                <a:latin typeface="Arial" panose="020B0604020202020204" pitchFamily="34" charset="0"/>
                <a:ea typeface="ＭＳ Ｐゴシック" charset="0"/>
                <a:cs typeface="Arial" panose="020B0604020202020204" pitchFamily="34" charset="0"/>
                <a:sym typeface="Helvetica Light"/>
              </a:rPr>
              <a:t>Secure data center and hybrid cloud </a:t>
            </a:r>
          </a:p>
        </p:txBody>
      </p:sp>
      <p:sp>
        <p:nvSpPr>
          <p:cNvPr id="79" name="Rectangle 78">
            <a:extLst>
              <a:ext uri="{FF2B5EF4-FFF2-40B4-BE49-F238E27FC236}">
                <a16:creationId xmlns:a16="http://schemas.microsoft.com/office/drawing/2014/main" id="{7133BF5C-56E1-41C4-851B-1579C66E645D}"/>
              </a:ext>
            </a:extLst>
          </p:cNvPr>
          <p:cNvSpPr/>
          <p:nvPr/>
        </p:nvSpPr>
        <p:spPr>
          <a:xfrm>
            <a:off x="8223725" y="3071966"/>
            <a:ext cx="2363147" cy="318100"/>
          </a:xfrm>
          <a:prstGeom prst="rect">
            <a:avLst/>
          </a:prstGeom>
        </p:spPr>
        <p:txBody>
          <a:bodyPr wrap="square">
            <a:spAutoFit/>
          </a:bodyPr>
          <a:lstStyle/>
          <a:p>
            <a:pPr algn="ctr" defTabSz="733616" hangingPunct="0">
              <a:defRPr/>
            </a:pPr>
            <a:r>
              <a:rPr lang="en-US" altLang="x-none" sz="1467" b="1" kern="0" dirty="0">
                <a:solidFill>
                  <a:srgbClr val="FFFFFF"/>
                </a:solidFill>
                <a:latin typeface="Arial" panose="020B0604020202020204" pitchFamily="34" charset="0"/>
                <a:ea typeface="ＭＳ Ｐゴシック" charset="0"/>
                <a:cs typeface="Arial" panose="020B0604020202020204" pitchFamily="34" charset="0"/>
                <a:sym typeface="Helvetica Light"/>
              </a:rPr>
              <a:t>Secure networking </a:t>
            </a:r>
          </a:p>
        </p:txBody>
      </p:sp>
      <p:pic>
        <p:nvPicPr>
          <p:cNvPr id="80" name="Graphic 79">
            <a:extLst>
              <a:ext uri="{FF2B5EF4-FFF2-40B4-BE49-F238E27FC236}">
                <a16:creationId xmlns:a16="http://schemas.microsoft.com/office/drawing/2014/main" id="{230B697F-EDE1-4F5A-959B-E3BA60653F66}"/>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385015" y="2658664"/>
            <a:ext cx="384539" cy="384539"/>
          </a:xfrm>
          <a:prstGeom prst="rect">
            <a:avLst/>
          </a:prstGeom>
        </p:spPr>
      </p:pic>
      <p:pic>
        <p:nvPicPr>
          <p:cNvPr id="81" name="Picture 80">
            <a:extLst>
              <a:ext uri="{FF2B5EF4-FFF2-40B4-BE49-F238E27FC236}">
                <a16:creationId xmlns:a16="http://schemas.microsoft.com/office/drawing/2014/main" id="{A880F4A5-C22C-45BB-8CAF-798F5CAE640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444947" y="1307712"/>
            <a:ext cx="384539" cy="384539"/>
          </a:xfrm>
          <a:prstGeom prst="rect">
            <a:avLst/>
          </a:prstGeom>
        </p:spPr>
      </p:pic>
      <p:pic>
        <p:nvPicPr>
          <p:cNvPr id="82" name="Picture 81">
            <a:extLst>
              <a:ext uri="{FF2B5EF4-FFF2-40B4-BE49-F238E27FC236}">
                <a16:creationId xmlns:a16="http://schemas.microsoft.com/office/drawing/2014/main" id="{706FF255-2135-4B61-B564-5F1AE0B307C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156652" y="1310146"/>
            <a:ext cx="333019" cy="379540"/>
          </a:xfrm>
          <a:prstGeom prst="rect">
            <a:avLst/>
          </a:prstGeom>
        </p:spPr>
      </p:pic>
      <p:pic>
        <p:nvPicPr>
          <p:cNvPr id="83" name="Graphic 82">
            <a:extLst>
              <a:ext uri="{FF2B5EF4-FFF2-40B4-BE49-F238E27FC236}">
                <a16:creationId xmlns:a16="http://schemas.microsoft.com/office/drawing/2014/main" id="{1A36038F-8FA9-4FE7-94EC-2ACC49C24634}"/>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5896843" y="1306158"/>
            <a:ext cx="404821" cy="404821"/>
          </a:xfrm>
          <a:prstGeom prst="rect">
            <a:avLst/>
          </a:prstGeom>
        </p:spPr>
      </p:pic>
      <p:sp>
        <p:nvSpPr>
          <p:cNvPr id="84" name="TextBox 83">
            <a:extLst>
              <a:ext uri="{FF2B5EF4-FFF2-40B4-BE49-F238E27FC236}">
                <a16:creationId xmlns:a16="http://schemas.microsoft.com/office/drawing/2014/main" id="{4DFEAB5C-2FC7-407A-BA73-CD4BA244FF9E}"/>
              </a:ext>
            </a:extLst>
          </p:cNvPr>
          <p:cNvSpPr txBox="1"/>
          <p:nvPr/>
        </p:nvSpPr>
        <p:spPr>
          <a:xfrm>
            <a:off x="8437728" y="1975437"/>
            <a:ext cx="1935145" cy="420756"/>
          </a:xfrm>
          <a:prstGeom prst="rect">
            <a:avLst/>
          </a:prstGeom>
          <a:noFill/>
        </p:spPr>
        <p:txBody>
          <a:bodyPr wrap="none" rtlCol="0">
            <a:spAutoFit/>
          </a:bodyPr>
          <a:lstStyle>
            <a:defPPr>
              <a:defRPr lang="en-US"/>
            </a:defPPr>
            <a:lvl1pPr algn="ctr" defTabSz="914378" fontAlgn="base">
              <a:spcBef>
                <a:spcPct val="0"/>
              </a:spcBef>
              <a:spcAft>
                <a:spcPct val="0"/>
              </a:spcAft>
              <a:defRPr sz="800">
                <a:solidFill>
                  <a:srgbClr val="FFFFFF"/>
                </a:solidFill>
                <a:latin typeface="Arial" charset="0"/>
                <a:ea typeface="ＭＳ Ｐゴシック" charset="0"/>
              </a:defRPr>
            </a:lvl1pPr>
          </a:lstStyle>
          <a:p>
            <a:r>
              <a:rPr lang="en-US" sz="1067" dirty="0"/>
              <a:t>Secure collaboration</a:t>
            </a:r>
            <a:br>
              <a:rPr lang="en-US" sz="1067" dirty="0"/>
            </a:br>
            <a:r>
              <a:rPr lang="en-US" sz="1067" dirty="0"/>
              <a:t>Secure connected workplace</a:t>
            </a:r>
          </a:p>
        </p:txBody>
      </p:sp>
      <p:sp>
        <p:nvSpPr>
          <p:cNvPr id="85" name="TextBox 84">
            <a:extLst>
              <a:ext uri="{FF2B5EF4-FFF2-40B4-BE49-F238E27FC236}">
                <a16:creationId xmlns:a16="http://schemas.microsoft.com/office/drawing/2014/main" id="{42A64E51-F600-43B1-8677-C8D2EE3B0DC5}"/>
              </a:ext>
            </a:extLst>
          </p:cNvPr>
          <p:cNvSpPr txBox="1"/>
          <p:nvPr/>
        </p:nvSpPr>
        <p:spPr>
          <a:xfrm>
            <a:off x="8366900" y="3371212"/>
            <a:ext cx="2137124" cy="420756"/>
          </a:xfrm>
          <a:prstGeom prst="rect">
            <a:avLst/>
          </a:prstGeom>
          <a:noFill/>
        </p:spPr>
        <p:txBody>
          <a:bodyPr wrap="none" rtlCol="0">
            <a:spAutoFit/>
          </a:bodyPr>
          <a:lstStyle>
            <a:defPPr>
              <a:defRPr lang="en-US"/>
            </a:defPPr>
            <a:lvl1pPr defTabSz="914378" fontAlgn="base">
              <a:spcBef>
                <a:spcPct val="0"/>
              </a:spcBef>
              <a:spcAft>
                <a:spcPct val="0"/>
              </a:spcAft>
              <a:defRPr sz="800">
                <a:solidFill>
                  <a:srgbClr val="FFFFFF"/>
                </a:solidFill>
                <a:latin typeface="Arial" charset="0"/>
                <a:ea typeface="ＭＳ Ｐゴシック" charset="0"/>
              </a:defRPr>
            </a:lvl1pPr>
          </a:lstStyle>
          <a:p>
            <a:pPr algn="ctr"/>
            <a:r>
              <a:rPr lang="en-US" sz="1067" dirty="0"/>
              <a:t>Secure connectivity and access </a:t>
            </a:r>
          </a:p>
          <a:p>
            <a:pPr algn="ctr"/>
            <a:r>
              <a:rPr lang="en-US" sz="1067" dirty="0"/>
              <a:t>Secure SD-WAN </a:t>
            </a:r>
          </a:p>
        </p:txBody>
      </p:sp>
      <p:sp>
        <p:nvSpPr>
          <p:cNvPr id="86" name="TextBox 85">
            <a:extLst>
              <a:ext uri="{FF2B5EF4-FFF2-40B4-BE49-F238E27FC236}">
                <a16:creationId xmlns:a16="http://schemas.microsoft.com/office/drawing/2014/main" id="{52C38CF9-DED7-44D7-8636-C907C91A6D5C}"/>
              </a:ext>
            </a:extLst>
          </p:cNvPr>
          <p:cNvSpPr txBox="1"/>
          <p:nvPr/>
        </p:nvSpPr>
        <p:spPr>
          <a:xfrm>
            <a:off x="1957887" y="2046643"/>
            <a:ext cx="1374094" cy="256545"/>
          </a:xfrm>
          <a:prstGeom prst="rect">
            <a:avLst/>
          </a:prstGeom>
          <a:noFill/>
        </p:spPr>
        <p:txBody>
          <a:bodyPr wrap="none" rtlCol="0">
            <a:spAutoFit/>
          </a:bodyPr>
          <a:lstStyle/>
          <a:p>
            <a:pPr algn="ctr" defTabSz="1219140" fontAlgn="base">
              <a:spcBef>
                <a:spcPct val="0"/>
              </a:spcBef>
              <a:spcAft>
                <a:spcPct val="0"/>
              </a:spcAft>
            </a:pPr>
            <a:r>
              <a:rPr lang="en-US" sz="1067" dirty="0">
                <a:solidFill>
                  <a:srgbClr val="FFFFFF"/>
                </a:solidFill>
                <a:latin typeface="Arial" charset="0"/>
                <a:ea typeface="ＭＳ Ｐゴシック" charset="0"/>
              </a:rPr>
              <a:t>Secure applications</a:t>
            </a:r>
          </a:p>
        </p:txBody>
      </p:sp>
      <p:pic>
        <p:nvPicPr>
          <p:cNvPr id="87" name="Graphic 86">
            <a:extLst>
              <a:ext uri="{FF2B5EF4-FFF2-40B4-BE49-F238E27FC236}">
                <a16:creationId xmlns:a16="http://schemas.microsoft.com/office/drawing/2014/main" id="{15883D38-0DEA-4271-AA91-DB58CB89F92F}"/>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9133410" y="2623877"/>
            <a:ext cx="379505" cy="379505"/>
          </a:xfrm>
          <a:prstGeom prst="rect">
            <a:avLst/>
          </a:prstGeom>
        </p:spPr>
      </p:pic>
      <p:pic>
        <p:nvPicPr>
          <p:cNvPr id="88" name="Graphic 87">
            <a:extLst>
              <a:ext uri="{FF2B5EF4-FFF2-40B4-BE49-F238E27FC236}">
                <a16:creationId xmlns:a16="http://schemas.microsoft.com/office/drawing/2014/main" id="{62A311A1-7676-4B93-BCA5-38F6F04EDB68}"/>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5878953" y="2659058"/>
            <a:ext cx="384145" cy="384145"/>
          </a:xfrm>
          <a:prstGeom prst="rect">
            <a:avLst/>
          </a:prstGeom>
        </p:spPr>
      </p:pic>
      <p:sp>
        <p:nvSpPr>
          <p:cNvPr id="89" name="Rectangle 88">
            <a:extLst>
              <a:ext uri="{FF2B5EF4-FFF2-40B4-BE49-F238E27FC236}">
                <a16:creationId xmlns:a16="http://schemas.microsoft.com/office/drawing/2014/main" id="{E7E8E099-B154-48C1-8F4F-2EA62D6EDA70}"/>
              </a:ext>
            </a:extLst>
          </p:cNvPr>
          <p:cNvSpPr/>
          <p:nvPr/>
        </p:nvSpPr>
        <p:spPr>
          <a:xfrm>
            <a:off x="5455791" y="3067793"/>
            <a:ext cx="1268672" cy="318100"/>
          </a:xfrm>
          <a:prstGeom prst="rect">
            <a:avLst/>
          </a:prstGeom>
        </p:spPr>
        <p:txBody>
          <a:bodyPr wrap="square">
            <a:spAutoFit/>
          </a:bodyPr>
          <a:lstStyle/>
          <a:p>
            <a:pPr defTabSz="733616" hangingPunct="0">
              <a:defRPr/>
            </a:pPr>
            <a:r>
              <a:rPr lang="en-US" altLang="x-none" sz="1467" b="1" kern="0" dirty="0">
                <a:solidFill>
                  <a:srgbClr val="FFFFFF"/>
                </a:solidFill>
                <a:latin typeface="Arial" panose="020B0604020202020204" pitchFamily="34" charset="0"/>
                <a:ea typeface="ＭＳ Ｐゴシック" charset="0"/>
                <a:cs typeface="Arial" panose="020B0604020202020204" pitchFamily="34" charset="0"/>
                <a:sym typeface="Helvetica Light"/>
              </a:rPr>
              <a:t>Secure OT </a:t>
            </a:r>
          </a:p>
        </p:txBody>
      </p:sp>
      <p:sp>
        <p:nvSpPr>
          <p:cNvPr id="90" name="TextBox 89">
            <a:extLst>
              <a:ext uri="{FF2B5EF4-FFF2-40B4-BE49-F238E27FC236}">
                <a16:creationId xmlns:a16="http://schemas.microsoft.com/office/drawing/2014/main" id="{B1A08BD1-3CDC-44EB-8C15-7948EC5DDBFF}"/>
              </a:ext>
            </a:extLst>
          </p:cNvPr>
          <p:cNvSpPr txBox="1"/>
          <p:nvPr/>
        </p:nvSpPr>
        <p:spPr>
          <a:xfrm>
            <a:off x="1577738" y="3417913"/>
            <a:ext cx="2085827" cy="420756"/>
          </a:xfrm>
          <a:prstGeom prst="rect">
            <a:avLst/>
          </a:prstGeom>
          <a:noFill/>
        </p:spPr>
        <p:txBody>
          <a:bodyPr wrap="none" rtlCol="0">
            <a:spAutoFit/>
          </a:bodyPr>
          <a:lstStyle/>
          <a:p>
            <a:pPr algn="ctr" defTabSz="1219140" fontAlgn="base">
              <a:spcBef>
                <a:spcPct val="0"/>
              </a:spcBef>
              <a:spcAft>
                <a:spcPct val="0"/>
              </a:spcAft>
            </a:pPr>
            <a:r>
              <a:rPr lang="en-US" sz="1067" dirty="0">
                <a:solidFill>
                  <a:srgbClr val="FFFFFF"/>
                </a:solidFill>
                <a:latin typeface="Arial" charset="0"/>
                <a:ea typeface="ＭＳ Ｐゴシック" charset="0"/>
              </a:rPr>
              <a:t>Secure data center</a:t>
            </a:r>
          </a:p>
          <a:p>
            <a:pPr algn="ctr" defTabSz="1219140" fontAlgn="base">
              <a:spcBef>
                <a:spcPct val="0"/>
              </a:spcBef>
              <a:spcAft>
                <a:spcPct val="0"/>
              </a:spcAft>
            </a:pPr>
            <a:r>
              <a:rPr lang="en-US" sz="1067" dirty="0">
                <a:solidFill>
                  <a:srgbClr val="FFFFFF"/>
                </a:solidFill>
                <a:latin typeface="Arial" charset="0"/>
                <a:ea typeface="ＭＳ Ｐゴシック" charset="0"/>
              </a:rPr>
              <a:t>Secure public and private cloud</a:t>
            </a:r>
          </a:p>
        </p:txBody>
      </p:sp>
      <p:pic>
        <p:nvPicPr>
          <p:cNvPr id="102" name="Picture 101">
            <a:extLst>
              <a:ext uri="{FF2B5EF4-FFF2-40B4-BE49-F238E27FC236}">
                <a16:creationId xmlns:a16="http://schemas.microsoft.com/office/drawing/2014/main" id="{C371E34B-364B-4027-8F32-34C90AAEE98F}"/>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4165623" y="4906356"/>
            <a:ext cx="582251" cy="308593"/>
          </a:xfrm>
          <a:prstGeom prst="rect">
            <a:avLst/>
          </a:prstGeom>
        </p:spPr>
      </p:pic>
      <p:pic>
        <p:nvPicPr>
          <p:cNvPr id="103" name="Picture 102">
            <a:extLst>
              <a:ext uri="{FF2B5EF4-FFF2-40B4-BE49-F238E27FC236}">
                <a16:creationId xmlns:a16="http://schemas.microsoft.com/office/drawing/2014/main" id="{C7CDAC44-CD48-42C4-A17A-7B4A30041616}"/>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7077869" y="4960437"/>
            <a:ext cx="1345771" cy="162839"/>
          </a:xfrm>
          <a:prstGeom prst="rect">
            <a:avLst/>
          </a:prstGeom>
        </p:spPr>
      </p:pic>
      <p:pic>
        <p:nvPicPr>
          <p:cNvPr id="104" name="Picture 103">
            <a:extLst>
              <a:ext uri="{FF2B5EF4-FFF2-40B4-BE49-F238E27FC236}">
                <a16:creationId xmlns:a16="http://schemas.microsoft.com/office/drawing/2014/main" id="{980E14D3-0BE5-40FB-A0DC-E56586E22990}"/>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5778512" y="4878158"/>
            <a:ext cx="377905" cy="348092"/>
          </a:xfrm>
          <a:prstGeom prst="rect">
            <a:avLst/>
          </a:prstGeom>
        </p:spPr>
      </p:pic>
      <p:pic>
        <p:nvPicPr>
          <p:cNvPr id="105" name="Picture 4" descr="Image result for checkpoint logo">
            <a:extLst>
              <a:ext uri="{FF2B5EF4-FFF2-40B4-BE49-F238E27FC236}">
                <a16:creationId xmlns:a16="http://schemas.microsoft.com/office/drawing/2014/main" id="{413E8C5E-38B2-45CC-85E8-CF844A7C588B}"/>
              </a:ext>
            </a:extLst>
          </p:cNvPr>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9126726" y="4929009"/>
            <a:ext cx="1639873" cy="271888"/>
          </a:xfrm>
          <a:prstGeom prst="rect">
            <a:avLst/>
          </a:prstGeom>
          <a:noFill/>
          <a:extLst>
            <a:ext uri="{909E8E84-426E-40DD-AFC4-6F175D3DCCD1}">
              <a14:hiddenFill xmlns:a14="http://schemas.microsoft.com/office/drawing/2010/main">
                <a:solidFill>
                  <a:srgbClr val="FFFFFF"/>
                </a:solidFill>
              </a14:hiddenFill>
            </a:ext>
          </a:extLst>
        </p:spPr>
      </p:pic>
      <p:pic>
        <p:nvPicPr>
          <p:cNvPr id="106" name="Picture 2" descr="Palo Alto Networks Firewall 9.1: Optimizing Firewall Threat ...">
            <a:extLst>
              <a:ext uri="{FF2B5EF4-FFF2-40B4-BE49-F238E27FC236}">
                <a16:creationId xmlns:a16="http://schemas.microsoft.com/office/drawing/2014/main" id="{3C0ED2D1-9D9F-4C75-B9AE-93F724B19595}"/>
              </a:ext>
            </a:extLst>
          </p:cNvPr>
          <p:cNvPicPr>
            <a:picLocks noChangeAspect="1" noChangeArrowheads="1"/>
          </p:cNvPicPr>
          <p:nvPr/>
        </p:nvPicPr>
        <p:blipFill rotWithShape="1">
          <a:blip r:embed="rId15" cstate="screen">
            <a:extLst>
              <a:ext uri="{28A0092B-C50C-407E-A947-70E740481C1C}">
                <a14:useLocalDpi xmlns:a14="http://schemas.microsoft.com/office/drawing/2010/main"/>
              </a:ext>
            </a:extLst>
          </a:blip>
          <a:srcRect/>
          <a:stretch/>
        </p:blipFill>
        <p:spPr bwMode="auto">
          <a:xfrm>
            <a:off x="2024369" y="4823521"/>
            <a:ext cx="1419971" cy="436915"/>
          </a:xfrm>
          <a:prstGeom prst="rect">
            <a:avLst/>
          </a:prstGeom>
          <a:noFill/>
          <a:extLst>
            <a:ext uri="{909E8E84-426E-40DD-AFC4-6F175D3DCCD1}">
              <a14:hiddenFill xmlns:a14="http://schemas.microsoft.com/office/drawing/2010/main">
                <a:solidFill>
                  <a:srgbClr val="FFFFFF"/>
                </a:solidFill>
              </a14:hiddenFill>
            </a:ext>
          </a:extLst>
        </p:spPr>
      </p:pic>
      <p:pic>
        <p:nvPicPr>
          <p:cNvPr id="107" name="Picture 106">
            <a:extLst>
              <a:ext uri="{FF2B5EF4-FFF2-40B4-BE49-F238E27FC236}">
                <a16:creationId xmlns:a16="http://schemas.microsoft.com/office/drawing/2014/main" id="{2169F4EB-7E4B-4628-B58E-7526B00F1000}"/>
              </a:ext>
            </a:extLst>
          </p:cNvPr>
          <p:cNvPicPr>
            <a:picLocks noChangeAspect="1"/>
          </p:cNvPicPr>
          <p:nvPr/>
        </p:nvPicPr>
        <p:blipFill rotWithShape="1">
          <a:blip r:embed="rId16" cstate="print">
            <a:extLst>
              <a:ext uri="{28A0092B-C50C-407E-A947-70E740481C1C}">
                <a14:useLocalDpi xmlns:a14="http://schemas.microsoft.com/office/drawing/2010/main"/>
              </a:ext>
            </a:extLst>
          </a:blip>
          <a:srcRect/>
          <a:stretch/>
        </p:blipFill>
        <p:spPr>
          <a:xfrm>
            <a:off x="7693785" y="5425766"/>
            <a:ext cx="1194384" cy="361085"/>
          </a:xfrm>
          <a:prstGeom prst="rect">
            <a:avLst/>
          </a:prstGeom>
        </p:spPr>
      </p:pic>
      <p:pic>
        <p:nvPicPr>
          <p:cNvPr id="108" name="Picture 107">
            <a:extLst>
              <a:ext uri="{FF2B5EF4-FFF2-40B4-BE49-F238E27FC236}">
                <a16:creationId xmlns:a16="http://schemas.microsoft.com/office/drawing/2014/main" id="{237D1A62-4CE4-4C64-B76B-1080A831A77A}"/>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5380257" y="5522707"/>
            <a:ext cx="1164960" cy="286581"/>
          </a:xfrm>
          <a:prstGeom prst="rect">
            <a:avLst/>
          </a:prstGeom>
        </p:spPr>
      </p:pic>
      <p:pic>
        <p:nvPicPr>
          <p:cNvPr id="112" name="Picture 111">
            <a:extLst>
              <a:ext uri="{FF2B5EF4-FFF2-40B4-BE49-F238E27FC236}">
                <a16:creationId xmlns:a16="http://schemas.microsoft.com/office/drawing/2014/main" id="{E36CAAA6-8193-4877-B9F2-BDA85035126F}"/>
              </a:ext>
            </a:extLst>
          </p:cNvPr>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1655379" y="5493594"/>
            <a:ext cx="810101" cy="421927"/>
          </a:xfrm>
          <a:prstGeom prst="rect">
            <a:avLst/>
          </a:prstGeom>
        </p:spPr>
      </p:pic>
      <p:pic>
        <p:nvPicPr>
          <p:cNvPr id="113" name="Picture 112">
            <a:extLst>
              <a:ext uri="{FF2B5EF4-FFF2-40B4-BE49-F238E27FC236}">
                <a16:creationId xmlns:a16="http://schemas.microsoft.com/office/drawing/2014/main" id="{09AE04E4-514F-4287-9B58-CFCA59DF1EC5}"/>
              </a:ext>
            </a:extLst>
          </p:cNvPr>
          <p:cNvPicPr>
            <a:picLocks noChangeAspect="1"/>
          </p:cNvPicPr>
          <p:nvPr/>
        </p:nvPicPr>
        <p:blipFill rotWithShape="1">
          <a:blip r:embed="rId19" cstate="screen">
            <a:extLst>
              <a:ext uri="{28A0092B-C50C-407E-A947-70E740481C1C}">
                <a14:useLocalDpi xmlns:a14="http://schemas.microsoft.com/office/drawing/2010/main"/>
              </a:ext>
            </a:extLst>
          </a:blip>
          <a:srcRect/>
          <a:stretch/>
        </p:blipFill>
        <p:spPr>
          <a:xfrm>
            <a:off x="3384563" y="6016267"/>
            <a:ext cx="501351" cy="355124"/>
          </a:xfrm>
          <a:prstGeom prst="rect">
            <a:avLst/>
          </a:prstGeom>
        </p:spPr>
      </p:pic>
      <p:pic>
        <p:nvPicPr>
          <p:cNvPr id="114" name="Picture 113">
            <a:extLst>
              <a:ext uri="{FF2B5EF4-FFF2-40B4-BE49-F238E27FC236}">
                <a16:creationId xmlns:a16="http://schemas.microsoft.com/office/drawing/2014/main" id="{28BC64DA-E7F0-467F-9A21-6B64C838C85D}"/>
              </a:ext>
            </a:extLst>
          </p:cNvPr>
          <p:cNvPicPr>
            <a:picLocks noChangeAspect="1"/>
          </p:cNvPicPr>
          <p:nvPr/>
        </p:nvPicPr>
        <p:blipFill>
          <a:blip r:embed="rId20" cstate="screen">
            <a:extLst>
              <a:ext uri="{28A0092B-C50C-407E-A947-70E740481C1C}">
                <a14:useLocalDpi xmlns:a14="http://schemas.microsoft.com/office/drawing/2010/main"/>
              </a:ext>
            </a:extLst>
          </a:blip>
          <a:stretch>
            <a:fillRect/>
          </a:stretch>
        </p:blipFill>
        <p:spPr>
          <a:xfrm>
            <a:off x="6546069" y="6040508"/>
            <a:ext cx="894080" cy="306640"/>
          </a:xfrm>
          <a:prstGeom prst="rect">
            <a:avLst/>
          </a:prstGeom>
        </p:spPr>
      </p:pic>
      <p:pic>
        <p:nvPicPr>
          <p:cNvPr id="115" name="Picture 114">
            <a:extLst>
              <a:ext uri="{FF2B5EF4-FFF2-40B4-BE49-F238E27FC236}">
                <a16:creationId xmlns:a16="http://schemas.microsoft.com/office/drawing/2014/main" id="{82A21AB9-33DD-4BEC-84F7-8FB278B6E3BE}"/>
              </a:ext>
            </a:extLst>
          </p:cNvPr>
          <p:cNvPicPr>
            <a:picLocks noChangeAspect="1"/>
          </p:cNvPicPr>
          <p:nvPr/>
        </p:nvPicPr>
        <p:blipFill>
          <a:blip r:embed="rId21" cstate="screen">
            <a:extLst>
              <a:ext uri="{28A0092B-C50C-407E-A947-70E740481C1C}">
                <a14:useLocalDpi xmlns:a14="http://schemas.microsoft.com/office/drawing/2010/main"/>
              </a:ext>
            </a:extLst>
          </a:blip>
          <a:stretch>
            <a:fillRect/>
          </a:stretch>
        </p:blipFill>
        <p:spPr>
          <a:xfrm>
            <a:off x="4696760" y="6044739"/>
            <a:ext cx="1064923" cy="298180"/>
          </a:xfrm>
          <a:prstGeom prst="rect">
            <a:avLst/>
          </a:prstGeom>
        </p:spPr>
      </p:pic>
      <p:pic>
        <p:nvPicPr>
          <p:cNvPr id="116" name="Picture 115">
            <a:extLst>
              <a:ext uri="{FF2B5EF4-FFF2-40B4-BE49-F238E27FC236}">
                <a16:creationId xmlns:a16="http://schemas.microsoft.com/office/drawing/2014/main" id="{F02DF9AA-FE36-4BEA-BCC1-2CF29A2DC53C}"/>
              </a:ext>
            </a:extLst>
          </p:cNvPr>
          <p:cNvPicPr>
            <a:picLocks noChangeAspect="1"/>
          </p:cNvPicPr>
          <p:nvPr/>
        </p:nvPicPr>
        <p:blipFill rotWithShape="1">
          <a:blip r:embed="rId22" cstate="screen">
            <a:extLst>
              <a:ext uri="{28A0092B-C50C-407E-A947-70E740481C1C}">
                <a14:useLocalDpi xmlns:a14="http://schemas.microsoft.com/office/drawing/2010/main"/>
              </a:ext>
            </a:extLst>
          </a:blip>
          <a:srcRect/>
          <a:stretch/>
        </p:blipFill>
        <p:spPr>
          <a:xfrm>
            <a:off x="1257549" y="6022253"/>
            <a:ext cx="1445871" cy="343153"/>
          </a:xfrm>
          <a:prstGeom prst="rect">
            <a:avLst/>
          </a:prstGeom>
        </p:spPr>
      </p:pic>
      <p:pic>
        <p:nvPicPr>
          <p:cNvPr id="7" name="Picture 6" descr="A close up of a sign&#10;&#10;Description automatically generated">
            <a:extLst>
              <a:ext uri="{FF2B5EF4-FFF2-40B4-BE49-F238E27FC236}">
                <a16:creationId xmlns:a16="http://schemas.microsoft.com/office/drawing/2014/main" id="{387C80F6-BD80-43E7-AF17-6D587F6FF7F9}"/>
              </a:ext>
            </a:extLst>
          </p:cNvPr>
          <p:cNvPicPr>
            <a:picLocks noChangeAspect="1"/>
          </p:cNvPicPr>
          <p:nvPr/>
        </p:nvPicPr>
        <p:blipFill>
          <a:blip r:embed="rId23" cstate="screen">
            <a:extLst>
              <a:ext uri="{28A0092B-C50C-407E-A947-70E740481C1C}">
                <a14:useLocalDpi xmlns:a14="http://schemas.microsoft.com/office/drawing/2010/main"/>
              </a:ext>
            </a:extLst>
          </a:blip>
          <a:stretch>
            <a:fillRect/>
          </a:stretch>
        </p:blipFill>
        <p:spPr>
          <a:xfrm>
            <a:off x="8199279" y="6049413"/>
            <a:ext cx="894080" cy="265164"/>
          </a:xfrm>
          <a:prstGeom prst="rect">
            <a:avLst/>
          </a:prstGeom>
        </p:spPr>
      </p:pic>
      <p:pic>
        <p:nvPicPr>
          <p:cNvPr id="53" name="Picture 52">
            <a:extLst>
              <a:ext uri="{FF2B5EF4-FFF2-40B4-BE49-F238E27FC236}">
                <a16:creationId xmlns:a16="http://schemas.microsoft.com/office/drawing/2014/main" id="{59C73068-7AD8-467F-B2AA-7B8048A12333}"/>
              </a:ext>
            </a:extLst>
          </p:cNvPr>
          <p:cNvPicPr>
            <a:picLocks noChangeAspect="1"/>
          </p:cNvPicPr>
          <p:nvPr/>
        </p:nvPicPr>
        <p:blipFill>
          <a:blip r:embed="rId24" cstate="screen">
            <a:extLst>
              <a:ext uri="{28A0092B-C50C-407E-A947-70E740481C1C}">
                <a14:useLocalDpi xmlns:a14="http://schemas.microsoft.com/office/drawing/2010/main"/>
              </a:ext>
            </a:extLst>
          </a:blip>
          <a:stretch>
            <a:fillRect/>
          </a:stretch>
        </p:blipFill>
        <p:spPr>
          <a:xfrm>
            <a:off x="9433574" y="5453347"/>
            <a:ext cx="1147479" cy="321932"/>
          </a:xfrm>
          <a:prstGeom prst="rect">
            <a:avLst/>
          </a:prstGeom>
        </p:spPr>
      </p:pic>
      <p:pic>
        <p:nvPicPr>
          <p:cNvPr id="54" name="Picture 53" descr="A picture containing drawing&#10;&#10;Description automatically generated">
            <a:extLst>
              <a:ext uri="{FF2B5EF4-FFF2-40B4-BE49-F238E27FC236}">
                <a16:creationId xmlns:a16="http://schemas.microsoft.com/office/drawing/2014/main" id="{D4BE11A8-0AB4-4F04-A982-739921432FC2}"/>
              </a:ext>
            </a:extLst>
          </p:cNvPr>
          <p:cNvPicPr>
            <a:picLocks noChangeAspect="1"/>
          </p:cNvPicPr>
          <p:nvPr/>
        </p:nvPicPr>
        <p:blipFill>
          <a:blip r:embed="rId25" cstate="screen">
            <a:extLst>
              <a:ext uri="{28A0092B-C50C-407E-A947-70E740481C1C}">
                <a14:useLocalDpi xmlns:a14="http://schemas.microsoft.com/office/drawing/2010/main"/>
              </a:ext>
            </a:extLst>
          </a:blip>
          <a:stretch>
            <a:fillRect/>
          </a:stretch>
        </p:blipFill>
        <p:spPr>
          <a:xfrm>
            <a:off x="2791627" y="5499401"/>
            <a:ext cx="2164936" cy="369535"/>
          </a:xfrm>
          <a:prstGeom prst="rect">
            <a:avLst/>
          </a:prstGeom>
        </p:spPr>
      </p:pic>
      <p:pic>
        <p:nvPicPr>
          <p:cNvPr id="55" name="Picture 54">
            <a:extLst>
              <a:ext uri="{FF2B5EF4-FFF2-40B4-BE49-F238E27FC236}">
                <a16:creationId xmlns:a16="http://schemas.microsoft.com/office/drawing/2014/main" id="{D3DE4533-B1A3-4014-BBBE-55A247E38EBB}"/>
              </a:ext>
            </a:extLst>
          </p:cNvPr>
          <p:cNvPicPr>
            <a:picLocks noChangeAspect="1"/>
          </p:cNvPicPr>
          <p:nvPr/>
        </p:nvPicPr>
        <p:blipFill>
          <a:blip r:embed="rId26" cstate="screen">
            <a:extLst>
              <a:ext uri="{28A0092B-C50C-407E-A947-70E740481C1C}">
                <a14:useLocalDpi xmlns:a14="http://schemas.microsoft.com/office/drawing/2010/main"/>
              </a:ext>
            </a:extLst>
          </a:blip>
          <a:stretch>
            <a:fillRect/>
          </a:stretch>
        </p:blipFill>
        <p:spPr>
          <a:xfrm>
            <a:off x="9646608" y="5981742"/>
            <a:ext cx="1340499" cy="455537"/>
          </a:xfrm>
          <a:prstGeom prst="rect">
            <a:avLst/>
          </a:prstGeom>
        </p:spPr>
      </p:pic>
    </p:spTree>
    <p:extLst>
      <p:ext uri="{BB962C8B-B14F-4D97-AF65-F5344CB8AC3E}">
        <p14:creationId xmlns:p14="http://schemas.microsoft.com/office/powerpoint/2010/main" val="39965692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7174C2A-AFE4-4F23-9635-7C7E83E55B6F}"/>
              </a:ext>
            </a:extLst>
          </p:cNvPr>
          <p:cNvSpPr/>
          <p:nvPr/>
        </p:nvSpPr>
        <p:spPr>
          <a:xfrm>
            <a:off x="10548258" y="-20077"/>
            <a:ext cx="1643743" cy="3160628"/>
          </a:xfrm>
          <a:prstGeom prst="rect">
            <a:avLst/>
          </a:prstGeom>
          <a:solidFill>
            <a:srgbClr val="E3E1D4"/>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48000" tIns="48000" rIns="48000" bIns="48000" rtlCol="0" anchor="ctr"/>
          <a:lstStyle/>
          <a:p>
            <a:pPr algn="ctr">
              <a:lnSpc>
                <a:spcPct val="110000"/>
              </a:lnSpc>
              <a:spcBef>
                <a:spcPts val="267"/>
              </a:spcBef>
              <a:spcAft>
                <a:spcPts val="267"/>
              </a:spcAft>
            </a:pPr>
            <a:endParaRPr lang="en-US" sz="2133"/>
          </a:p>
        </p:txBody>
      </p:sp>
      <p:pic>
        <p:nvPicPr>
          <p:cNvPr id="103" name="Picture 102">
            <a:extLst>
              <a:ext uri="{FF2B5EF4-FFF2-40B4-BE49-F238E27FC236}">
                <a16:creationId xmlns:a16="http://schemas.microsoft.com/office/drawing/2014/main" id="{708DED5F-2961-914F-9FEE-38BD6FFD0F8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 y="-20077"/>
            <a:ext cx="10763260" cy="3160628"/>
          </a:xfrm>
          <a:prstGeom prst="roundRect">
            <a:avLst>
              <a:gd name="adj" fmla="val 0"/>
            </a:avLst>
          </a:prstGeom>
        </p:spPr>
      </p:pic>
      <p:sp>
        <p:nvSpPr>
          <p:cNvPr id="66" name="Rectangle 65">
            <a:extLst>
              <a:ext uri="{FF2B5EF4-FFF2-40B4-BE49-F238E27FC236}">
                <a16:creationId xmlns:a16="http://schemas.microsoft.com/office/drawing/2014/main" id="{A1325B6E-1B30-E449-A4F5-8C445167A995}"/>
              </a:ext>
            </a:extLst>
          </p:cNvPr>
          <p:cNvSpPr/>
          <p:nvPr/>
        </p:nvSpPr>
        <p:spPr>
          <a:xfrm>
            <a:off x="-1" y="-24506"/>
            <a:ext cx="12192001" cy="3160628"/>
          </a:xfrm>
          <a:prstGeom prst="rect">
            <a:avLst/>
          </a:prstGeom>
          <a:solidFill>
            <a:schemeClr val="tx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GB" sz="2400">
              <a:solidFill>
                <a:prstClr val="white"/>
              </a:solidFill>
              <a:latin typeface="Calibri" panose="020F0502020204030204" pitchFamily="34" charset="0"/>
              <a:cs typeface="Calibri" panose="020F0502020204030204" pitchFamily="34" charset="0"/>
            </a:endParaRPr>
          </a:p>
        </p:txBody>
      </p:sp>
      <p:sp>
        <p:nvSpPr>
          <p:cNvPr id="16" name="Title 3">
            <a:extLst>
              <a:ext uri="{FF2B5EF4-FFF2-40B4-BE49-F238E27FC236}">
                <a16:creationId xmlns:a16="http://schemas.microsoft.com/office/drawing/2014/main" id="{3BF9A1E4-EE8F-844A-8C58-0B384A2384DB}"/>
              </a:ext>
            </a:extLst>
          </p:cNvPr>
          <p:cNvSpPr>
            <a:spLocks noGrp="1"/>
          </p:cNvSpPr>
          <p:nvPr>
            <p:ph type="title"/>
          </p:nvPr>
        </p:nvSpPr>
        <p:spPr>
          <a:xfrm>
            <a:off x="1505485" y="1568433"/>
            <a:ext cx="9199416" cy="1523704"/>
          </a:xfrm>
        </p:spPr>
        <p:txBody>
          <a:bodyPr/>
          <a:lstStyle/>
          <a:p>
            <a:pPr algn="ctr">
              <a:lnSpc>
                <a:spcPct val="100000"/>
              </a:lnSpc>
              <a:spcBef>
                <a:spcPts val="800"/>
              </a:spcBef>
              <a:spcAft>
                <a:spcPts val="133"/>
              </a:spcAft>
            </a:pPr>
            <a:r>
              <a:rPr lang="en-US" sz="3733" dirty="0">
                <a:solidFill>
                  <a:srgbClr val="FFFFFF"/>
                </a:solidFill>
                <a:latin typeface="Arial" panose="020B0604020202020204" pitchFamily="34" charset="0"/>
                <a:cs typeface="Arial" panose="020B0604020202020204" pitchFamily="34" charset="0"/>
              </a:rPr>
              <a:t>Secure OT</a:t>
            </a:r>
            <a:br>
              <a:rPr lang="en-US" sz="3733" dirty="0">
                <a:solidFill>
                  <a:srgbClr val="FFFFFF"/>
                </a:solidFill>
                <a:latin typeface="Arial" panose="020B0604020202020204" pitchFamily="34" charset="0"/>
                <a:cs typeface="Arial" panose="020B0604020202020204" pitchFamily="34" charset="0"/>
              </a:rPr>
            </a:br>
            <a:r>
              <a:rPr lang="en-US" sz="1867" b="0" dirty="0">
                <a:solidFill>
                  <a:srgbClr val="FFFFFF"/>
                </a:solidFill>
                <a:latin typeface="Arial" panose="020B0604020202020204" pitchFamily="34" charset="0"/>
                <a:ea typeface="Calibri"/>
                <a:cs typeface="Arial" panose="020B0604020202020204" pitchFamily="34" charset="0"/>
                <a:sym typeface="Calibri"/>
              </a:rPr>
              <a:t>Realize the business benefits of IT and OT convergence </a:t>
            </a:r>
            <a:br>
              <a:rPr lang="en-US" sz="1867" b="0" dirty="0">
                <a:solidFill>
                  <a:srgbClr val="FFFFFF"/>
                </a:solidFill>
                <a:latin typeface="Arial" panose="020B0604020202020204" pitchFamily="34" charset="0"/>
                <a:ea typeface="Calibri"/>
                <a:cs typeface="Arial" panose="020B0604020202020204" pitchFamily="34" charset="0"/>
                <a:sym typeface="Calibri"/>
              </a:rPr>
            </a:br>
            <a:r>
              <a:rPr lang="en-US" sz="1867" b="0" dirty="0">
                <a:solidFill>
                  <a:srgbClr val="FFFFFF"/>
                </a:solidFill>
                <a:latin typeface="Arial" panose="020B0604020202020204" pitchFamily="34" charset="0"/>
                <a:ea typeface="Calibri"/>
                <a:cs typeface="Arial" panose="020B0604020202020204" pitchFamily="34" charset="0"/>
                <a:sym typeface="Calibri"/>
              </a:rPr>
              <a:t>while effectively managing risk.</a:t>
            </a:r>
            <a:endParaRPr lang="en-US" sz="1600" b="0" dirty="0">
              <a:solidFill>
                <a:schemeClr val="bg1"/>
              </a:solidFill>
            </a:endParaRPr>
          </a:p>
        </p:txBody>
      </p:sp>
      <p:sp>
        <p:nvSpPr>
          <p:cNvPr id="36" name="Rectangle 35">
            <a:extLst>
              <a:ext uri="{FF2B5EF4-FFF2-40B4-BE49-F238E27FC236}">
                <a16:creationId xmlns:a16="http://schemas.microsoft.com/office/drawing/2014/main" id="{C759AB6D-0D49-D944-A76E-4796BF7B289E}"/>
              </a:ext>
            </a:extLst>
          </p:cNvPr>
          <p:cNvSpPr/>
          <p:nvPr/>
        </p:nvSpPr>
        <p:spPr>
          <a:xfrm>
            <a:off x="2555887" y="5351994"/>
            <a:ext cx="2545400" cy="738664"/>
          </a:xfrm>
          <a:prstGeom prst="rect">
            <a:avLst/>
          </a:prstGeom>
        </p:spPr>
        <p:txBody>
          <a:bodyPr wrap="square">
            <a:spAutoFit/>
          </a:bodyPr>
          <a:lstStyle/>
          <a:p>
            <a:pPr algn="ctr"/>
            <a:r>
              <a:rPr lang="en-GB" sz="1400" dirty="0"/>
              <a:t>Visibility of your OT assets and communication flows across your OT environment.</a:t>
            </a:r>
          </a:p>
        </p:txBody>
      </p:sp>
      <p:grpSp>
        <p:nvGrpSpPr>
          <p:cNvPr id="64" name="Group 63">
            <a:extLst>
              <a:ext uri="{FF2B5EF4-FFF2-40B4-BE49-F238E27FC236}">
                <a16:creationId xmlns:a16="http://schemas.microsoft.com/office/drawing/2014/main" id="{592CFE18-10BD-B146-8697-18064067054C}"/>
              </a:ext>
            </a:extLst>
          </p:cNvPr>
          <p:cNvGrpSpPr/>
          <p:nvPr/>
        </p:nvGrpSpPr>
        <p:grpSpPr>
          <a:xfrm>
            <a:off x="3227613" y="4011823"/>
            <a:ext cx="1201951" cy="1201951"/>
            <a:chOff x="464629" y="2422050"/>
            <a:chExt cx="901463" cy="901463"/>
          </a:xfrm>
        </p:grpSpPr>
        <p:sp>
          <p:nvSpPr>
            <p:cNvPr id="67" name="Oval 66">
              <a:extLst>
                <a:ext uri="{FF2B5EF4-FFF2-40B4-BE49-F238E27FC236}">
                  <a16:creationId xmlns:a16="http://schemas.microsoft.com/office/drawing/2014/main" id="{6FA9474E-B2B2-4440-AA38-50BA2A0F216E}"/>
                </a:ext>
              </a:extLst>
            </p:cNvPr>
            <p:cNvSpPr/>
            <p:nvPr/>
          </p:nvSpPr>
          <p:spPr>
            <a:xfrm>
              <a:off x="464629" y="2422050"/>
              <a:ext cx="901463" cy="901463"/>
            </a:xfrm>
            <a:prstGeom prst="ellipse">
              <a:avLst/>
            </a:prstGeom>
            <a:noFill/>
            <a:ln w="1905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lIns="48000" tIns="48000" rIns="48000" bIns="48000" rtlCol="0" anchor="ctr"/>
            <a:lstStyle/>
            <a:p>
              <a:pPr algn="ctr">
                <a:lnSpc>
                  <a:spcPct val="110000"/>
                </a:lnSpc>
                <a:spcBef>
                  <a:spcPts val="267"/>
                </a:spcBef>
                <a:spcAft>
                  <a:spcPts val="267"/>
                </a:spcAft>
              </a:pPr>
              <a:endParaRPr lang="en-US" sz="2133"/>
            </a:p>
          </p:txBody>
        </p:sp>
        <p:sp>
          <p:nvSpPr>
            <p:cNvPr id="68" name="Oval 67">
              <a:extLst>
                <a:ext uri="{FF2B5EF4-FFF2-40B4-BE49-F238E27FC236}">
                  <a16:creationId xmlns:a16="http://schemas.microsoft.com/office/drawing/2014/main" id="{9965F79C-C1A8-6643-91C9-ADA479C3A0DC}"/>
                </a:ext>
              </a:extLst>
            </p:cNvPr>
            <p:cNvSpPr/>
            <p:nvPr/>
          </p:nvSpPr>
          <p:spPr>
            <a:xfrm>
              <a:off x="547264" y="2504685"/>
              <a:ext cx="736192" cy="736192"/>
            </a:xfrm>
            <a:prstGeom prst="ellipse">
              <a:avLst/>
            </a:prstGeom>
            <a:solidFill>
              <a:schemeClr val="accent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lIns="48000" tIns="48000" rIns="48000" bIns="48000" rtlCol="0" anchor="ctr"/>
            <a:lstStyle/>
            <a:p>
              <a:pPr algn="ctr">
                <a:lnSpc>
                  <a:spcPct val="110000"/>
                </a:lnSpc>
                <a:spcBef>
                  <a:spcPts val="267"/>
                </a:spcBef>
                <a:spcAft>
                  <a:spcPts val="267"/>
                </a:spcAft>
              </a:pPr>
              <a:endParaRPr lang="en-US" sz="2133"/>
            </a:p>
          </p:txBody>
        </p:sp>
      </p:grpSp>
      <p:sp>
        <p:nvSpPr>
          <p:cNvPr id="54" name="Rectangle 53">
            <a:extLst>
              <a:ext uri="{FF2B5EF4-FFF2-40B4-BE49-F238E27FC236}">
                <a16:creationId xmlns:a16="http://schemas.microsoft.com/office/drawing/2014/main" id="{3659C1AB-A3A4-7644-850E-45B497289048}"/>
              </a:ext>
            </a:extLst>
          </p:cNvPr>
          <p:cNvSpPr/>
          <p:nvPr/>
        </p:nvSpPr>
        <p:spPr>
          <a:xfrm>
            <a:off x="105031" y="5324779"/>
            <a:ext cx="2351584" cy="738664"/>
          </a:xfrm>
          <a:prstGeom prst="rect">
            <a:avLst/>
          </a:prstGeom>
        </p:spPr>
        <p:txBody>
          <a:bodyPr wrap="square">
            <a:spAutoFit/>
          </a:bodyPr>
          <a:lstStyle/>
          <a:p>
            <a:pPr algn="ctr"/>
            <a:r>
              <a:rPr lang="en-GB" sz="1400" dirty="0"/>
              <a:t>Cybersecurity posture </a:t>
            </a:r>
            <a:br>
              <a:rPr lang="en-GB" sz="1400" dirty="0"/>
            </a:br>
            <a:r>
              <a:rPr lang="en-GB" sz="1400" dirty="0"/>
              <a:t>that spans your IT and </a:t>
            </a:r>
            <a:br>
              <a:rPr lang="en-GB" sz="1400" dirty="0"/>
            </a:br>
            <a:r>
              <a:rPr lang="en-GB" sz="1400" dirty="0"/>
              <a:t>OT environments. </a:t>
            </a:r>
          </a:p>
        </p:txBody>
      </p:sp>
      <p:grpSp>
        <p:nvGrpSpPr>
          <p:cNvPr id="76" name="Group 75">
            <a:extLst>
              <a:ext uri="{FF2B5EF4-FFF2-40B4-BE49-F238E27FC236}">
                <a16:creationId xmlns:a16="http://schemas.microsoft.com/office/drawing/2014/main" id="{93B1A7A1-B992-544D-AA38-4B2A696C4C14}"/>
              </a:ext>
            </a:extLst>
          </p:cNvPr>
          <p:cNvGrpSpPr/>
          <p:nvPr/>
        </p:nvGrpSpPr>
        <p:grpSpPr>
          <a:xfrm>
            <a:off x="679849" y="3984609"/>
            <a:ext cx="1201951" cy="1201951"/>
            <a:chOff x="464629" y="2422050"/>
            <a:chExt cx="901463" cy="901463"/>
          </a:xfrm>
        </p:grpSpPr>
        <p:sp>
          <p:nvSpPr>
            <p:cNvPr id="77" name="Oval 76">
              <a:extLst>
                <a:ext uri="{FF2B5EF4-FFF2-40B4-BE49-F238E27FC236}">
                  <a16:creationId xmlns:a16="http://schemas.microsoft.com/office/drawing/2014/main" id="{E79071D5-DF6B-6147-9C46-8118A0324845}"/>
                </a:ext>
              </a:extLst>
            </p:cNvPr>
            <p:cNvSpPr/>
            <p:nvPr/>
          </p:nvSpPr>
          <p:spPr>
            <a:xfrm>
              <a:off x="464629" y="2422050"/>
              <a:ext cx="901463" cy="901463"/>
            </a:xfrm>
            <a:prstGeom prst="ellipse">
              <a:avLst/>
            </a:prstGeom>
            <a:noFill/>
            <a:ln w="1905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lIns="48000" tIns="48000" rIns="48000" bIns="48000" rtlCol="0" anchor="ctr"/>
            <a:lstStyle/>
            <a:p>
              <a:pPr algn="ctr">
                <a:lnSpc>
                  <a:spcPct val="110000"/>
                </a:lnSpc>
                <a:spcBef>
                  <a:spcPts val="267"/>
                </a:spcBef>
                <a:spcAft>
                  <a:spcPts val="267"/>
                </a:spcAft>
              </a:pPr>
              <a:endParaRPr lang="en-US" sz="2133"/>
            </a:p>
          </p:txBody>
        </p:sp>
        <p:sp>
          <p:nvSpPr>
            <p:cNvPr id="78" name="Oval 77">
              <a:extLst>
                <a:ext uri="{FF2B5EF4-FFF2-40B4-BE49-F238E27FC236}">
                  <a16:creationId xmlns:a16="http://schemas.microsoft.com/office/drawing/2014/main" id="{56BD87FF-2CA5-844A-8B11-DB03E887384F}"/>
                </a:ext>
              </a:extLst>
            </p:cNvPr>
            <p:cNvSpPr/>
            <p:nvPr/>
          </p:nvSpPr>
          <p:spPr>
            <a:xfrm>
              <a:off x="547264" y="2504685"/>
              <a:ext cx="736192" cy="736192"/>
            </a:xfrm>
            <a:prstGeom prst="ellipse">
              <a:avLst/>
            </a:prstGeom>
            <a:solidFill>
              <a:schemeClr val="accent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lIns="48000" tIns="48000" rIns="48000" bIns="48000" rtlCol="0" anchor="ctr"/>
            <a:lstStyle/>
            <a:p>
              <a:pPr algn="ctr">
                <a:lnSpc>
                  <a:spcPct val="110000"/>
                </a:lnSpc>
                <a:spcBef>
                  <a:spcPts val="267"/>
                </a:spcBef>
                <a:spcAft>
                  <a:spcPts val="267"/>
                </a:spcAft>
              </a:pPr>
              <a:endParaRPr lang="en-US" sz="2133"/>
            </a:p>
          </p:txBody>
        </p:sp>
      </p:grpSp>
      <p:sp>
        <p:nvSpPr>
          <p:cNvPr id="57" name="Rectangle 56">
            <a:extLst>
              <a:ext uri="{FF2B5EF4-FFF2-40B4-BE49-F238E27FC236}">
                <a16:creationId xmlns:a16="http://schemas.microsoft.com/office/drawing/2014/main" id="{806B325C-A377-5F44-AA51-DD294EACA1C1}"/>
              </a:ext>
            </a:extLst>
          </p:cNvPr>
          <p:cNvSpPr/>
          <p:nvPr/>
        </p:nvSpPr>
        <p:spPr>
          <a:xfrm>
            <a:off x="7733749" y="5324779"/>
            <a:ext cx="2313701" cy="738664"/>
          </a:xfrm>
          <a:prstGeom prst="rect">
            <a:avLst/>
          </a:prstGeom>
        </p:spPr>
        <p:txBody>
          <a:bodyPr wrap="square">
            <a:spAutoFit/>
          </a:bodyPr>
          <a:lstStyle/>
          <a:p>
            <a:pPr algn="ctr"/>
            <a:r>
              <a:rPr lang="en-GB" sz="1400" dirty="0"/>
              <a:t>Segmentation and </a:t>
            </a:r>
            <a:br>
              <a:rPr lang="en-GB" sz="1400" dirty="0"/>
            </a:br>
            <a:r>
              <a:rPr lang="en-GB" sz="1400" dirty="0"/>
              <a:t>control across your OT network and devices. </a:t>
            </a:r>
          </a:p>
        </p:txBody>
      </p:sp>
      <p:grpSp>
        <p:nvGrpSpPr>
          <p:cNvPr id="79" name="Group 78">
            <a:extLst>
              <a:ext uri="{FF2B5EF4-FFF2-40B4-BE49-F238E27FC236}">
                <a16:creationId xmlns:a16="http://schemas.microsoft.com/office/drawing/2014/main" id="{CB090222-FD06-5D40-A449-7CA3EFAFDA13}"/>
              </a:ext>
            </a:extLst>
          </p:cNvPr>
          <p:cNvGrpSpPr/>
          <p:nvPr/>
        </p:nvGrpSpPr>
        <p:grpSpPr>
          <a:xfrm>
            <a:off x="8331479" y="4039038"/>
            <a:ext cx="1201951" cy="1201951"/>
            <a:chOff x="464629" y="2422050"/>
            <a:chExt cx="901463" cy="901463"/>
          </a:xfrm>
        </p:grpSpPr>
        <p:sp>
          <p:nvSpPr>
            <p:cNvPr id="80" name="Oval 79">
              <a:extLst>
                <a:ext uri="{FF2B5EF4-FFF2-40B4-BE49-F238E27FC236}">
                  <a16:creationId xmlns:a16="http://schemas.microsoft.com/office/drawing/2014/main" id="{91A0D4EB-4F0B-6A4F-8992-ADAFE191AB1B}"/>
                </a:ext>
              </a:extLst>
            </p:cNvPr>
            <p:cNvSpPr/>
            <p:nvPr/>
          </p:nvSpPr>
          <p:spPr>
            <a:xfrm>
              <a:off x="464629" y="2422050"/>
              <a:ext cx="901463" cy="901463"/>
            </a:xfrm>
            <a:prstGeom prst="ellipse">
              <a:avLst/>
            </a:prstGeom>
            <a:noFill/>
            <a:ln w="1905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lIns="48000" tIns="48000" rIns="48000" bIns="48000" rtlCol="0" anchor="ctr"/>
            <a:lstStyle/>
            <a:p>
              <a:pPr algn="ctr">
                <a:lnSpc>
                  <a:spcPct val="110000"/>
                </a:lnSpc>
                <a:spcBef>
                  <a:spcPts val="267"/>
                </a:spcBef>
                <a:spcAft>
                  <a:spcPts val="267"/>
                </a:spcAft>
              </a:pPr>
              <a:endParaRPr lang="en-US" sz="2133"/>
            </a:p>
          </p:txBody>
        </p:sp>
        <p:sp>
          <p:nvSpPr>
            <p:cNvPr id="81" name="Oval 80">
              <a:extLst>
                <a:ext uri="{FF2B5EF4-FFF2-40B4-BE49-F238E27FC236}">
                  <a16:creationId xmlns:a16="http://schemas.microsoft.com/office/drawing/2014/main" id="{BAEAA3A2-AE78-0E43-89AA-D612914AA038}"/>
                </a:ext>
              </a:extLst>
            </p:cNvPr>
            <p:cNvSpPr/>
            <p:nvPr/>
          </p:nvSpPr>
          <p:spPr>
            <a:xfrm>
              <a:off x="547264" y="2504685"/>
              <a:ext cx="736192" cy="736192"/>
            </a:xfrm>
            <a:prstGeom prst="ellipse">
              <a:avLst/>
            </a:prstGeom>
            <a:solidFill>
              <a:schemeClr val="accent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lIns="48000" tIns="48000" rIns="48000" bIns="48000" rtlCol="0" anchor="ctr"/>
            <a:lstStyle/>
            <a:p>
              <a:pPr algn="ctr">
                <a:lnSpc>
                  <a:spcPct val="110000"/>
                </a:lnSpc>
                <a:spcBef>
                  <a:spcPts val="267"/>
                </a:spcBef>
                <a:spcAft>
                  <a:spcPts val="267"/>
                </a:spcAft>
              </a:pPr>
              <a:endParaRPr lang="en-US" sz="2133"/>
            </a:p>
          </p:txBody>
        </p:sp>
      </p:grpSp>
      <p:sp>
        <p:nvSpPr>
          <p:cNvPr id="59" name="Rectangle 58">
            <a:extLst>
              <a:ext uri="{FF2B5EF4-FFF2-40B4-BE49-F238E27FC236}">
                <a16:creationId xmlns:a16="http://schemas.microsoft.com/office/drawing/2014/main" id="{9EAE7A28-0D37-E541-958A-39FF71D7EB24}"/>
              </a:ext>
            </a:extLst>
          </p:cNvPr>
          <p:cNvSpPr/>
          <p:nvPr/>
        </p:nvSpPr>
        <p:spPr>
          <a:xfrm>
            <a:off x="10032739" y="5270354"/>
            <a:ext cx="2159261" cy="954107"/>
          </a:xfrm>
          <a:prstGeom prst="rect">
            <a:avLst/>
          </a:prstGeom>
        </p:spPr>
        <p:txBody>
          <a:bodyPr wrap="square">
            <a:spAutoFit/>
          </a:bodyPr>
          <a:lstStyle/>
          <a:p>
            <a:pPr algn="ctr"/>
            <a:r>
              <a:rPr lang="en-US" sz="1400" dirty="0"/>
              <a:t>Managed security services to support </a:t>
            </a:r>
            <a:br>
              <a:rPr lang="en-US" sz="1400" dirty="0"/>
            </a:br>
            <a:r>
              <a:rPr lang="en-US" sz="1400" dirty="0"/>
              <a:t>your IT and </a:t>
            </a:r>
            <a:br>
              <a:rPr lang="en-US" sz="1400" dirty="0"/>
            </a:br>
            <a:r>
              <a:rPr lang="en-US" sz="1400" dirty="0"/>
              <a:t>OT operations.</a:t>
            </a:r>
            <a:endParaRPr lang="en-GB" sz="1400" dirty="0"/>
          </a:p>
        </p:txBody>
      </p:sp>
      <p:grpSp>
        <p:nvGrpSpPr>
          <p:cNvPr id="82" name="Group 81">
            <a:extLst>
              <a:ext uri="{FF2B5EF4-FFF2-40B4-BE49-F238E27FC236}">
                <a16:creationId xmlns:a16="http://schemas.microsoft.com/office/drawing/2014/main" id="{84246714-6750-FC40-99B2-2094CF7FC2DA}"/>
              </a:ext>
            </a:extLst>
          </p:cNvPr>
          <p:cNvGrpSpPr/>
          <p:nvPr/>
        </p:nvGrpSpPr>
        <p:grpSpPr>
          <a:xfrm>
            <a:off x="10501534" y="3930183"/>
            <a:ext cx="1201951" cy="1201951"/>
            <a:chOff x="464629" y="2422050"/>
            <a:chExt cx="901463" cy="901463"/>
          </a:xfrm>
        </p:grpSpPr>
        <p:sp>
          <p:nvSpPr>
            <p:cNvPr id="83" name="Oval 82">
              <a:extLst>
                <a:ext uri="{FF2B5EF4-FFF2-40B4-BE49-F238E27FC236}">
                  <a16:creationId xmlns:a16="http://schemas.microsoft.com/office/drawing/2014/main" id="{4FC75360-EF7C-7B47-9D3A-E3C7A3E19B81}"/>
                </a:ext>
              </a:extLst>
            </p:cNvPr>
            <p:cNvSpPr/>
            <p:nvPr/>
          </p:nvSpPr>
          <p:spPr>
            <a:xfrm>
              <a:off x="464629" y="2422050"/>
              <a:ext cx="901463" cy="901463"/>
            </a:xfrm>
            <a:prstGeom prst="ellipse">
              <a:avLst/>
            </a:prstGeom>
            <a:noFill/>
            <a:ln w="1905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lIns="48000" tIns="48000" rIns="48000" bIns="48000" rtlCol="0" anchor="ctr"/>
            <a:lstStyle/>
            <a:p>
              <a:pPr algn="ctr">
                <a:lnSpc>
                  <a:spcPct val="110000"/>
                </a:lnSpc>
                <a:spcBef>
                  <a:spcPts val="267"/>
                </a:spcBef>
                <a:spcAft>
                  <a:spcPts val="267"/>
                </a:spcAft>
              </a:pPr>
              <a:endParaRPr lang="en-US" sz="2133"/>
            </a:p>
          </p:txBody>
        </p:sp>
        <p:sp>
          <p:nvSpPr>
            <p:cNvPr id="84" name="Oval 83">
              <a:extLst>
                <a:ext uri="{FF2B5EF4-FFF2-40B4-BE49-F238E27FC236}">
                  <a16:creationId xmlns:a16="http://schemas.microsoft.com/office/drawing/2014/main" id="{85D54C3E-6B9B-2248-8F86-56EEFBA1E15C}"/>
                </a:ext>
              </a:extLst>
            </p:cNvPr>
            <p:cNvSpPr/>
            <p:nvPr/>
          </p:nvSpPr>
          <p:spPr>
            <a:xfrm>
              <a:off x="547264" y="2504685"/>
              <a:ext cx="736192" cy="736192"/>
            </a:xfrm>
            <a:prstGeom prst="ellipse">
              <a:avLst/>
            </a:prstGeom>
            <a:solidFill>
              <a:schemeClr val="accent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lIns="48000" tIns="48000" rIns="48000" bIns="48000" rtlCol="0" anchor="ctr"/>
            <a:lstStyle/>
            <a:p>
              <a:pPr algn="ctr">
                <a:lnSpc>
                  <a:spcPct val="110000"/>
                </a:lnSpc>
                <a:spcBef>
                  <a:spcPts val="267"/>
                </a:spcBef>
                <a:spcAft>
                  <a:spcPts val="267"/>
                </a:spcAft>
              </a:pPr>
              <a:endParaRPr lang="en-US" sz="2133"/>
            </a:p>
          </p:txBody>
        </p:sp>
      </p:grpSp>
      <p:pic>
        <p:nvPicPr>
          <p:cNvPr id="38" name="Graphic 37">
            <a:extLst>
              <a:ext uri="{FF2B5EF4-FFF2-40B4-BE49-F238E27FC236}">
                <a16:creationId xmlns:a16="http://schemas.microsoft.com/office/drawing/2014/main" id="{4D3F15E3-B3C2-084A-A51F-BB81E4DC746F}"/>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551445" y="4335655"/>
            <a:ext cx="554283" cy="554283"/>
          </a:xfrm>
          <a:prstGeom prst="rect">
            <a:avLst/>
          </a:prstGeom>
        </p:spPr>
      </p:pic>
      <p:pic>
        <p:nvPicPr>
          <p:cNvPr id="40" name="Graphic 39">
            <a:extLst>
              <a:ext uri="{FF2B5EF4-FFF2-40B4-BE49-F238E27FC236}">
                <a16:creationId xmlns:a16="http://schemas.microsoft.com/office/drawing/2014/main" id="{B87A2E26-4217-E84D-9DF2-EB54186ABF24}"/>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022641" y="4291543"/>
            <a:ext cx="516363" cy="588080"/>
          </a:xfrm>
          <a:prstGeom prst="rect">
            <a:avLst/>
          </a:prstGeom>
        </p:spPr>
      </p:pic>
      <p:pic>
        <p:nvPicPr>
          <p:cNvPr id="44" name="Graphic 43">
            <a:extLst>
              <a:ext uri="{FF2B5EF4-FFF2-40B4-BE49-F238E27FC236}">
                <a16:creationId xmlns:a16="http://schemas.microsoft.com/office/drawing/2014/main" id="{71DA795D-4F07-4E44-B2FC-FDDB73FA6FBD}"/>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8652119" y="4359677"/>
            <a:ext cx="560669" cy="560669"/>
          </a:xfrm>
          <a:prstGeom prst="rect">
            <a:avLst/>
          </a:prstGeom>
        </p:spPr>
      </p:pic>
      <p:pic>
        <p:nvPicPr>
          <p:cNvPr id="47" name="Graphic 46">
            <a:extLst>
              <a:ext uri="{FF2B5EF4-FFF2-40B4-BE49-F238E27FC236}">
                <a16:creationId xmlns:a16="http://schemas.microsoft.com/office/drawing/2014/main" id="{00B65C30-116D-DA43-AE48-F2B31A42863D}"/>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10847398" y="4262963"/>
            <a:ext cx="510223" cy="536387"/>
          </a:xfrm>
          <a:prstGeom prst="rect">
            <a:avLst/>
          </a:prstGeom>
        </p:spPr>
      </p:pic>
      <p:sp>
        <p:nvSpPr>
          <p:cNvPr id="26" name="TextBox 25">
            <a:extLst>
              <a:ext uri="{FF2B5EF4-FFF2-40B4-BE49-F238E27FC236}">
                <a16:creationId xmlns:a16="http://schemas.microsoft.com/office/drawing/2014/main" id="{DBE077BE-7DC4-4165-9F79-7199B3E26D9C}"/>
              </a:ext>
            </a:extLst>
          </p:cNvPr>
          <p:cNvSpPr txBox="1"/>
          <p:nvPr/>
        </p:nvSpPr>
        <p:spPr>
          <a:xfrm>
            <a:off x="2907828" y="3288892"/>
            <a:ext cx="6096000" cy="379656"/>
          </a:xfrm>
          <a:prstGeom prst="rect">
            <a:avLst/>
          </a:prstGeom>
          <a:noFill/>
        </p:spPr>
        <p:txBody>
          <a:bodyPr wrap="square">
            <a:spAutoFit/>
          </a:bodyPr>
          <a:lstStyle/>
          <a:p>
            <a:pPr algn="ctr"/>
            <a:r>
              <a:rPr lang="en-US" sz="1867" b="1">
                <a:solidFill>
                  <a:schemeClr val="accent2"/>
                </a:solidFill>
              </a:rPr>
              <a:t>Transformation | Data | Applications</a:t>
            </a:r>
          </a:p>
        </p:txBody>
      </p:sp>
      <p:sp>
        <p:nvSpPr>
          <p:cNvPr id="27" name="Rectangle 26">
            <a:extLst>
              <a:ext uri="{FF2B5EF4-FFF2-40B4-BE49-F238E27FC236}">
                <a16:creationId xmlns:a16="http://schemas.microsoft.com/office/drawing/2014/main" id="{6292E9CE-88F3-4A9A-8020-81FBF0D106FB}"/>
              </a:ext>
            </a:extLst>
          </p:cNvPr>
          <p:cNvSpPr/>
          <p:nvPr/>
        </p:nvSpPr>
        <p:spPr>
          <a:xfrm>
            <a:off x="5273579" y="5313893"/>
            <a:ext cx="2313701" cy="954107"/>
          </a:xfrm>
          <a:prstGeom prst="rect">
            <a:avLst/>
          </a:prstGeom>
        </p:spPr>
        <p:txBody>
          <a:bodyPr wrap="square">
            <a:spAutoFit/>
          </a:bodyPr>
          <a:lstStyle/>
          <a:p>
            <a:pPr algn="ctr"/>
            <a:r>
              <a:rPr lang="en-GB" sz="1400" dirty="0"/>
              <a:t>Visibility of and early detection of threats before they spread from your IT to OT environments. </a:t>
            </a:r>
          </a:p>
        </p:txBody>
      </p:sp>
      <p:grpSp>
        <p:nvGrpSpPr>
          <p:cNvPr id="28" name="Group 27">
            <a:extLst>
              <a:ext uri="{FF2B5EF4-FFF2-40B4-BE49-F238E27FC236}">
                <a16:creationId xmlns:a16="http://schemas.microsoft.com/office/drawing/2014/main" id="{3304088D-73BB-4794-8486-AF95EF35E5AF}"/>
              </a:ext>
            </a:extLst>
          </p:cNvPr>
          <p:cNvGrpSpPr/>
          <p:nvPr/>
        </p:nvGrpSpPr>
        <p:grpSpPr>
          <a:xfrm>
            <a:off x="5789666" y="3973723"/>
            <a:ext cx="1201951" cy="1201951"/>
            <a:chOff x="464629" y="2422050"/>
            <a:chExt cx="901463" cy="901463"/>
          </a:xfrm>
        </p:grpSpPr>
        <p:sp>
          <p:nvSpPr>
            <p:cNvPr id="29" name="Oval 28">
              <a:extLst>
                <a:ext uri="{FF2B5EF4-FFF2-40B4-BE49-F238E27FC236}">
                  <a16:creationId xmlns:a16="http://schemas.microsoft.com/office/drawing/2014/main" id="{F230B6EC-C6F9-4AD3-9A64-80AD78147415}"/>
                </a:ext>
              </a:extLst>
            </p:cNvPr>
            <p:cNvSpPr/>
            <p:nvPr/>
          </p:nvSpPr>
          <p:spPr>
            <a:xfrm>
              <a:off x="464629" y="2422050"/>
              <a:ext cx="901463" cy="901463"/>
            </a:xfrm>
            <a:prstGeom prst="ellipse">
              <a:avLst/>
            </a:prstGeom>
            <a:noFill/>
            <a:ln w="1905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lIns="48000" tIns="48000" rIns="48000" bIns="48000" rtlCol="0" anchor="ctr"/>
            <a:lstStyle/>
            <a:p>
              <a:pPr algn="ctr">
                <a:lnSpc>
                  <a:spcPct val="110000"/>
                </a:lnSpc>
                <a:spcBef>
                  <a:spcPts val="267"/>
                </a:spcBef>
                <a:spcAft>
                  <a:spcPts val="267"/>
                </a:spcAft>
              </a:pPr>
              <a:endParaRPr lang="en-US" sz="2133"/>
            </a:p>
          </p:txBody>
        </p:sp>
        <p:sp>
          <p:nvSpPr>
            <p:cNvPr id="30" name="Oval 29">
              <a:extLst>
                <a:ext uri="{FF2B5EF4-FFF2-40B4-BE49-F238E27FC236}">
                  <a16:creationId xmlns:a16="http://schemas.microsoft.com/office/drawing/2014/main" id="{CA854345-C089-4899-BD79-46F0FFB31FBE}"/>
                </a:ext>
              </a:extLst>
            </p:cNvPr>
            <p:cNvSpPr/>
            <p:nvPr/>
          </p:nvSpPr>
          <p:spPr>
            <a:xfrm>
              <a:off x="547264" y="2504685"/>
              <a:ext cx="736192" cy="736192"/>
            </a:xfrm>
            <a:prstGeom prst="ellipse">
              <a:avLst/>
            </a:prstGeom>
            <a:solidFill>
              <a:schemeClr val="accent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lIns="48000" tIns="48000" rIns="48000" bIns="48000" rtlCol="0" anchor="ctr"/>
            <a:lstStyle/>
            <a:p>
              <a:pPr algn="ctr">
                <a:lnSpc>
                  <a:spcPct val="110000"/>
                </a:lnSpc>
                <a:spcBef>
                  <a:spcPts val="267"/>
                </a:spcBef>
                <a:spcAft>
                  <a:spcPts val="267"/>
                </a:spcAft>
              </a:pPr>
              <a:endParaRPr lang="en-US" sz="2133"/>
            </a:p>
          </p:txBody>
        </p:sp>
      </p:grpSp>
      <p:pic>
        <p:nvPicPr>
          <p:cNvPr id="33" name="Graphic 32">
            <a:extLst>
              <a:ext uri="{FF2B5EF4-FFF2-40B4-BE49-F238E27FC236}">
                <a16:creationId xmlns:a16="http://schemas.microsoft.com/office/drawing/2014/main" id="{1E78A013-0538-D644-9D08-397F3FBD481B}"/>
              </a:ext>
            </a:extLst>
          </p:cNvPr>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6096000" y="4291543"/>
            <a:ext cx="543978" cy="550612"/>
          </a:xfrm>
          <a:prstGeom prst="rect">
            <a:avLst/>
          </a:prstGeom>
        </p:spPr>
      </p:pic>
    </p:spTree>
    <p:extLst>
      <p:ext uri="{BB962C8B-B14F-4D97-AF65-F5344CB8AC3E}">
        <p14:creationId xmlns:p14="http://schemas.microsoft.com/office/powerpoint/2010/main" val="1568523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64E45B-2565-D341-895B-E11CC34346A3}"/>
              </a:ext>
            </a:extLst>
          </p:cNvPr>
          <p:cNvSpPr>
            <a:spLocks noGrp="1"/>
          </p:cNvSpPr>
          <p:nvPr>
            <p:ph type="title"/>
          </p:nvPr>
        </p:nvSpPr>
        <p:spPr>
          <a:xfrm>
            <a:off x="396692" y="169333"/>
            <a:ext cx="11400197" cy="1174608"/>
          </a:xfrm>
        </p:spPr>
        <p:txBody>
          <a:bodyPr/>
          <a:lstStyle/>
          <a:p>
            <a:pPr algn="ctr">
              <a:lnSpc>
                <a:spcPct val="100000"/>
              </a:lnSpc>
            </a:pPr>
            <a:r>
              <a:rPr lang="en-US" sz="2400" b="0" dirty="0">
                <a:solidFill>
                  <a:schemeClr val="tx1"/>
                </a:solidFill>
              </a:rPr>
              <a:t>We can help you with our </a:t>
            </a:r>
            <a:br>
              <a:rPr lang="en-US" sz="2400" b="0" dirty="0">
                <a:solidFill>
                  <a:schemeClr val="bg1"/>
                </a:solidFill>
              </a:rPr>
            </a:br>
            <a:r>
              <a:rPr lang="en-US" sz="3733" dirty="0"/>
              <a:t>secure by design approach</a:t>
            </a:r>
          </a:p>
        </p:txBody>
      </p:sp>
      <p:grpSp>
        <p:nvGrpSpPr>
          <p:cNvPr id="220" name="Group 219">
            <a:extLst>
              <a:ext uri="{FF2B5EF4-FFF2-40B4-BE49-F238E27FC236}">
                <a16:creationId xmlns:a16="http://schemas.microsoft.com/office/drawing/2014/main" id="{B1E02B9D-F4E4-C34F-BE10-F69F9E8DCB3D}"/>
              </a:ext>
            </a:extLst>
          </p:cNvPr>
          <p:cNvGrpSpPr/>
          <p:nvPr/>
        </p:nvGrpSpPr>
        <p:grpSpPr>
          <a:xfrm>
            <a:off x="566508" y="2190977"/>
            <a:ext cx="11071216" cy="4108447"/>
            <a:chOff x="241205" y="1390747"/>
            <a:chExt cx="8722038" cy="3236682"/>
          </a:xfrm>
        </p:grpSpPr>
        <p:sp>
          <p:nvSpPr>
            <p:cNvPr id="139" name="Pentagon 138">
              <a:extLst>
                <a:ext uri="{FF2B5EF4-FFF2-40B4-BE49-F238E27FC236}">
                  <a16:creationId xmlns:a16="http://schemas.microsoft.com/office/drawing/2014/main" id="{F399601C-50DA-DA44-8952-93CF88365DE5}"/>
                </a:ext>
              </a:extLst>
            </p:cNvPr>
            <p:cNvSpPr/>
            <p:nvPr/>
          </p:nvSpPr>
          <p:spPr>
            <a:xfrm rot="16200000">
              <a:off x="1913392" y="2923537"/>
              <a:ext cx="1875472" cy="1532310"/>
            </a:xfrm>
            <a:prstGeom prst="homePlate">
              <a:avLst>
                <a:gd name="adj" fmla="val 28431"/>
              </a:avLst>
            </a:prstGeom>
            <a:solidFill>
              <a:schemeClr val="accent4">
                <a:lumMod val="20000"/>
                <a:lumOff val="8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48000" tIns="48000" rIns="48000" bIns="48000" rtlCol="0" anchor="ctr"/>
            <a:lstStyle/>
            <a:p>
              <a:pPr algn="ctr" defTabSz="1219170">
                <a:lnSpc>
                  <a:spcPct val="110000"/>
                </a:lnSpc>
                <a:spcBef>
                  <a:spcPts val="267"/>
                </a:spcBef>
                <a:spcAft>
                  <a:spcPts val="267"/>
                </a:spcAft>
              </a:pPr>
              <a:endParaRPr lang="en-IN" sz="2133" dirty="0">
                <a:solidFill>
                  <a:srgbClr val="FFFFFF"/>
                </a:solidFill>
                <a:latin typeface="Arial"/>
              </a:endParaRPr>
            </a:p>
          </p:txBody>
        </p:sp>
        <p:sp>
          <p:nvSpPr>
            <p:cNvPr id="140" name="Pentagon 139">
              <a:extLst>
                <a:ext uri="{FF2B5EF4-FFF2-40B4-BE49-F238E27FC236}">
                  <a16:creationId xmlns:a16="http://schemas.microsoft.com/office/drawing/2014/main" id="{A5CF2FE0-8EAC-694B-94C3-EEA91C8F8B0F}"/>
                </a:ext>
              </a:extLst>
            </p:cNvPr>
            <p:cNvSpPr/>
            <p:nvPr/>
          </p:nvSpPr>
          <p:spPr>
            <a:xfrm rot="16200000">
              <a:off x="3698166" y="2923541"/>
              <a:ext cx="1875470" cy="1532306"/>
            </a:xfrm>
            <a:prstGeom prst="homePlate">
              <a:avLst>
                <a:gd name="adj" fmla="val 28431"/>
              </a:avLst>
            </a:prstGeom>
            <a:solidFill>
              <a:schemeClr val="accent4">
                <a:lumMod val="20000"/>
                <a:lumOff val="8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48000" tIns="48000" rIns="48000" bIns="48000" rtlCol="0" anchor="ctr"/>
            <a:lstStyle/>
            <a:p>
              <a:pPr algn="ctr" defTabSz="1219170">
                <a:lnSpc>
                  <a:spcPct val="110000"/>
                </a:lnSpc>
                <a:spcBef>
                  <a:spcPts val="267"/>
                </a:spcBef>
                <a:spcAft>
                  <a:spcPts val="267"/>
                </a:spcAft>
              </a:pPr>
              <a:endParaRPr lang="en-IN" sz="2133" dirty="0">
                <a:solidFill>
                  <a:srgbClr val="FFFFFF"/>
                </a:solidFill>
                <a:latin typeface="Arial"/>
              </a:endParaRPr>
            </a:p>
          </p:txBody>
        </p:sp>
        <p:sp>
          <p:nvSpPr>
            <p:cNvPr id="141" name="Pentagon 140">
              <a:extLst>
                <a:ext uri="{FF2B5EF4-FFF2-40B4-BE49-F238E27FC236}">
                  <a16:creationId xmlns:a16="http://schemas.microsoft.com/office/drawing/2014/main" id="{C675BA2F-90C0-BC4D-9ACA-1187C7559293}"/>
                </a:ext>
              </a:extLst>
            </p:cNvPr>
            <p:cNvSpPr/>
            <p:nvPr/>
          </p:nvSpPr>
          <p:spPr>
            <a:xfrm rot="16200000">
              <a:off x="5478016" y="2923533"/>
              <a:ext cx="1875465" cy="1532310"/>
            </a:xfrm>
            <a:prstGeom prst="homePlate">
              <a:avLst>
                <a:gd name="adj" fmla="val 28431"/>
              </a:avLst>
            </a:prstGeom>
            <a:solidFill>
              <a:schemeClr val="accent4">
                <a:lumMod val="20000"/>
                <a:lumOff val="8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48000" tIns="48000" rIns="48000" bIns="48000" rtlCol="0" anchor="ctr"/>
            <a:lstStyle/>
            <a:p>
              <a:pPr algn="ctr" defTabSz="1219170">
                <a:lnSpc>
                  <a:spcPct val="110000"/>
                </a:lnSpc>
                <a:spcBef>
                  <a:spcPts val="267"/>
                </a:spcBef>
                <a:spcAft>
                  <a:spcPts val="267"/>
                </a:spcAft>
              </a:pPr>
              <a:endParaRPr lang="en-IN" sz="2133" dirty="0">
                <a:solidFill>
                  <a:srgbClr val="FFFFFF"/>
                </a:solidFill>
                <a:latin typeface="Arial"/>
              </a:endParaRPr>
            </a:p>
          </p:txBody>
        </p:sp>
        <p:sp>
          <p:nvSpPr>
            <p:cNvPr id="142" name="Pentagon 141">
              <a:extLst>
                <a:ext uri="{FF2B5EF4-FFF2-40B4-BE49-F238E27FC236}">
                  <a16:creationId xmlns:a16="http://schemas.microsoft.com/office/drawing/2014/main" id="{53B21272-0549-2844-B23D-F87D6C84A6E9}"/>
                </a:ext>
              </a:extLst>
            </p:cNvPr>
            <p:cNvSpPr/>
            <p:nvPr/>
          </p:nvSpPr>
          <p:spPr>
            <a:xfrm rot="16200000">
              <a:off x="7245917" y="2923531"/>
              <a:ext cx="1875457" cy="1532310"/>
            </a:xfrm>
            <a:prstGeom prst="homePlate">
              <a:avLst>
                <a:gd name="adj" fmla="val 28431"/>
              </a:avLst>
            </a:prstGeom>
            <a:solidFill>
              <a:schemeClr val="accent4">
                <a:lumMod val="20000"/>
                <a:lumOff val="8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48000" tIns="48000" rIns="48000" bIns="48000" rtlCol="0" anchor="ctr"/>
            <a:lstStyle/>
            <a:p>
              <a:pPr algn="ctr" defTabSz="1219170">
                <a:lnSpc>
                  <a:spcPct val="110000"/>
                </a:lnSpc>
                <a:spcBef>
                  <a:spcPts val="267"/>
                </a:spcBef>
                <a:spcAft>
                  <a:spcPts val="267"/>
                </a:spcAft>
              </a:pPr>
              <a:endParaRPr lang="en-IN" sz="2133" dirty="0">
                <a:solidFill>
                  <a:srgbClr val="FFFFFF"/>
                </a:solidFill>
                <a:latin typeface="Arial"/>
              </a:endParaRPr>
            </a:p>
          </p:txBody>
        </p:sp>
        <p:sp>
          <p:nvSpPr>
            <p:cNvPr id="146" name="Chevron 145">
              <a:extLst>
                <a:ext uri="{FF2B5EF4-FFF2-40B4-BE49-F238E27FC236}">
                  <a16:creationId xmlns:a16="http://schemas.microsoft.com/office/drawing/2014/main" id="{BCBFA7EB-7CA7-F04A-B2B5-43D40CE57D54}"/>
                </a:ext>
              </a:extLst>
            </p:cNvPr>
            <p:cNvSpPr/>
            <p:nvPr/>
          </p:nvSpPr>
          <p:spPr>
            <a:xfrm>
              <a:off x="1915542" y="1903858"/>
              <a:ext cx="66890" cy="122145"/>
            </a:xfrm>
            <a:prstGeom prst="chevron">
              <a:avLst>
                <a:gd name="adj" fmla="val 63043"/>
              </a:avLst>
            </a:prstGeom>
            <a:solidFill>
              <a:schemeClr val="accent4"/>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48000" tIns="48000" rIns="48000" bIns="48000" rtlCol="0" anchor="ctr"/>
            <a:lstStyle/>
            <a:p>
              <a:pPr algn="ctr" defTabSz="1219170">
                <a:lnSpc>
                  <a:spcPct val="110000"/>
                </a:lnSpc>
                <a:spcBef>
                  <a:spcPts val="267"/>
                </a:spcBef>
                <a:spcAft>
                  <a:spcPts val="267"/>
                </a:spcAft>
              </a:pPr>
              <a:endParaRPr lang="en-IN" sz="2133" dirty="0">
                <a:solidFill>
                  <a:srgbClr val="000000"/>
                </a:solidFill>
                <a:latin typeface="Arial"/>
              </a:endParaRPr>
            </a:p>
          </p:txBody>
        </p:sp>
        <p:sp>
          <p:nvSpPr>
            <p:cNvPr id="147" name="Chevron 146">
              <a:extLst>
                <a:ext uri="{FF2B5EF4-FFF2-40B4-BE49-F238E27FC236}">
                  <a16:creationId xmlns:a16="http://schemas.microsoft.com/office/drawing/2014/main" id="{42E5C2F8-0012-DF40-92EB-116C87F2A0FB}"/>
                </a:ext>
              </a:extLst>
            </p:cNvPr>
            <p:cNvSpPr/>
            <p:nvPr/>
          </p:nvSpPr>
          <p:spPr>
            <a:xfrm>
              <a:off x="1967560" y="1903858"/>
              <a:ext cx="66890" cy="122145"/>
            </a:xfrm>
            <a:prstGeom prst="chevron">
              <a:avLst>
                <a:gd name="adj" fmla="val 63043"/>
              </a:avLst>
            </a:prstGeom>
            <a:solidFill>
              <a:schemeClr val="accent4"/>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48000" tIns="48000" rIns="48000" bIns="48000" rtlCol="0" anchor="ctr"/>
            <a:lstStyle/>
            <a:p>
              <a:pPr algn="ctr" defTabSz="1219170">
                <a:lnSpc>
                  <a:spcPct val="110000"/>
                </a:lnSpc>
                <a:spcBef>
                  <a:spcPts val="267"/>
                </a:spcBef>
                <a:spcAft>
                  <a:spcPts val="267"/>
                </a:spcAft>
              </a:pPr>
              <a:endParaRPr lang="en-IN" sz="2133" dirty="0">
                <a:solidFill>
                  <a:srgbClr val="000000"/>
                </a:solidFill>
                <a:latin typeface="Arial"/>
              </a:endParaRPr>
            </a:p>
          </p:txBody>
        </p:sp>
        <p:sp>
          <p:nvSpPr>
            <p:cNvPr id="152" name="Chevron 151">
              <a:extLst>
                <a:ext uri="{FF2B5EF4-FFF2-40B4-BE49-F238E27FC236}">
                  <a16:creationId xmlns:a16="http://schemas.microsoft.com/office/drawing/2014/main" id="{A45DD4C6-1C1C-704B-AE6D-BE524E98AFA5}"/>
                </a:ext>
              </a:extLst>
            </p:cNvPr>
            <p:cNvSpPr/>
            <p:nvPr/>
          </p:nvSpPr>
          <p:spPr>
            <a:xfrm>
              <a:off x="3704402" y="1903858"/>
              <a:ext cx="66890" cy="122145"/>
            </a:xfrm>
            <a:prstGeom prst="chevron">
              <a:avLst>
                <a:gd name="adj" fmla="val 63043"/>
              </a:avLst>
            </a:prstGeom>
            <a:solidFill>
              <a:schemeClr val="accent4"/>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48000" tIns="48000" rIns="48000" bIns="48000" rtlCol="0" anchor="ctr"/>
            <a:lstStyle/>
            <a:p>
              <a:pPr algn="ctr" defTabSz="1219170">
                <a:lnSpc>
                  <a:spcPct val="110000"/>
                </a:lnSpc>
                <a:spcBef>
                  <a:spcPts val="267"/>
                </a:spcBef>
                <a:spcAft>
                  <a:spcPts val="267"/>
                </a:spcAft>
              </a:pPr>
              <a:endParaRPr lang="en-IN" sz="2133" dirty="0">
                <a:solidFill>
                  <a:srgbClr val="000000"/>
                </a:solidFill>
                <a:latin typeface="Arial"/>
              </a:endParaRPr>
            </a:p>
          </p:txBody>
        </p:sp>
        <p:sp>
          <p:nvSpPr>
            <p:cNvPr id="153" name="Chevron 152">
              <a:extLst>
                <a:ext uri="{FF2B5EF4-FFF2-40B4-BE49-F238E27FC236}">
                  <a16:creationId xmlns:a16="http://schemas.microsoft.com/office/drawing/2014/main" id="{C2083CD4-6F49-EA42-A02A-03E04B38FD7A}"/>
                </a:ext>
              </a:extLst>
            </p:cNvPr>
            <p:cNvSpPr/>
            <p:nvPr/>
          </p:nvSpPr>
          <p:spPr>
            <a:xfrm>
              <a:off x="3756420" y="1903858"/>
              <a:ext cx="66890" cy="122145"/>
            </a:xfrm>
            <a:prstGeom prst="chevron">
              <a:avLst>
                <a:gd name="adj" fmla="val 63043"/>
              </a:avLst>
            </a:prstGeom>
            <a:solidFill>
              <a:schemeClr val="accent4"/>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48000" tIns="48000" rIns="48000" bIns="48000" rtlCol="0" anchor="ctr"/>
            <a:lstStyle/>
            <a:p>
              <a:pPr algn="ctr" defTabSz="1219170">
                <a:lnSpc>
                  <a:spcPct val="110000"/>
                </a:lnSpc>
                <a:spcBef>
                  <a:spcPts val="267"/>
                </a:spcBef>
                <a:spcAft>
                  <a:spcPts val="267"/>
                </a:spcAft>
              </a:pPr>
              <a:endParaRPr lang="en-IN" sz="2133" dirty="0">
                <a:solidFill>
                  <a:srgbClr val="000000"/>
                </a:solidFill>
                <a:latin typeface="Arial"/>
              </a:endParaRPr>
            </a:p>
          </p:txBody>
        </p:sp>
        <p:sp>
          <p:nvSpPr>
            <p:cNvPr id="158" name="Chevron 157">
              <a:extLst>
                <a:ext uri="{FF2B5EF4-FFF2-40B4-BE49-F238E27FC236}">
                  <a16:creationId xmlns:a16="http://schemas.microsoft.com/office/drawing/2014/main" id="{791E3507-75A5-E849-ACE9-B28FDF4FAFAA}"/>
                </a:ext>
              </a:extLst>
            </p:cNvPr>
            <p:cNvSpPr/>
            <p:nvPr/>
          </p:nvSpPr>
          <p:spPr>
            <a:xfrm>
              <a:off x="5460203" y="1903858"/>
              <a:ext cx="66890" cy="122145"/>
            </a:xfrm>
            <a:prstGeom prst="chevron">
              <a:avLst>
                <a:gd name="adj" fmla="val 63043"/>
              </a:avLst>
            </a:prstGeom>
            <a:solidFill>
              <a:schemeClr val="accent4"/>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48000" tIns="48000" rIns="48000" bIns="48000" rtlCol="0" anchor="ctr"/>
            <a:lstStyle/>
            <a:p>
              <a:pPr algn="ctr" defTabSz="1219170">
                <a:lnSpc>
                  <a:spcPct val="110000"/>
                </a:lnSpc>
                <a:spcBef>
                  <a:spcPts val="267"/>
                </a:spcBef>
                <a:spcAft>
                  <a:spcPts val="267"/>
                </a:spcAft>
              </a:pPr>
              <a:endParaRPr lang="en-IN" sz="2133" dirty="0">
                <a:solidFill>
                  <a:srgbClr val="000000"/>
                </a:solidFill>
                <a:latin typeface="Arial"/>
              </a:endParaRPr>
            </a:p>
          </p:txBody>
        </p:sp>
        <p:sp>
          <p:nvSpPr>
            <p:cNvPr id="159" name="Chevron 158">
              <a:extLst>
                <a:ext uri="{FF2B5EF4-FFF2-40B4-BE49-F238E27FC236}">
                  <a16:creationId xmlns:a16="http://schemas.microsoft.com/office/drawing/2014/main" id="{065E6788-D32F-5B49-92F8-5AF148BC9C93}"/>
                </a:ext>
              </a:extLst>
            </p:cNvPr>
            <p:cNvSpPr/>
            <p:nvPr/>
          </p:nvSpPr>
          <p:spPr>
            <a:xfrm>
              <a:off x="5517948" y="1903858"/>
              <a:ext cx="66890" cy="122145"/>
            </a:xfrm>
            <a:prstGeom prst="chevron">
              <a:avLst>
                <a:gd name="adj" fmla="val 63043"/>
              </a:avLst>
            </a:prstGeom>
            <a:solidFill>
              <a:schemeClr val="accent4"/>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48000" tIns="48000" rIns="48000" bIns="48000" rtlCol="0" anchor="ctr"/>
            <a:lstStyle/>
            <a:p>
              <a:pPr algn="ctr" defTabSz="1219170">
                <a:lnSpc>
                  <a:spcPct val="110000"/>
                </a:lnSpc>
                <a:spcBef>
                  <a:spcPts val="267"/>
                </a:spcBef>
                <a:spcAft>
                  <a:spcPts val="267"/>
                </a:spcAft>
              </a:pPr>
              <a:endParaRPr lang="en-IN" sz="2133" dirty="0">
                <a:solidFill>
                  <a:srgbClr val="000000"/>
                </a:solidFill>
                <a:latin typeface="Arial"/>
              </a:endParaRPr>
            </a:p>
          </p:txBody>
        </p:sp>
        <p:sp>
          <p:nvSpPr>
            <p:cNvPr id="164" name="Chevron 163">
              <a:extLst>
                <a:ext uri="{FF2B5EF4-FFF2-40B4-BE49-F238E27FC236}">
                  <a16:creationId xmlns:a16="http://schemas.microsoft.com/office/drawing/2014/main" id="{C1807DDB-93B6-0F4A-86DB-943CCCD481BA}"/>
                </a:ext>
              </a:extLst>
            </p:cNvPr>
            <p:cNvSpPr/>
            <p:nvPr/>
          </p:nvSpPr>
          <p:spPr>
            <a:xfrm>
              <a:off x="7221003" y="1903858"/>
              <a:ext cx="66891" cy="122145"/>
            </a:xfrm>
            <a:prstGeom prst="chevron">
              <a:avLst>
                <a:gd name="adj" fmla="val 63043"/>
              </a:avLst>
            </a:prstGeom>
            <a:solidFill>
              <a:schemeClr val="accent4"/>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48000" tIns="48000" rIns="48000" bIns="48000" rtlCol="0" anchor="ctr"/>
            <a:lstStyle/>
            <a:p>
              <a:pPr algn="ctr" defTabSz="1219170">
                <a:lnSpc>
                  <a:spcPct val="110000"/>
                </a:lnSpc>
                <a:spcBef>
                  <a:spcPts val="267"/>
                </a:spcBef>
                <a:spcAft>
                  <a:spcPts val="267"/>
                </a:spcAft>
              </a:pPr>
              <a:endParaRPr lang="en-IN" sz="2133" dirty="0">
                <a:solidFill>
                  <a:srgbClr val="000000"/>
                </a:solidFill>
                <a:latin typeface="Arial"/>
              </a:endParaRPr>
            </a:p>
          </p:txBody>
        </p:sp>
        <p:sp>
          <p:nvSpPr>
            <p:cNvPr id="165" name="Chevron 164">
              <a:extLst>
                <a:ext uri="{FF2B5EF4-FFF2-40B4-BE49-F238E27FC236}">
                  <a16:creationId xmlns:a16="http://schemas.microsoft.com/office/drawing/2014/main" id="{4EBE907E-C295-E842-A8DB-9F1577CAAA6A}"/>
                </a:ext>
              </a:extLst>
            </p:cNvPr>
            <p:cNvSpPr/>
            <p:nvPr/>
          </p:nvSpPr>
          <p:spPr>
            <a:xfrm>
              <a:off x="7271312" y="1903858"/>
              <a:ext cx="66891" cy="122145"/>
            </a:xfrm>
            <a:prstGeom prst="chevron">
              <a:avLst>
                <a:gd name="adj" fmla="val 63043"/>
              </a:avLst>
            </a:prstGeom>
            <a:solidFill>
              <a:schemeClr val="accent4"/>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48000" tIns="48000" rIns="48000" bIns="48000" rtlCol="0" anchor="ctr"/>
            <a:lstStyle/>
            <a:p>
              <a:pPr algn="ctr" defTabSz="1219170">
                <a:lnSpc>
                  <a:spcPct val="110000"/>
                </a:lnSpc>
                <a:spcBef>
                  <a:spcPts val="267"/>
                </a:spcBef>
                <a:spcAft>
                  <a:spcPts val="267"/>
                </a:spcAft>
              </a:pPr>
              <a:endParaRPr lang="en-IN" sz="2133" dirty="0">
                <a:solidFill>
                  <a:srgbClr val="000000"/>
                </a:solidFill>
                <a:latin typeface="Arial"/>
              </a:endParaRPr>
            </a:p>
          </p:txBody>
        </p:sp>
        <p:sp>
          <p:nvSpPr>
            <p:cNvPr id="154" name="Rectangle 153">
              <a:extLst>
                <a:ext uri="{FF2B5EF4-FFF2-40B4-BE49-F238E27FC236}">
                  <a16:creationId xmlns:a16="http://schemas.microsoft.com/office/drawing/2014/main" id="{FA3A3A00-55CC-6D47-A6B3-566DE8A28916}"/>
                </a:ext>
              </a:extLst>
            </p:cNvPr>
            <p:cNvSpPr/>
            <p:nvPr/>
          </p:nvSpPr>
          <p:spPr>
            <a:xfrm>
              <a:off x="2141479" y="1576186"/>
              <a:ext cx="415736" cy="663207"/>
            </a:xfrm>
            <a:prstGeom prst="rect">
              <a:avLst/>
            </a:prstGeom>
            <a:noFill/>
          </p:spPr>
          <p:txBody>
            <a:bodyPr wrap="none">
              <a:spAutoFit/>
            </a:bodyPr>
            <a:lstStyle/>
            <a:p>
              <a:pPr algn="ctr" defTabSz="1219170">
                <a:lnSpc>
                  <a:spcPct val="110000"/>
                </a:lnSpc>
                <a:spcBef>
                  <a:spcPts val="267"/>
                </a:spcBef>
                <a:spcAft>
                  <a:spcPts val="267"/>
                </a:spcAft>
              </a:pPr>
              <a:r>
                <a:rPr lang="en-IN" sz="4800" b="1" dirty="0">
                  <a:ln w="12700">
                    <a:solidFill>
                      <a:srgbClr val="0071BC"/>
                    </a:solidFill>
                  </a:ln>
                  <a:noFill/>
                  <a:latin typeface="Arial"/>
                  <a:ea typeface="ＭＳ Ｐゴシック" charset="0"/>
                </a:rPr>
                <a:t>2</a:t>
              </a:r>
            </a:p>
          </p:txBody>
        </p:sp>
        <p:grpSp>
          <p:nvGrpSpPr>
            <p:cNvPr id="208" name="Group 207">
              <a:extLst>
                <a:ext uri="{FF2B5EF4-FFF2-40B4-BE49-F238E27FC236}">
                  <a16:creationId xmlns:a16="http://schemas.microsoft.com/office/drawing/2014/main" id="{F45FA465-A726-2D46-AE4C-506502841318}"/>
                </a:ext>
              </a:extLst>
            </p:cNvPr>
            <p:cNvGrpSpPr/>
            <p:nvPr/>
          </p:nvGrpSpPr>
          <p:grpSpPr>
            <a:xfrm>
              <a:off x="2302627" y="1390747"/>
              <a:ext cx="1250461" cy="1289782"/>
              <a:chOff x="2689260" y="1293763"/>
              <a:chExt cx="1117575" cy="1152717"/>
            </a:xfrm>
          </p:grpSpPr>
          <p:sp>
            <p:nvSpPr>
              <p:cNvPr id="136" name="Isosceles Triangle 256">
                <a:extLst>
                  <a:ext uri="{FF2B5EF4-FFF2-40B4-BE49-F238E27FC236}">
                    <a16:creationId xmlns:a16="http://schemas.microsoft.com/office/drawing/2014/main" id="{32284145-4088-684B-A76B-5BA6EBB42240}"/>
                  </a:ext>
                </a:extLst>
              </p:cNvPr>
              <p:cNvSpPr/>
              <p:nvPr/>
            </p:nvSpPr>
            <p:spPr>
              <a:xfrm rot="5400000">
                <a:off x="3637810" y="1747150"/>
                <a:ext cx="218494" cy="119556"/>
              </a:xfrm>
              <a:prstGeom prst="triangle">
                <a:avLst/>
              </a:prstGeom>
              <a:solidFill>
                <a:schemeClr val="bg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48000" tIns="48000" rIns="48000" bIns="48000" rtlCol="0" anchor="ctr"/>
              <a:lstStyle/>
              <a:p>
                <a:pPr algn="ctr" defTabSz="1219170">
                  <a:lnSpc>
                    <a:spcPct val="110000"/>
                  </a:lnSpc>
                  <a:spcBef>
                    <a:spcPts val="267"/>
                  </a:spcBef>
                  <a:spcAft>
                    <a:spcPts val="267"/>
                  </a:spcAft>
                </a:pPr>
                <a:endParaRPr lang="en-IN" sz="2133" dirty="0">
                  <a:solidFill>
                    <a:srgbClr val="FFFFFF"/>
                  </a:solidFill>
                  <a:latin typeface="Arial"/>
                </a:endParaRPr>
              </a:p>
            </p:txBody>
          </p:sp>
          <p:sp>
            <p:nvSpPr>
              <p:cNvPr id="149" name="Arc 148">
                <a:extLst>
                  <a:ext uri="{FF2B5EF4-FFF2-40B4-BE49-F238E27FC236}">
                    <a16:creationId xmlns:a16="http://schemas.microsoft.com/office/drawing/2014/main" id="{025D8690-DC12-5049-9B5E-96D5BE899672}"/>
                  </a:ext>
                </a:extLst>
              </p:cNvPr>
              <p:cNvSpPr/>
              <p:nvPr/>
            </p:nvSpPr>
            <p:spPr>
              <a:xfrm>
                <a:off x="2689260" y="1293763"/>
                <a:ext cx="1011834" cy="1011832"/>
              </a:xfrm>
              <a:prstGeom prst="arc">
                <a:avLst>
                  <a:gd name="adj1" fmla="val 12417326"/>
                  <a:gd name="adj2" fmla="val 9396166"/>
                </a:avLst>
              </a:prstGeom>
              <a:solidFill>
                <a:schemeClr val="bg1"/>
              </a:solidFill>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1219170" fontAlgn="base">
                  <a:spcBef>
                    <a:spcPct val="0"/>
                  </a:spcBef>
                  <a:spcAft>
                    <a:spcPct val="0"/>
                  </a:spcAft>
                </a:pPr>
                <a:endParaRPr lang="en-IN" sz="2400" dirty="0">
                  <a:solidFill>
                    <a:srgbClr val="000000"/>
                  </a:solidFill>
                  <a:latin typeface="Arial"/>
                </a:endParaRPr>
              </a:p>
            </p:txBody>
          </p:sp>
          <p:sp>
            <p:nvSpPr>
              <p:cNvPr id="151" name="Chevron 150">
                <a:extLst>
                  <a:ext uri="{FF2B5EF4-FFF2-40B4-BE49-F238E27FC236}">
                    <a16:creationId xmlns:a16="http://schemas.microsoft.com/office/drawing/2014/main" id="{B0BB4947-E639-D84A-8569-68EE4A178536}"/>
                  </a:ext>
                </a:extLst>
              </p:cNvPr>
              <p:cNvSpPr/>
              <p:nvPr/>
            </p:nvSpPr>
            <p:spPr>
              <a:xfrm rot="16200000" flipH="1">
                <a:off x="3165286" y="2362006"/>
                <a:ext cx="59782" cy="109165"/>
              </a:xfrm>
              <a:prstGeom prst="chevron">
                <a:avLst>
                  <a:gd name="adj" fmla="val 63043"/>
                </a:avLst>
              </a:prstGeom>
              <a:solidFill>
                <a:schemeClr val="accent4"/>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48000" tIns="48000" rIns="48000" bIns="48000" rtlCol="0" anchor="ctr"/>
              <a:lstStyle/>
              <a:p>
                <a:pPr algn="ctr" defTabSz="1219170">
                  <a:lnSpc>
                    <a:spcPct val="110000"/>
                  </a:lnSpc>
                  <a:spcBef>
                    <a:spcPts val="267"/>
                  </a:spcBef>
                  <a:spcAft>
                    <a:spcPts val="267"/>
                  </a:spcAft>
                </a:pPr>
                <a:endParaRPr lang="en-IN" sz="2133" dirty="0">
                  <a:solidFill>
                    <a:srgbClr val="000000"/>
                  </a:solidFill>
                  <a:latin typeface="Arial"/>
                </a:endParaRPr>
              </a:p>
            </p:txBody>
          </p:sp>
          <p:grpSp>
            <p:nvGrpSpPr>
              <p:cNvPr id="182" name="Graphic 42">
                <a:extLst>
                  <a:ext uri="{FF2B5EF4-FFF2-40B4-BE49-F238E27FC236}">
                    <a16:creationId xmlns:a16="http://schemas.microsoft.com/office/drawing/2014/main" id="{31156999-F01E-7C40-979F-DD39F57F6339}"/>
                  </a:ext>
                </a:extLst>
              </p:cNvPr>
              <p:cNvGrpSpPr/>
              <p:nvPr/>
            </p:nvGrpSpPr>
            <p:grpSpPr>
              <a:xfrm>
                <a:off x="3007440" y="1584677"/>
                <a:ext cx="375184" cy="430004"/>
                <a:chOff x="5384665" y="799726"/>
                <a:chExt cx="766302" cy="878269"/>
              </a:xfrm>
              <a:solidFill>
                <a:schemeClr val="bg1"/>
              </a:solidFill>
            </p:grpSpPr>
            <p:sp>
              <p:nvSpPr>
                <p:cNvPr id="183" name="Freeform 182">
                  <a:extLst>
                    <a:ext uri="{FF2B5EF4-FFF2-40B4-BE49-F238E27FC236}">
                      <a16:creationId xmlns:a16="http://schemas.microsoft.com/office/drawing/2014/main" id="{B8D1A112-F0D1-0747-8E46-FBBEE15E53AB}"/>
                    </a:ext>
                  </a:extLst>
                </p:cNvPr>
                <p:cNvSpPr/>
                <p:nvPr/>
              </p:nvSpPr>
              <p:spPr>
                <a:xfrm>
                  <a:off x="5384665" y="799726"/>
                  <a:ext cx="766302" cy="878269"/>
                </a:xfrm>
                <a:custGeom>
                  <a:avLst/>
                  <a:gdLst>
                    <a:gd name="connsiteX0" fmla="*/ 766302 w 766302"/>
                    <a:gd name="connsiteY0" fmla="*/ 552032 h 878269"/>
                    <a:gd name="connsiteX1" fmla="*/ 741902 w 766302"/>
                    <a:gd name="connsiteY1" fmla="*/ 483887 h 878269"/>
                    <a:gd name="connsiteX2" fmla="*/ 737432 w 766302"/>
                    <a:gd name="connsiteY2" fmla="*/ 337141 h 878269"/>
                    <a:gd name="connsiteX3" fmla="*/ 739477 w 766302"/>
                    <a:gd name="connsiteY3" fmla="*/ 314706 h 878269"/>
                    <a:gd name="connsiteX4" fmla="*/ 640288 w 766302"/>
                    <a:gd name="connsiteY4" fmla="*/ 192608 h 878269"/>
                    <a:gd name="connsiteX5" fmla="*/ 592017 w 766302"/>
                    <a:gd name="connsiteY5" fmla="*/ 63884 h 878269"/>
                    <a:gd name="connsiteX6" fmla="*/ 569666 w 766302"/>
                    <a:gd name="connsiteY6" fmla="*/ 56852 h 878269"/>
                    <a:gd name="connsiteX7" fmla="*/ 436908 w 766302"/>
                    <a:gd name="connsiteY7" fmla="*/ 0 h 878269"/>
                    <a:gd name="connsiteX8" fmla="*/ 383108 w 766302"/>
                    <a:gd name="connsiteY8" fmla="*/ 24496 h 878269"/>
                    <a:gd name="connsiteX9" fmla="*/ 329308 w 766302"/>
                    <a:gd name="connsiteY9" fmla="*/ 0 h 878269"/>
                    <a:gd name="connsiteX10" fmla="*/ 196929 w 766302"/>
                    <a:gd name="connsiteY10" fmla="*/ 56852 h 878269"/>
                    <a:gd name="connsiteX11" fmla="*/ 119456 w 766302"/>
                    <a:gd name="connsiteY11" fmla="*/ 170453 h 878269"/>
                    <a:gd name="connsiteX12" fmla="*/ 126232 w 766302"/>
                    <a:gd name="connsiteY12" fmla="*/ 192379 h 878269"/>
                    <a:gd name="connsiteX13" fmla="*/ 27042 w 766302"/>
                    <a:gd name="connsiteY13" fmla="*/ 314477 h 878269"/>
                    <a:gd name="connsiteX14" fmla="*/ 29088 w 766302"/>
                    <a:gd name="connsiteY14" fmla="*/ 336988 h 878269"/>
                    <a:gd name="connsiteX15" fmla="*/ 24617 w 766302"/>
                    <a:gd name="connsiteY15" fmla="*/ 483734 h 878269"/>
                    <a:gd name="connsiteX16" fmla="*/ 38917 w 766302"/>
                    <a:gd name="connsiteY16" fmla="*/ 635868 h 878269"/>
                    <a:gd name="connsiteX17" fmla="*/ 59019 w 766302"/>
                    <a:gd name="connsiteY17" fmla="*/ 649100 h 878269"/>
                    <a:gd name="connsiteX18" fmla="*/ 153283 w 766302"/>
                    <a:gd name="connsiteY18" fmla="*/ 797371 h 878269"/>
                    <a:gd name="connsiteX19" fmla="*/ 271643 w 766302"/>
                    <a:gd name="connsiteY19" fmla="*/ 878261 h 878269"/>
                    <a:gd name="connsiteX20" fmla="*/ 383108 w 766302"/>
                    <a:gd name="connsiteY20" fmla="*/ 810802 h 878269"/>
                    <a:gd name="connsiteX21" fmla="*/ 554811 w 766302"/>
                    <a:gd name="connsiteY21" fmla="*/ 863116 h 878269"/>
                    <a:gd name="connsiteX22" fmla="*/ 612933 w 766302"/>
                    <a:gd name="connsiteY22" fmla="*/ 797371 h 878269"/>
                    <a:gd name="connsiteX23" fmla="*/ 709395 w 766302"/>
                    <a:gd name="connsiteY23" fmla="*/ 672909 h 878269"/>
                    <a:gd name="connsiteX24" fmla="*/ 707197 w 766302"/>
                    <a:gd name="connsiteY24" fmla="*/ 649100 h 878269"/>
                    <a:gd name="connsiteX25" fmla="*/ 766302 w 766302"/>
                    <a:gd name="connsiteY25" fmla="*/ 552032 h 878269"/>
                    <a:gd name="connsiteX26" fmla="*/ 360755 w 766302"/>
                    <a:gd name="connsiteY26" fmla="*/ 749982 h 878269"/>
                    <a:gd name="connsiteX27" fmla="*/ 270548 w 766302"/>
                    <a:gd name="connsiteY27" fmla="*/ 838607 h 878269"/>
                    <a:gd name="connsiteX28" fmla="*/ 186472 w 766302"/>
                    <a:gd name="connsiteY28" fmla="*/ 775241 h 878269"/>
                    <a:gd name="connsiteX29" fmla="*/ 182684 w 766302"/>
                    <a:gd name="connsiteY29" fmla="*/ 763108 h 878269"/>
                    <a:gd name="connsiteX30" fmla="*/ 170636 w 766302"/>
                    <a:gd name="connsiteY30" fmla="*/ 761276 h 878269"/>
                    <a:gd name="connsiteX31" fmla="*/ 96228 w 766302"/>
                    <a:gd name="connsiteY31" fmla="*/ 658980 h 878269"/>
                    <a:gd name="connsiteX32" fmla="*/ 99938 w 766302"/>
                    <a:gd name="connsiteY32" fmla="*/ 643758 h 878269"/>
                    <a:gd name="connsiteX33" fmla="*/ 106000 w 766302"/>
                    <a:gd name="connsiteY33" fmla="*/ 624909 h 878269"/>
                    <a:gd name="connsiteX34" fmla="*/ 87132 w 766302"/>
                    <a:gd name="connsiteY34" fmla="*/ 619109 h 878269"/>
                    <a:gd name="connsiteX35" fmla="*/ 37878 w 766302"/>
                    <a:gd name="connsiteY35" fmla="*/ 552032 h 878269"/>
                    <a:gd name="connsiteX36" fmla="*/ 50608 w 766302"/>
                    <a:gd name="connsiteY36" fmla="*/ 511740 h 878269"/>
                    <a:gd name="connsiteX37" fmla="*/ 126383 w 766302"/>
                    <a:gd name="connsiteY37" fmla="*/ 538601 h 878269"/>
                    <a:gd name="connsiteX38" fmla="*/ 126383 w 766302"/>
                    <a:gd name="connsiteY38" fmla="*/ 500446 h 878269"/>
                    <a:gd name="connsiteX39" fmla="*/ 40404 w 766302"/>
                    <a:gd name="connsiteY39" fmla="*/ 414419 h 878269"/>
                    <a:gd name="connsiteX40" fmla="*/ 63263 w 766302"/>
                    <a:gd name="connsiteY40" fmla="*/ 355456 h 878269"/>
                    <a:gd name="connsiteX41" fmla="*/ 70461 w 766302"/>
                    <a:gd name="connsiteY41" fmla="*/ 347825 h 878269"/>
                    <a:gd name="connsiteX42" fmla="*/ 68112 w 766302"/>
                    <a:gd name="connsiteY42" fmla="*/ 337294 h 878269"/>
                    <a:gd name="connsiteX43" fmla="*/ 128258 w 766302"/>
                    <a:gd name="connsiteY43" fmla="*/ 231202 h 878269"/>
                    <a:gd name="connsiteX44" fmla="*/ 233605 w 766302"/>
                    <a:gd name="connsiteY44" fmla="*/ 291773 h 878269"/>
                    <a:gd name="connsiteX45" fmla="*/ 236635 w 766302"/>
                    <a:gd name="connsiteY45" fmla="*/ 314400 h 878269"/>
                    <a:gd name="connsiteX46" fmla="*/ 274902 w 766302"/>
                    <a:gd name="connsiteY46" fmla="*/ 314400 h 878269"/>
                    <a:gd name="connsiteX47" fmla="*/ 171090 w 766302"/>
                    <a:gd name="connsiteY47" fmla="*/ 191922 h 878269"/>
                    <a:gd name="connsiteX48" fmla="*/ 155935 w 766302"/>
                    <a:gd name="connsiteY48" fmla="*/ 152774 h 878269"/>
                    <a:gd name="connsiteX49" fmla="*/ 257019 w 766302"/>
                    <a:gd name="connsiteY49" fmla="*/ 111719 h 878269"/>
                    <a:gd name="connsiteX50" fmla="*/ 274826 w 766302"/>
                    <a:gd name="connsiteY50" fmla="*/ 136825 h 878269"/>
                    <a:gd name="connsiteX51" fmla="*/ 310592 w 766302"/>
                    <a:gd name="connsiteY51" fmla="*/ 122097 h 878269"/>
                    <a:gd name="connsiteX52" fmla="*/ 282707 w 766302"/>
                    <a:gd name="connsiteY52" fmla="*/ 82645 h 878269"/>
                    <a:gd name="connsiteX53" fmla="*/ 253761 w 766302"/>
                    <a:gd name="connsiteY53" fmla="*/ 63720 h 878269"/>
                    <a:gd name="connsiteX54" fmla="*/ 329535 w 766302"/>
                    <a:gd name="connsiteY54" fmla="*/ 38232 h 878269"/>
                    <a:gd name="connsiteX55" fmla="*/ 363634 w 766302"/>
                    <a:gd name="connsiteY55" fmla="*/ 72876 h 878269"/>
                    <a:gd name="connsiteX56" fmla="*/ 363634 w 766302"/>
                    <a:gd name="connsiteY56" fmla="*/ 72877 h 878269"/>
                    <a:gd name="connsiteX57" fmla="*/ 363104 w 766302"/>
                    <a:gd name="connsiteY57" fmla="*/ 183146 h 878269"/>
                    <a:gd name="connsiteX58" fmla="*/ 316578 w 766302"/>
                    <a:gd name="connsiteY58" fmla="*/ 171165 h 878269"/>
                    <a:gd name="connsiteX59" fmla="*/ 312031 w 766302"/>
                    <a:gd name="connsiteY59" fmla="*/ 209320 h 878269"/>
                    <a:gd name="connsiteX60" fmla="*/ 362876 w 766302"/>
                    <a:gd name="connsiteY60" fmla="*/ 226567 h 878269"/>
                    <a:gd name="connsiteX61" fmla="*/ 679009 w 766302"/>
                    <a:gd name="connsiteY61" fmla="*/ 619109 h 878269"/>
                    <a:gd name="connsiteX62" fmla="*/ 660141 w 766302"/>
                    <a:gd name="connsiteY62" fmla="*/ 624909 h 878269"/>
                    <a:gd name="connsiteX63" fmla="*/ 666430 w 766302"/>
                    <a:gd name="connsiteY63" fmla="*/ 643758 h 878269"/>
                    <a:gd name="connsiteX64" fmla="*/ 671280 w 766302"/>
                    <a:gd name="connsiteY64" fmla="*/ 672909 h 878269"/>
                    <a:gd name="connsiteX65" fmla="*/ 595505 w 766302"/>
                    <a:gd name="connsiteY65" fmla="*/ 761582 h 878269"/>
                    <a:gd name="connsiteX66" fmla="*/ 583381 w 766302"/>
                    <a:gd name="connsiteY66" fmla="*/ 763108 h 878269"/>
                    <a:gd name="connsiteX67" fmla="*/ 579971 w 766302"/>
                    <a:gd name="connsiteY67" fmla="*/ 774936 h 878269"/>
                    <a:gd name="connsiteX68" fmla="*/ 468608 w 766302"/>
                    <a:gd name="connsiteY68" fmla="*/ 834344 h 878269"/>
                    <a:gd name="connsiteX69" fmla="*/ 405689 w 766302"/>
                    <a:gd name="connsiteY69" fmla="*/ 749601 h 878269"/>
                    <a:gd name="connsiteX70" fmla="*/ 403567 w 766302"/>
                    <a:gd name="connsiteY70" fmla="*/ 226185 h 878269"/>
                    <a:gd name="connsiteX71" fmla="*/ 454488 w 766302"/>
                    <a:gd name="connsiteY71" fmla="*/ 209015 h 878269"/>
                    <a:gd name="connsiteX72" fmla="*/ 449866 w 766302"/>
                    <a:gd name="connsiteY72" fmla="*/ 170860 h 878269"/>
                    <a:gd name="connsiteX73" fmla="*/ 403189 w 766302"/>
                    <a:gd name="connsiteY73" fmla="*/ 183146 h 878269"/>
                    <a:gd name="connsiteX74" fmla="*/ 402734 w 766302"/>
                    <a:gd name="connsiteY74" fmla="*/ 72953 h 878269"/>
                    <a:gd name="connsiteX75" fmla="*/ 436908 w 766302"/>
                    <a:gd name="connsiteY75" fmla="*/ 38537 h 878269"/>
                    <a:gd name="connsiteX76" fmla="*/ 513138 w 766302"/>
                    <a:gd name="connsiteY76" fmla="*/ 63872 h 878269"/>
                    <a:gd name="connsiteX77" fmla="*/ 456004 w 766302"/>
                    <a:gd name="connsiteY77" fmla="*/ 122479 h 878269"/>
                    <a:gd name="connsiteX78" fmla="*/ 491542 w 766302"/>
                    <a:gd name="connsiteY78" fmla="*/ 136825 h 878269"/>
                    <a:gd name="connsiteX79" fmla="*/ 509349 w 766302"/>
                    <a:gd name="connsiteY79" fmla="*/ 111719 h 878269"/>
                    <a:gd name="connsiteX80" fmla="*/ 610509 w 766302"/>
                    <a:gd name="connsiteY80" fmla="*/ 152622 h 878269"/>
                    <a:gd name="connsiteX81" fmla="*/ 595354 w 766302"/>
                    <a:gd name="connsiteY81" fmla="*/ 191769 h 878269"/>
                    <a:gd name="connsiteX82" fmla="*/ 491466 w 766302"/>
                    <a:gd name="connsiteY82" fmla="*/ 314706 h 878269"/>
                    <a:gd name="connsiteX83" fmla="*/ 529354 w 766302"/>
                    <a:gd name="connsiteY83" fmla="*/ 314706 h 878269"/>
                    <a:gd name="connsiteX84" fmla="*/ 617642 w 766302"/>
                    <a:gd name="connsiteY84" fmla="*/ 230927 h 878269"/>
                    <a:gd name="connsiteX85" fmla="*/ 700832 w 766302"/>
                    <a:gd name="connsiteY85" fmla="*/ 314706 h 878269"/>
                    <a:gd name="connsiteX86" fmla="*/ 697801 w 766302"/>
                    <a:gd name="connsiteY86" fmla="*/ 337599 h 878269"/>
                    <a:gd name="connsiteX87" fmla="*/ 695149 w 766302"/>
                    <a:gd name="connsiteY87" fmla="*/ 347901 h 878269"/>
                    <a:gd name="connsiteX88" fmla="*/ 702272 w 766302"/>
                    <a:gd name="connsiteY88" fmla="*/ 355532 h 878269"/>
                    <a:gd name="connsiteX89" fmla="*/ 697451 w 766302"/>
                    <a:gd name="connsiteY89" fmla="*/ 477601 h 878269"/>
                    <a:gd name="connsiteX90" fmla="*/ 639076 w 766302"/>
                    <a:gd name="connsiteY90" fmla="*/ 500522 h 878269"/>
                    <a:gd name="connsiteX91" fmla="*/ 639076 w 766302"/>
                    <a:gd name="connsiteY91" fmla="*/ 538678 h 878269"/>
                    <a:gd name="connsiteX92" fmla="*/ 714851 w 766302"/>
                    <a:gd name="connsiteY92" fmla="*/ 511816 h 878269"/>
                    <a:gd name="connsiteX93" fmla="*/ 727581 w 766302"/>
                    <a:gd name="connsiteY93" fmla="*/ 552109 h 878269"/>
                    <a:gd name="connsiteX94" fmla="*/ 678858 w 766302"/>
                    <a:gd name="connsiteY94" fmla="*/ 619109 h 878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66302" h="878269">
                      <a:moveTo>
                        <a:pt x="766302" y="552032"/>
                      </a:moveTo>
                      <a:cubicBezTo>
                        <a:pt x="766228" y="527161"/>
                        <a:pt x="757606" y="503082"/>
                        <a:pt x="741902" y="483887"/>
                      </a:cubicBezTo>
                      <a:cubicBezTo>
                        <a:pt x="772171" y="439171"/>
                        <a:pt x="770365" y="379903"/>
                        <a:pt x="737432" y="337141"/>
                      </a:cubicBezTo>
                      <a:cubicBezTo>
                        <a:pt x="738799" y="329742"/>
                        <a:pt x="739484" y="322232"/>
                        <a:pt x="739477" y="314706"/>
                      </a:cubicBezTo>
                      <a:cubicBezTo>
                        <a:pt x="739282" y="255492"/>
                        <a:pt x="697882" y="204530"/>
                        <a:pt x="640288" y="192608"/>
                      </a:cubicBezTo>
                      <a:cubicBezTo>
                        <a:pt x="662255" y="143638"/>
                        <a:pt x="640643" y="86006"/>
                        <a:pt x="592017" y="63884"/>
                      </a:cubicBezTo>
                      <a:cubicBezTo>
                        <a:pt x="584877" y="60636"/>
                        <a:pt x="577372" y="58274"/>
                        <a:pt x="569666" y="56852"/>
                      </a:cubicBezTo>
                      <a:cubicBezTo>
                        <a:pt x="536022" y="23733"/>
                        <a:pt x="459489" y="0"/>
                        <a:pt x="436908" y="0"/>
                      </a:cubicBezTo>
                      <a:cubicBezTo>
                        <a:pt x="416330" y="81"/>
                        <a:pt x="396762" y="8991"/>
                        <a:pt x="383108" y="24496"/>
                      </a:cubicBezTo>
                      <a:cubicBezTo>
                        <a:pt x="369466" y="8975"/>
                        <a:pt x="349890" y="62"/>
                        <a:pt x="329308" y="0"/>
                      </a:cubicBezTo>
                      <a:cubicBezTo>
                        <a:pt x="306803" y="0"/>
                        <a:pt x="230270" y="23733"/>
                        <a:pt x="196929" y="56852"/>
                      </a:cubicBezTo>
                      <a:cubicBezTo>
                        <a:pt x="144386" y="66677"/>
                        <a:pt x="109700" y="117538"/>
                        <a:pt x="119456" y="170453"/>
                      </a:cubicBezTo>
                      <a:cubicBezTo>
                        <a:pt x="120849" y="178005"/>
                        <a:pt x="123123" y="185365"/>
                        <a:pt x="126232" y="192379"/>
                      </a:cubicBezTo>
                      <a:cubicBezTo>
                        <a:pt x="68637" y="204301"/>
                        <a:pt x="27237" y="255263"/>
                        <a:pt x="27042" y="314477"/>
                      </a:cubicBezTo>
                      <a:cubicBezTo>
                        <a:pt x="27040" y="322028"/>
                        <a:pt x="27724" y="329563"/>
                        <a:pt x="29088" y="336988"/>
                      </a:cubicBezTo>
                      <a:cubicBezTo>
                        <a:pt x="-3846" y="379751"/>
                        <a:pt x="-5651" y="439019"/>
                        <a:pt x="24617" y="483734"/>
                      </a:cubicBezTo>
                      <a:cubicBezTo>
                        <a:pt x="-13150" y="529721"/>
                        <a:pt x="-6747" y="597834"/>
                        <a:pt x="38917" y="635868"/>
                      </a:cubicBezTo>
                      <a:cubicBezTo>
                        <a:pt x="45105" y="641022"/>
                        <a:pt x="51848" y="645461"/>
                        <a:pt x="59019" y="649100"/>
                      </a:cubicBezTo>
                      <a:cubicBezTo>
                        <a:pt x="46568" y="715850"/>
                        <a:pt x="87875" y="780823"/>
                        <a:pt x="153283" y="797371"/>
                      </a:cubicBezTo>
                      <a:cubicBezTo>
                        <a:pt x="172747" y="846053"/>
                        <a:pt x="219533" y="878027"/>
                        <a:pt x="271643" y="878261"/>
                      </a:cubicBezTo>
                      <a:cubicBezTo>
                        <a:pt x="318288" y="878124"/>
                        <a:pt x="361096" y="852217"/>
                        <a:pt x="383108" y="810802"/>
                      </a:cubicBezTo>
                      <a:cubicBezTo>
                        <a:pt x="416178" y="872998"/>
                        <a:pt x="493052" y="896420"/>
                        <a:pt x="554811" y="863116"/>
                      </a:cubicBezTo>
                      <a:cubicBezTo>
                        <a:pt x="581308" y="848828"/>
                        <a:pt x="601906" y="825529"/>
                        <a:pt x="612933" y="797371"/>
                      </a:cubicBezTo>
                      <a:cubicBezTo>
                        <a:pt x="669448" y="782797"/>
                        <a:pt x="709082" y="731658"/>
                        <a:pt x="709395" y="672909"/>
                      </a:cubicBezTo>
                      <a:cubicBezTo>
                        <a:pt x="709426" y="664919"/>
                        <a:pt x="708690" y="656946"/>
                        <a:pt x="707197" y="649100"/>
                      </a:cubicBezTo>
                      <a:cubicBezTo>
                        <a:pt x="743589" y="630656"/>
                        <a:pt x="766481" y="593060"/>
                        <a:pt x="766302" y="552032"/>
                      </a:cubicBezTo>
                      <a:close/>
                      <a:moveTo>
                        <a:pt x="360755" y="749982"/>
                      </a:moveTo>
                      <a:cubicBezTo>
                        <a:pt x="360146" y="799541"/>
                        <a:pt x="319760" y="839220"/>
                        <a:pt x="270548" y="838607"/>
                      </a:cubicBezTo>
                      <a:cubicBezTo>
                        <a:pt x="231829" y="838125"/>
                        <a:pt x="197850" y="812516"/>
                        <a:pt x="186472" y="775241"/>
                      </a:cubicBezTo>
                      <a:lnTo>
                        <a:pt x="182684" y="763108"/>
                      </a:lnTo>
                      <a:lnTo>
                        <a:pt x="170636" y="761276"/>
                      </a:lnTo>
                      <a:cubicBezTo>
                        <a:pt x="122038" y="753721"/>
                        <a:pt x="88725" y="707921"/>
                        <a:pt x="96228" y="658980"/>
                      </a:cubicBezTo>
                      <a:cubicBezTo>
                        <a:pt x="97021" y="653807"/>
                        <a:pt x="98262" y="648713"/>
                        <a:pt x="99938" y="643758"/>
                      </a:cubicBezTo>
                      <a:lnTo>
                        <a:pt x="106000" y="624909"/>
                      </a:lnTo>
                      <a:lnTo>
                        <a:pt x="87132" y="619109"/>
                      </a:lnTo>
                      <a:cubicBezTo>
                        <a:pt x="57961" y="609937"/>
                        <a:pt x="38040" y="582807"/>
                        <a:pt x="37878" y="552032"/>
                      </a:cubicBezTo>
                      <a:cubicBezTo>
                        <a:pt x="37889" y="537600"/>
                        <a:pt x="42336" y="523525"/>
                        <a:pt x="50608" y="511740"/>
                      </a:cubicBezTo>
                      <a:cubicBezTo>
                        <a:pt x="72160" y="528999"/>
                        <a:pt x="98848" y="538460"/>
                        <a:pt x="126383" y="538601"/>
                      </a:cubicBezTo>
                      <a:lnTo>
                        <a:pt x="126383" y="500446"/>
                      </a:lnTo>
                      <a:cubicBezTo>
                        <a:pt x="79052" y="500601"/>
                        <a:pt x="40558" y="462085"/>
                        <a:pt x="40404" y="414419"/>
                      </a:cubicBezTo>
                      <a:cubicBezTo>
                        <a:pt x="40334" y="392559"/>
                        <a:pt x="48503" y="371486"/>
                        <a:pt x="63263" y="355456"/>
                      </a:cubicBezTo>
                      <a:lnTo>
                        <a:pt x="70461" y="347825"/>
                      </a:lnTo>
                      <a:lnTo>
                        <a:pt x="68112" y="337294"/>
                      </a:lnTo>
                      <a:cubicBezTo>
                        <a:pt x="55630" y="291271"/>
                        <a:pt x="82559" y="243772"/>
                        <a:pt x="128258" y="231202"/>
                      </a:cubicBezTo>
                      <a:cubicBezTo>
                        <a:pt x="173958" y="218632"/>
                        <a:pt x="221123" y="245751"/>
                        <a:pt x="233605" y="291773"/>
                      </a:cubicBezTo>
                      <a:cubicBezTo>
                        <a:pt x="235605" y="299147"/>
                        <a:pt x="236624" y="306756"/>
                        <a:pt x="236635" y="314400"/>
                      </a:cubicBezTo>
                      <a:lnTo>
                        <a:pt x="274902" y="314400"/>
                      </a:lnTo>
                      <a:cubicBezTo>
                        <a:pt x="274561" y="253552"/>
                        <a:pt x="230709" y="201814"/>
                        <a:pt x="171090" y="191922"/>
                      </a:cubicBezTo>
                      <a:cubicBezTo>
                        <a:pt x="161426" y="181196"/>
                        <a:pt x="156030" y="167257"/>
                        <a:pt x="155935" y="152774"/>
                      </a:cubicBezTo>
                      <a:cubicBezTo>
                        <a:pt x="155935" y="105385"/>
                        <a:pt x="213827" y="73106"/>
                        <a:pt x="257019" y="111719"/>
                      </a:cubicBezTo>
                      <a:cubicBezTo>
                        <a:pt x="264590" y="118779"/>
                        <a:pt x="270650" y="127323"/>
                        <a:pt x="274826" y="136825"/>
                      </a:cubicBezTo>
                      <a:lnTo>
                        <a:pt x="310592" y="122097"/>
                      </a:lnTo>
                      <a:cubicBezTo>
                        <a:pt x="304167" y="107111"/>
                        <a:pt x="294663" y="93666"/>
                        <a:pt x="282707" y="82645"/>
                      </a:cubicBezTo>
                      <a:cubicBezTo>
                        <a:pt x="274071" y="74889"/>
                        <a:pt x="264310" y="68507"/>
                        <a:pt x="253761" y="63720"/>
                      </a:cubicBezTo>
                      <a:cubicBezTo>
                        <a:pt x="280130" y="50365"/>
                        <a:pt x="314380" y="38232"/>
                        <a:pt x="329535" y="38232"/>
                      </a:cubicBezTo>
                      <a:cubicBezTo>
                        <a:pt x="348451" y="38316"/>
                        <a:pt x="363718" y="53827"/>
                        <a:pt x="363634" y="72876"/>
                      </a:cubicBezTo>
                      <a:cubicBezTo>
                        <a:pt x="363634" y="72876"/>
                        <a:pt x="363634" y="72877"/>
                        <a:pt x="363634" y="72877"/>
                      </a:cubicBezTo>
                      <a:lnTo>
                        <a:pt x="363104" y="183146"/>
                      </a:lnTo>
                      <a:cubicBezTo>
                        <a:pt x="348107" y="177355"/>
                        <a:pt x="332494" y="173334"/>
                        <a:pt x="316578" y="171165"/>
                      </a:cubicBezTo>
                      <a:lnTo>
                        <a:pt x="312031" y="209320"/>
                      </a:lnTo>
                      <a:cubicBezTo>
                        <a:pt x="327565" y="211228"/>
                        <a:pt x="352647" y="217791"/>
                        <a:pt x="362876" y="226567"/>
                      </a:cubicBezTo>
                      <a:close/>
                      <a:moveTo>
                        <a:pt x="679009" y="619109"/>
                      </a:moveTo>
                      <a:lnTo>
                        <a:pt x="660141" y="624909"/>
                      </a:lnTo>
                      <a:lnTo>
                        <a:pt x="666430" y="643758"/>
                      </a:lnTo>
                      <a:cubicBezTo>
                        <a:pt x="669658" y="653132"/>
                        <a:pt x="671297" y="662987"/>
                        <a:pt x="671280" y="672909"/>
                      </a:cubicBezTo>
                      <a:cubicBezTo>
                        <a:pt x="671060" y="717191"/>
                        <a:pt x="638953" y="754764"/>
                        <a:pt x="595505" y="761582"/>
                      </a:cubicBezTo>
                      <a:lnTo>
                        <a:pt x="583381" y="763108"/>
                      </a:lnTo>
                      <a:lnTo>
                        <a:pt x="579971" y="774936"/>
                      </a:lnTo>
                      <a:cubicBezTo>
                        <a:pt x="565509" y="822311"/>
                        <a:pt x="515650" y="848909"/>
                        <a:pt x="468608" y="834344"/>
                      </a:cubicBezTo>
                      <a:cubicBezTo>
                        <a:pt x="431571" y="822877"/>
                        <a:pt x="406137" y="788621"/>
                        <a:pt x="405689" y="749601"/>
                      </a:cubicBezTo>
                      <a:lnTo>
                        <a:pt x="403567" y="226185"/>
                      </a:lnTo>
                      <a:cubicBezTo>
                        <a:pt x="413873" y="217486"/>
                        <a:pt x="438954" y="210923"/>
                        <a:pt x="454488" y="209015"/>
                      </a:cubicBezTo>
                      <a:lnTo>
                        <a:pt x="449866" y="170860"/>
                      </a:lnTo>
                      <a:cubicBezTo>
                        <a:pt x="433890" y="173137"/>
                        <a:pt x="418228" y="177260"/>
                        <a:pt x="403189" y="183146"/>
                      </a:cubicBezTo>
                      <a:lnTo>
                        <a:pt x="402734" y="72953"/>
                      </a:lnTo>
                      <a:cubicBezTo>
                        <a:pt x="402734" y="53946"/>
                        <a:pt x="418034" y="38537"/>
                        <a:pt x="436908" y="38537"/>
                      </a:cubicBezTo>
                      <a:cubicBezTo>
                        <a:pt x="452063" y="38537"/>
                        <a:pt x="486768" y="50747"/>
                        <a:pt x="513138" y="63872"/>
                      </a:cubicBezTo>
                      <a:cubicBezTo>
                        <a:pt x="487364" y="75348"/>
                        <a:pt x="466923" y="96316"/>
                        <a:pt x="456004" y="122479"/>
                      </a:cubicBezTo>
                      <a:lnTo>
                        <a:pt x="491542" y="136825"/>
                      </a:lnTo>
                      <a:cubicBezTo>
                        <a:pt x="495755" y="127344"/>
                        <a:pt x="501809" y="118807"/>
                        <a:pt x="509349" y="111719"/>
                      </a:cubicBezTo>
                      <a:cubicBezTo>
                        <a:pt x="552465" y="73182"/>
                        <a:pt x="610509" y="105309"/>
                        <a:pt x="610509" y="152622"/>
                      </a:cubicBezTo>
                      <a:cubicBezTo>
                        <a:pt x="610457" y="167113"/>
                        <a:pt x="605055" y="181066"/>
                        <a:pt x="595354" y="191769"/>
                      </a:cubicBezTo>
                      <a:cubicBezTo>
                        <a:pt x="535520" y="201628"/>
                        <a:pt x="491561" y="253647"/>
                        <a:pt x="491466" y="314706"/>
                      </a:cubicBezTo>
                      <a:lnTo>
                        <a:pt x="529354" y="314706"/>
                      </a:lnTo>
                      <a:cubicBezTo>
                        <a:pt x="530762" y="267018"/>
                        <a:pt x="570290" y="229509"/>
                        <a:pt x="617642" y="230927"/>
                      </a:cubicBezTo>
                      <a:cubicBezTo>
                        <a:pt x="663016" y="232286"/>
                        <a:pt x="699483" y="269011"/>
                        <a:pt x="700832" y="314706"/>
                      </a:cubicBezTo>
                      <a:cubicBezTo>
                        <a:pt x="700874" y="322441"/>
                        <a:pt x="699854" y="330145"/>
                        <a:pt x="697801" y="337599"/>
                      </a:cubicBezTo>
                      <a:lnTo>
                        <a:pt x="695149" y="347901"/>
                      </a:lnTo>
                      <a:lnTo>
                        <a:pt x="702272" y="355532"/>
                      </a:lnTo>
                      <a:cubicBezTo>
                        <a:pt x="734412" y="390581"/>
                        <a:pt x="732254" y="445233"/>
                        <a:pt x="697451" y="477601"/>
                      </a:cubicBezTo>
                      <a:cubicBezTo>
                        <a:pt x="681559" y="492381"/>
                        <a:pt x="660708" y="500568"/>
                        <a:pt x="639076" y="500522"/>
                      </a:cubicBezTo>
                      <a:lnTo>
                        <a:pt x="639076" y="538678"/>
                      </a:lnTo>
                      <a:cubicBezTo>
                        <a:pt x="666609" y="538524"/>
                        <a:pt x="693293" y="529065"/>
                        <a:pt x="714851" y="511816"/>
                      </a:cubicBezTo>
                      <a:cubicBezTo>
                        <a:pt x="723122" y="523602"/>
                        <a:pt x="727569" y="537676"/>
                        <a:pt x="727581" y="552109"/>
                      </a:cubicBezTo>
                      <a:cubicBezTo>
                        <a:pt x="727483" y="582719"/>
                        <a:pt x="707806" y="609777"/>
                        <a:pt x="678858" y="619109"/>
                      </a:cubicBezTo>
                      <a:close/>
                    </a:path>
                  </a:pathLst>
                </a:custGeom>
                <a:solidFill>
                  <a:schemeClr val="accent2"/>
                </a:solidFill>
                <a:ln w="7545" cap="flat">
                  <a:noFill/>
                  <a:prstDash val="solid"/>
                  <a:miter/>
                </a:ln>
              </p:spPr>
              <p:txBody>
                <a:bodyPr rtlCol="0" anchor="ctr"/>
                <a:lstStyle/>
                <a:p>
                  <a:pPr defTabSz="1219170" fontAlgn="base">
                    <a:spcBef>
                      <a:spcPct val="0"/>
                    </a:spcBef>
                    <a:spcAft>
                      <a:spcPct val="0"/>
                    </a:spcAft>
                  </a:pPr>
                  <a:endParaRPr lang="en-US" sz="2400" dirty="0">
                    <a:solidFill>
                      <a:srgbClr val="000000"/>
                    </a:solidFill>
                    <a:latin typeface="Arial" charset="0"/>
                    <a:ea typeface="ＭＳ Ｐゴシック" charset="0"/>
                  </a:endParaRPr>
                </a:p>
              </p:txBody>
            </p:sp>
            <p:sp>
              <p:nvSpPr>
                <p:cNvPr id="184" name="Freeform 183">
                  <a:extLst>
                    <a:ext uri="{FF2B5EF4-FFF2-40B4-BE49-F238E27FC236}">
                      <a16:creationId xmlns:a16="http://schemas.microsoft.com/office/drawing/2014/main" id="{037C045E-1BBF-F547-A898-AA5432C58237}"/>
                    </a:ext>
                  </a:extLst>
                </p:cNvPr>
                <p:cNvSpPr/>
                <p:nvPr/>
              </p:nvSpPr>
              <p:spPr>
                <a:xfrm>
                  <a:off x="5831651" y="1098940"/>
                  <a:ext cx="215806" cy="187419"/>
                </a:xfrm>
                <a:custGeom>
                  <a:avLst/>
                  <a:gdLst>
                    <a:gd name="connsiteX0" fmla="*/ 215807 w 215806"/>
                    <a:gd name="connsiteY0" fmla="*/ 0 h 187419"/>
                    <a:gd name="connsiteX1" fmla="*/ 177919 w 215806"/>
                    <a:gd name="connsiteY1" fmla="*/ 0 h 187419"/>
                    <a:gd name="connsiteX2" fmla="*/ 99280 w 215806"/>
                    <a:gd name="connsiteY2" fmla="*/ 79073 h 187419"/>
                    <a:gd name="connsiteX3" fmla="*/ 32811 w 215806"/>
                    <a:gd name="connsiteY3" fmla="*/ 42047 h 187419"/>
                    <a:gd name="connsiteX4" fmla="*/ 0 w 215806"/>
                    <a:gd name="connsiteY4" fmla="*/ 62499 h 187419"/>
                    <a:gd name="connsiteX5" fmla="*/ 69940 w 215806"/>
                    <a:gd name="connsiteY5" fmla="*/ 113932 h 187419"/>
                    <a:gd name="connsiteX6" fmla="*/ 168448 w 215806"/>
                    <a:gd name="connsiteY6" fmla="*/ 187419 h 187419"/>
                    <a:gd name="connsiteX7" fmla="*/ 171554 w 215806"/>
                    <a:gd name="connsiteY7" fmla="*/ 187419 h 187419"/>
                    <a:gd name="connsiteX8" fmla="*/ 170645 w 215806"/>
                    <a:gd name="connsiteY8" fmla="*/ 148882 h 187419"/>
                    <a:gd name="connsiteX9" fmla="*/ 168220 w 215806"/>
                    <a:gd name="connsiteY9" fmla="*/ 148882 h 187419"/>
                    <a:gd name="connsiteX10" fmla="*/ 112677 w 215806"/>
                    <a:gd name="connsiteY10" fmla="*/ 116221 h 187419"/>
                    <a:gd name="connsiteX11" fmla="*/ 215807 w 215806"/>
                    <a:gd name="connsiteY11" fmla="*/ 0 h 187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5806" h="187419">
                      <a:moveTo>
                        <a:pt x="215807" y="0"/>
                      </a:moveTo>
                      <a:lnTo>
                        <a:pt x="177919" y="0"/>
                      </a:lnTo>
                      <a:cubicBezTo>
                        <a:pt x="177886" y="43705"/>
                        <a:pt x="142678" y="79107"/>
                        <a:pt x="99280" y="79073"/>
                      </a:cubicBezTo>
                      <a:cubicBezTo>
                        <a:pt x="72278" y="79052"/>
                        <a:pt x="47179" y="65071"/>
                        <a:pt x="32811" y="42047"/>
                      </a:cubicBezTo>
                      <a:lnTo>
                        <a:pt x="0" y="62499"/>
                      </a:lnTo>
                      <a:cubicBezTo>
                        <a:pt x="15876" y="88065"/>
                        <a:pt x="40925" y="106486"/>
                        <a:pt x="69940" y="113932"/>
                      </a:cubicBezTo>
                      <a:cubicBezTo>
                        <a:pt x="80246" y="145219"/>
                        <a:pt x="109116" y="187419"/>
                        <a:pt x="168448" y="187419"/>
                      </a:cubicBezTo>
                      <a:lnTo>
                        <a:pt x="171554" y="187419"/>
                      </a:lnTo>
                      <a:lnTo>
                        <a:pt x="170645" y="148882"/>
                      </a:lnTo>
                      <a:lnTo>
                        <a:pt x="168220" y="148882"/>
                      </a:lnTo>
                      <a:cubicBezTo>
                        <a:pt x="145024" y="149600"/>
                        <a:pt x="123457" y="136918"/>
                        <a:pt x="112677" y="116221"/>
                      </a:cubicBezTo>
                      <a:cubicBezTo>
                        <a:pt x="171322" y="109379"/>
                        <a:pt x="215623" y="59455"/>
                        <a:pt x="215807" y="0"/>
                      </a:cubicBezTo>
                      <a:close/>
                    </a:path>
                  </a:pathLst>
                </a:custGeom>
                <a:solidFill>
                  <a:schemeClr val="accent2"/>
                </a:solidFill>
                <a:ln w="7545" cap="flat">
                  <a:noFill/>
                  <a:prstDash val="solid"/>
                  <a:miter/>
                </a:ln>
              </p:spPr>
              <p:txBody>
                <a:bodyPr rtlCol="0" anchor="ctr"/>
                <a:lstStyle/>
                <a:p>
                  <a:pPr defTabSz="1219170" fontAlgn="base">
                    <a:spcBef>
                      <a:spcPct val="0"/>
                    </a:spcBef>
                    <a:spcAft>
                      <a:spcPct val="0"/>
                    </a:spcAft>
                  </a:pPr>
                  <a:endParaRPr lang="en-US" sz="2400" dirty="0">
                    <a:solidFill>
                      <a:srgbClr val="000000"/>
                    </a:solidFill>
                    <a:latin typeface="Arial" charset="0"/>
                    <a:ea typeface="ＭＳ Ｐゴシック" charset="0"/>
                  </a:endParaRPr>
                </a:p>
              </p:txBody>
            </p:sp>
            <p:sp>
              <p:nvSpPr>
                <p:cNvPr id="185" name="Freeform 184">
                  <a:extLst>
                    <a:ext uri="{FF2B5EF4-FFF2-40B4-BE49-F238E27FC236}">
                      <a16:creationId xmlns:a16="http://schemas.microsoft.com/office/drawing/2014/main" id="{1EF18240-3CFC-1A46-AFBF-5A449E7E6954}"/>
                    </a:ext>
                  </a:extLst>
                </p:cNvPr>
                <p:cNvSpPr/>
                <p:nvPr/>
              </p:nvSpPr>
              <p:spPr>
                <a:xfrm>
                  <a:off x="5802099" y="1291866"/>
                  <a:ext cx="167083" cy="269441"/>
                </a:xfrm>
                <a:custGeom>
                  <a:avLst/>
                  <a:gdLst>
                    <a:gd name="connsiteX0" fmla="*/ 136546 w 167083"/>
                    <a:gd name="connsiteY0" fmla="*/ 119796 h 269441"/>
                    <a:gd name="connsiteX1" fmla="*/ 139274 w 167083"/>
                    <a:gd name="connsiteY1" fmla="*/ 100947 h 269441"/>
                    <a:gd name="connsiteX2" fmla="*/ 38861 w 167083"/>
                    <a:gd name="connsiteY2" fmla="*/ 0 h 269441"/>
                    <a:gd name="connsiteX3" fmla="*/ 0 w 167083"/>
                    <a:gd name="connsiteY3" fmla="*/ 7924 h 269441"/>
                    <a:gd name="connsiteX4" fmla="*/ 15155 w 167083"/>
                    <a:gd name="connsiteY4" fmla="*/ 43409 h 269441"/>
                    <a:gd name="connsiteX5" fmla="*/ 39251 w 167083"/>
                    <a:gd name="connsiteY5" fmla="*/ 38525 h 269441"/>
                    <a:gd name="connsiteX6" fmla="*/ 101235 w 167083"/>
                    <a:gd name="connsiteY6" fmla="*/ 100947 h 269441"/>
                    <a:gd name="connsiteX7" fmla="*/ 92976 w 167083"/>
                    <a:gd name="connsiteY7" fmla="*/ 130937 h 269441"/>
                    <a:gd name="connsiteX8" fmla="*/ 29931 w 167083"/>
                    <a:gd name="connsiteY8" fmla="*/ 231286 h 269441"/>
                    <a:gd name="connsiteX9" fmla="*/ 36523 w 167083"/>
                    <a:gd name="connsiteY9" fmla="*/ 269442 h 269441"/>
                    <a:gd name="connsiteX10" fmla="*/ 72516 w 167083"/>
                    <a:gd name="connsiteY10" fmla="*/ 256316 h 269441"/>
                    <a:gd name="connsiteX11" fmla="*/ 68197 w 167083"/>
                    <a:gd name="connsiteY11" fmla="*/ 231439 h 269441"/>
                    <a:gd name="connsiteX12" fmla="*/ 143655 w 167083"/>
                    <a:gd name="connsiteY12" fmla="*/ 158036 h 269441"/>
                    <a:gd name="connsiteX13" fmla="*/ 158369 w 167083"/>
                    <a:gd name="connsiteY13" fmla="*/ 159783 h 269441"/>
                    <a:gd name="connsiteX14" fmla="*/ 167084 w 167083"/>
                    <a:gd name="connsiteY14" fmla="*/ 122238 h 269441"/>
                    <a:gd name="connsiteX15" fmla="*/ 141472 w 167083"/>
                    <a:gd name="connsiteY15" fmla="*/ 119262 h 269441"/>
                    <a:gd name="connsiteX16" fmla="*/ 136546 w 167083"/>
                    <a:gd name="connsiteY16" fmla="*/ 119796 h 26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7083" h="269441">
                      <a:moveTo>
                        <a:pt x="136546" y="119796"/>
                      </a:moveTo>
                      <a:cubicBezTo>
                        <a:pt x="138021" y="113609"/>
                        <a:pt x="138934" y="107301"/>
                        <a:pt x="139274" y="100947"/>
                      </a:cubicBezTo>
                      <a:cubicBezTo>
                        <a:pt x="139226" y="45147"/>
                        <a:pt x="94269" y="-49"/>
                        <a:pt x="38861" y="0"/>
                      </a:cubicBezTo>
                      <a:cubicBezTo>
                        <a:pt x="25513" y="12"/>
                        <a:pt x="12301" y="2706"/>
                        <a:pt x="0" y="7924"/>
                      </a:cubicBezTo>
                      <a:lnTo>
                        <a:pt x="15155" y="43409"/>
                      </a:lnTo>
                      <a:cubicBezTo>
                        <a:pt x="22772" y="40141"/>
                        <a:pt x="30972" y="38479"/>
                        <a:pt x="39251" y="38525"/>
                      </a:cubicBezTo>
                      <a:cubicBezTo>
                        <a:pt x="73467" y="38567"/>
                        <a:pt x="101193" y="66490"/>
                        <a:pt x="101235" y="100947"/>
                      </a:cubicBezTo>
                      <a:cubicBezTo>
                        <a:pt x="101070" y="111490"/>
                        <a:pt x="98227" y="121815"/>
                        <a:pt x="92976" y="130937"/>
                      </a:cubicBezTo>
                      <a:cubicBezTo>
                        <a:pt x="54612" y="149468"/>
                        <a:pt x="30129" y="188438"/>
                        <a:pt x="29931" y="231286"/>
                      </a:cubicBezTo>
                      <a:cubicBezTo>
                        <a:pt x="29878" y="244297"/>
                        <a:pt x="32110" y="257214"/>
                        <a:pt x="36523" y="269442"/>
                      </a:cubicBezTo>
                      <a:lnTo>
                        <a:pt x="72516" y="256316"/>
                      </a:lnTo>
                      <a:cubicBezTo>
                        <a:pt x="69627" y="248346"/>
                        <a:pt x="68165" y="239923"/>
                        <a:pt x="68197" y="231439"/>
                      </a:cubicBezTo>
                      <a:cubicBezTo>
                        <a:pt x="68907" y="190185"/>
                        <a:pt x="102691" y="157321"/>
                        <a:pt x="143655" y="158036"/>
                      </a:cubicBezTo>
                      <a:cubicBezTo>
                        <a:pt x="148605" y="158122"/>
                        <a:pt x="153535" y="158707"/>
                        <a:pt x="158369" y="159783"/>
                      </a:cubicBezTo>
                      <a:lnTo>
                        <a:pt x="167084" y="122238"/>
                      </a:lnTo>
                      <a:cubicBezTo>
                        <a:pt x="158681" y="120299"/>
                        <a:pt x="150092" y="119301"/>
                        <a:pt x="141472" y="119262"/>
                      </a:cubicBezTo>
                      <a:cubicBezTo>
                        <a:pt x="139577" y="119262"/>
                        <a:pt x="138062" y="119720"/>
                        <a:pt x="136546" y="119796"/>
                      </a:cubicBezTo>
                      <a:close/>
                    </a:path>
                  </a:pathLst>
                </a:custGeom>
                <a:solidFill>
                  <a:schemeClr val="accent2"/>
                </a:solidFill>
                <a:ln w="7545" cap="flat">
                  <a:noFill/>
                  <a:prstDash val="solid"/>
                  <a:miter/>
                </a:ln>
              </p:spPr>
              <p:txBody>
                <a:bodyPr rtlCol="0" anchor="ctr"/>
                <a:lstStyle/>
                <a:p>
                  <a:pPr defTabSz="1219170" fontAlgn="base">
                    <a:spcBef>
                      <a:spcPct val="0"/>
                    </a:spcBef>
                    <a:spcAft>
                      <a:spcPct val="0"/>
                    </a:spcAft>
                  </a:pPr>
                  <a:endParaRPr lang="en-US" sz="2400" dirty="0">
                    <a:solidFill>
                      <a:srgbClr val="000000"/>
                    </a:solidFill>
                    <a:latin typeface="Arial" charset="0"/>
                    <a:ea typeface="ＭＳ Ｐゴシック" charset="0"/>
                  </a:endParaRPr>
                </a:p>
              </p:txBody>
            </p:sp>
            <p:sp>
              <p:nvSpPr>
                <p:cNvPr id="186" name="Freeform 185">
                  <a:extLst>
                    <a:ext uri="{FF2B5EF4-FFF2-40B4-BE49-F238E27FC236}">
                      <a16:creationId xmlns:a16="http://schemas.microsoft.com/office/drawing/2014/main" id="{998DE345-5463-BE4D-B78E-F6AF6FDE3109}"/>
                    </a:ext>
                  </a:extLst>
                </p:cNvPr>
                <p:cNvSpPr/>
                <p:nvPr/>
              </p:nvSpPr>
              <p:spPr>
                <a:xfrm>
                  <a:off x="5488088" y="1098940"/>
                  <a:ext cx="215806" cy="187419"/>
                </a:xfrm>
                <a:custGeom>
                  <a:avLst/>
                  <a:gdLst>
                    <a:gd name="connsiteX0" fmla="*/ 145867 w 215806"/>
                    <a:gd name="connsiteY0" fmla="*/ 113932 h 187419"/>
                    <a:gd name="connsiteX1" fmla="*/ 215807 w 215806"/>
                    <a:gd name="connsiteY1" fmla="*/ 62499 h 187419"/>
                    <a:gd name="connsiteX2" fmla="*/ 183451 w 215806"/>
                    <a:gd name="connsiteY2" fmla="*/ 42047 h 187419"/>
                    <a:gd name="connsiteX3" fmla="*/ 75153 w 215806"/>
                    <a:gd name="connsiteY3" fmla="*/ 67138 h 187419"/>
                    <a:gd name="connsiteX4" fmla="*/ 38266 w 215806"/>
                    <a:gd name="connsiteY4" fmla="*/ 0 h 187419"/>
                    <a:gd name="connsiteX5" fmla="*/ 0 w 215806"/>
                    <a:gd name="connsiteY5" fmla="*/ 0 h 187419"/>
                    <a:gd name="connsiteX6" fmla="*/ 103054 w 215806"/>
                    <a:gd name="connsiteY6" fmla="*/ 116221 h 187419"/>
                    <a:gd name="connsiteX7" fmla="*/ 48041 w 215806"/>
                    <a:gd name="connsiteY7" fmla="*/ 148882 h 187419"/>
                    <a:gd name="connsiteX8" fmla="*/ 45920 w 215806"/>
                    <a:gd name="connsiteY8" fmla="*/ 148882 h 187419"/>
                    <a:gd name="connsiteX9" fmla="*/ 44934 w 215806"/>
                    <a:gd name="connsiteY9" fmla="*/ 187419 h 187419"/>
                    <a:gd name="connsiteX10" fmla="*/ 48041 w 215806"/>
                    <a:gd name="connsiteY10" fmla="*/ 187419 h 187419"/>
                    <a:gd name="connsiteX11" fmla="*/ 145867 w 215806"/>
                    <a:gd name="connsiteY11" fmla="*/ 113932 h 187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5806" h="187419">
                      <a:moveTo>
                        <a:pt x="145867" y="113932"/>
                      </a:moveTo>
                      <a:cubicBezTo>
                        <a:pt x="174892" y="106507"/>
                        <a:pt x="199948" y="88081"/>
                        <a:pt x="215807" y="62499"/>
                      </a:cubicBezTo>
                      <a:lnTo>
                        <a:pt x="183451" y="42047"/>
                      </a:lnTo>
                      <a:cubicBezTo>
                        <a:pt x="160425" y="79093"/>
                        <a:pt x="111938" y="90326"/>
                        <a:pt x="75153" y="67138"/>
                      </a:cubicBezTo>
                      <a:cubicBezTo>
                        <a:pt x="52186" y="52660"/>
                        <a:pt x="38246" y="27287"/>
                        <a:pt x="38266" y="0"/>
                      </a:cubicBezTo>
                      <a:lnTo>
                        <a:pt x="0" y="0"/>
                      </a:lnTo>
                      <a:cubicBezTo>
                        <a:pt x="179" y="59429"/>
                        <a:pt x="44439" y="109344"/>
                        <a:pt x="103054" y="116221"/>
                      </a:cubicBezTo>
                      <a:cubicBezTo>
                        <a:pt x="92468" y="136846"/>
                        <a:pt x="71086" y="149540"/>
                        <a:pt x="48041" y="148882"/>
                      </a:cubicBezTo>
                      <a:lnTo>
                        <a:pt x="45920" y="148882"/>
                      </a:lnTo>
                      <a:lnTo>
                        <a:pt x="44934" y="187419"/>
                      </a:lnTo>
                      <a:lnTo>
                        <a:pt x="48041" y="187419"/>
                      </a:lnTo>
                      <a:cubicBezTo>
                        <a:pt x="106615" y="187419"/>
                        <a:pt x="135561" y="145219"/>
                        <a:pt x="145867" y="113932"/>
                      </a:cubicBezTo>
                      <a:close/>
                    </a:path>
                  </a:pathLst>
                </a:custGeom>
                <a:solidFill>
                  <a:schemeClr val="accent2"/>
                </a:solidFill>
                <a:ln w="7545" cap="flat">
                  <a:noFill/>
                  <a:prstDash val="solid"/>
                  <a:miter/>
                </a:ln>
              </p:spPr>
              <p:txBody>
                <a:bodyPr rtlCol="0" anchor="ctr"/>
                <a:lstStyle/>
                <a:p>
                  <a:pPr defTabSz="1219170" fontAlgn="base">
                    <a:spcBef>
                      <a:spcPct val="0"/>
                    </a:spcBef>
                    <a:spcAft>
                      <a:spcPct val="0"/>
                    </a:spcAft>
                  </a:pPr>
                  <a:endParaRPr lang="en-US" sz="2400" dirty="0">
                    <a:solidFill>
                      <a:srgbClr val="000000"/>
                    </a:solidFill>
                    <a:latin typeface="Arial" charset="0"/>
                    <a:ea typeface="ＭＳ Ｐゴシック" charset="0"/>
                  </a:endParaRPr>
                </a:p>
              </p:txBody>
            </p:sp>
            <p:sp>
              <p:nvSpPr>
                <p:cNvPr id="187" name="Freeform 186">
                  <a:extLst>
                    <a:ext uri="{FF2B5EF4-FFF2-40B4-BE49-F238E27FC236}">
                      <a16:creationId xmlns:a16="http://schemas.microsoft.com/office/drawing/2014/main" id="{ABF2B7EE-498A-704F-A2AB-6D8E3474A2D6}"/>
                    </a:ext>
                  </a:extLst>
                </p:cNvPr>
                <p:cNvSpPr/>
                <p:nvPr/>
              </p:nvSpPr>
              <p:spPr>
                <a:xfrm>
                  <a:off x="5566591" y="1291814"/>
                  <a:ext cx="167007" cy="269340"/>
                </a:xfrm>
                <a:custGeom>
                  <a:avLst/>
                  <a:gdLst>
                    <a:gd name="connsiteX0" fmla="*/ 27582 w 167007"/>
                    <a:gd name="connsiteY0" fmla="*/ 100999 h 269340"/>
                    <a:gd name="connsiteX1" fmla="*/ 30158 w 167007"/>
                    <a:gd name="connsiteY1" fmla="*/ 119848 h 269340"/>
                    <a:gd name="connsiteX2" fmla="*/ 25536 w 167007"/>
                    <a:gd name="connsiteY2" fmla="*/ 119314 h 269340"/>
                    <a:gd name="connsiteX3" fmla="*/ 0 w 167007"/>
                    <a:gd name="connsiteY3" fmla="*/ 122290 h 269340"/>
                    <a:gd name="connsiteX4" fmla="*/ 8638 w 167007"/>
                    <a:gd name="connsiteY4" fmla="*/ 159835 h 269340"/>
                    <a:gd name="connsiteX5" fmla="*/ 96704 w 167007"/>
                    <a:gd name="connsiteY5" fmla="*/ 217055 h 269340"/>
                    <a:gd name="connsiteX6" fmla="*/ 98356 w 167007"/>
                    <a:gd name="connsiteY6" fmla="*/ 231338 h 269340"/>
                    <a:gd name="connsiteX7" fmla="*/ 94037 w 167007"/>
                    <a:gd name="connsiteY7" fmla="*/ 256215 h 269340"/>
                    <a:gd name="connsiteX8" fmla="*/ 130030 w 167007"/>
                    <a:gd name="connsiteY8" fmla="*/ 269341 h 269340"/>
                    <a:gd name="connsiteX9" fmla="*/ 74108 w 167007"/>
                    <a:gd name="connsiteY9" fmla="*/ 130913 h 269340"/>
                    <a:gd name="connsiteX10" fmla="*/ 65848 w 167007"/>
                    <a:gd name="connsiteY10" fmla="*/ 100999 h 269340"/>
                    <a:gd name="connsiteX11" fmla="*/ 127832 w 167007"/>
                    <a:gd name="connsiteY11" fmla="*/ 38577 h 269340"/>
                    <a:gd name="connsiteX12" fmla="*/ 151853 w 167007"/>
                    <a:gd name="connsiteY12" fmla="*/ 43461 h 269340"/>
                    <a:gd name="connsiteX13" fmla="*/ 167008 w 167007"/>
                    <a:gd name="connsiteY13" fmla="*/ 7976 h 269340"/>
                    <a:gd name="connsiteX14" fmla="*/ 35476 w 167007"/>
                    <a:gd name="connsiteY14" fmla="*/ 61838 h 269340"/>
                    <a:gd name="connsiteX15" fmla="*/ 27582 w 167007"/>
                    <a:gd name="connsiteY15" fmla="*/ 100999 h 26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7007" h="269340">
                      <a:moveTo>
                        <a:pt x="27582" y="100999"/>
                      </a:moveTo>
                      <a:cubicBezTo>
                        <a:pt x="27836" y="107351"/>
                        <a:pt x="28699" y="113663"/>
                        <a:pt x="30158" y="119848"/>
                      </a:cubicBezTo>
                      <a:cubicBezTo>
                        <a:pt x="28567" y="119848"/>
                        <a:pt x="27127" y="119314"/>
                        <a:pt x="25536" y="119314"/>
                      </a:cubicBezTo>
                      <a:cubicBezTo>
                        <a:pt x="16941" y="119348"/>
                        <a:pt x="8376" y="120346"/>
                        <a:pt x="0" y="122290"/>
                      </a:cubicBezTo>
                      <a:lnTo>
                        <a:pt x="8638" y="159835"/>
                      </a:lnTo>
                      <a:cubicBezTo>
                        <a:pt x="48647" y="151145"/>
                        <a:pt x="88075" y="176764"/>
                        <a:pt x="96704" y="217055"/>
                      </a:cubicBezTo>
                      <a:cubicBezTo>
                        <a:pt x="97710" y="221752"/>
                        <a:pt x="98263" y="226535"/>
                        <a:pt x="98356" y="231338"/>
                      </a:cubicBezTo>
                      <a:cubicBezTo>
                        <a:pt x="98363" y="239820"/>
                        <a:pt x="96901" y="248239"/>
                        <a:pt x="94037" y="256215"/>
                      </a:cubicBezTo>
                      <a:lnTo>
                        <a:pt x="130030" y="269341"/>
                      </a:lnTo>
                      <a:cubicBezTo>
                        <a:pt x="149401" y="215584"/>
                        <a:pt x="125243" y="155783"/>
                        <a:pt x="74108" y="130913"/>
                      </a:cubicBezTo>
                      <a:cubicBezTo>
                        <a:pt x="68841" y="121825"/>
                        <a:pt x="65996" y="111521"/>
                        <a:pt x="65848" y="100999"/>
                      </a:cubicBezTo>
                      <a:cubicBezTo>
                        <a:pt x="65890" y="66542"/>
                        <a:pt x="93617" y="38619"/>
                        <a:pt x="127832" y="38577"/>
                      </a:cubicBezTo>
                      <a:cubicBezTo>
                        <a:pt x="136088" y="38522"/>
                        <a:pt x="144265" y="40184"/>
                        <a:pt x="151853" y="43461"/>
                      </a:cubicBezTo>
                      <a:lnTo>
                        <a:pt x="167008" y="7976"/>
                      </a:lnTo>
                      <a:cubicBezTo>
                        <a:pt x="115917" y="-13729"/>
                        <a:pt x="57029" y="10386"/>
                        <a:pt x="35476" y="61838"/>
                      </a:cubicBezTo>
                      <a:cubicBezTo>
                        <a:pt x="30284" y="74233"/>
                        <a:pt x="27600" y="87546"/>
                        <a:pt x="27582" y="100999"/>
                      </a:cubicBezTo>
                      <a:close/>
                    </a:path>
                  </a:pathLst>
                </a:custGeom>
                <a:solidFill>
                  <a:schemeClr val="accent2"/>
                </a:solidFill>
                <a:ln w="7545" cap="flat">
                  <a:noFill/>
                  <a:prstDash val="solid"/>
                  <a:miter/>
                </a:ln>
              </p:spPr>
              <p:txBody>
                <a:bodyPr rtlCol="0" anchor="ctr"/>
                <a:lstStyle/>
                <a:p>
                  <a:pPr defTabSz="1219170" fontAlgn="base">
                    <a:spcBef>
                      <a:spcPct val="0"/>
                    </a:spcBef>
                    <a:spcAft>
                      <a:spcPct val="0"/>
                    </a:spcAft>
                  </a:pPr>
                  <a:endParaRPr lang="en-US" sz="2400" dirty="0">
                    <a:solidFill>
                      <a:srgbClr val="000000"/>
                    </a:solidFill>
                    <a:latin typeface="Arial" charset="0"/>
                    <a:ea typeface="ＭＳ Ｐゴシック" charset="0"/>
                  </a:endParaRPr>
                </a:p>
              </p:txBody>
            </p:sp>
          </p:grpSp>
        </p:grpSp>
        <p:sp>
          <p:nvSpPr>
            <p:cNvPr id="135" name="Isosceles Triangle 265">
              <a:extLst>
                <a:ext uri="{FF2B5EF4-FFF2-40B4-BE49-F238E27FC236}">
                  <a16:creationId xmlns:a16="http://schemas.microsoft.com/office/drawing/2014/main" id="{E5713D23-2FA7-2D48-8C07-2BAC2C8C6A8F}"/>
                </a:ext>
              </a:extLst>
            </p:cNvPr>
            <p:cNvSpPr/>
            <p:nvPr/>
          </p:nvSpPr>
          <p:spPr>
            <a:xfrm rot="5400000">
              <a:off x="5127884" y="1898045"/>
              <a:ext cx="244474" cy="133772"/>
            </a:xfrm>
            <a:prstGeom prst="triangle">
              <a:avLst/>
            </a:prstGeom>
            <a:solidFill>
              <a:schemeClr val="bg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48000" tIns="48000" rIns="48000" bIns="48000" rtlCol="0" anchor="ctr"/>
            <a:lstStyle/>
            <a:p>
              <a:pPr algn="ctr" defTabSz="1219170">
                <a:lnSpc>
                  <a:spcPct val="110000"/>
                </a:lnSpc>
                <a:spcBef>
                  <a:spcPts val="267"/>
                </a:spcBef>
                <a:spcAft>
                  <a:spcPts val="267"/>
                </a:spcAft>
              </a:pPr>
              <a:endParaRPr lang="en-IN" sz="2133" dirty="0">
                <a:solidFill>
                  <a:srgbClr val="FFFFFF"/>
                </a:solidFill>
                <a:latin typeface="Arial"/>
              </a:endParaRPr>
            </a:p>
          </p:txBody>
        </p:sp>
        <p:sp>
          <p:nvSpPr>
            <p:cNvPr id="155" name="Arc 154">
              <a:extLst>
                <a:ext uri="{FF2B5EF4-FFF2-40B4-BE49-F238E27FC236}">
                  <a16:creationId xmlns:a16="http://schemas.microsoft.com/office/drawing/2014/main" id="{74C79094-B2AA-3A4E-9F8B-1C6E38F8D423}"/>
                </a:ext>
              </a:extLst>
            </p:cNvPr>
            <p:cNvSpPr/>
            <p:nvPr/>
          </p:nvSpPr>
          <p:spPr>
            <a:xfrm>
              <a:off x="4071133" y="1390747"/>
              <a:ext cx="1132147" cy="1132145"/>
            </a:xfrm>
            <a:prstGeom prst="arc">
              <a:avLst>
                <a:gd name="adj1" fmla="val 12374115"/>
                <a:gd name="adj2" fmla="val 9283108"/>
              </a:avLst>
            </a:prstGeom>
            <a:solidFill>
              <a:schemeClr val="bg1"/>
            </a:solidFill>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1219170" fontAlgn="base">
                <a:spcBef>
                  <a:spcPct val="0"/>
                </a:spcBef>
                <a:spcAft>
                  <a:spcPct val="0"/>
                </a:spcAft>
              </a:pPr>
              <a:endParaRPr lang="en-IN" sz="2400" dirty="0">
                <a:solidFill>
                  <a:srgbClr val="000000"/>
                </a:solidFill>
                <a:latin typeface="Arial"/>
              </a:endParaRPr>
            </a:p>
          </p:txBody>
        </p:sp>
        <p:sp>
          <p:nvSpPr>
            <p:cNvPr id="157" name="Chevron 156">
              <a:extLst>
                <a:ext uri="{FF2B5EF4-FFF2-40B4-BE49-F238E27FC236}">
                  <a16:creationId xmlns:a16="http://schemas.microsoft.com/office/drawing/2014/main" id="{C9A9FFCE-0F00-584E-B104-7A5D5C282748}"/>
                </a:ext>
              </a:extLst>
            </p:cNvPr>
            <p:cNvSpPr/>
            <p:nvPr/>
          </p:nvSpPr>
          <p:spPr>
            <a:xfrm rot="16200000" flipH="1">
              <a:off x="4603762" y="2586010"/>
              <a:ext cx="66890" cy="122145"/>
            </a:xfrm>
            <a:prstGeom prst="chevron">
              <a:avLst>
                <a:gd name="adj" fmla="val 63043"/>
              </a:avLst>
            </a:prstGeom>
            <a:solidFill>
              <a:schemeClr val="accent4"/>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48000" tIns="48000" rIns="48000" bIns="48000" rtlCol="0" anchor="ctr"/>
            <a:lstStyle/>
            <a:p>
              <a:pPr algn="ctr" defTabSz="1219170">
                <a:lnSpc>
                  <a:spcPct val="110000"/>
                </a:lnSpc>
                <a:spcBef>
                  <a:spcPts val="267"/>
                </a:spcBef>
                <a:spcAft>
                  <a:spcPts val="267"/>
                </a:spcAft>
              </a:pPr>
              <a:endParaRPr lang="en-IN" sz="2133" dirty="0">
                <a:solidFill>
                  <a:srgbClr val="000000"/>
                </a:solidFill>
                <a:latin typeface="Arial"/>
              </a:endParaRPr>
            </a:p>
          </p:txBody>
        </p:sp>
        <p:sp>
          <p:nvSpPr>
            <p:cNvPr id="160" name="Rectangle 159">
              <a:extLst>
                <a:ext uri="{FF2B5EF4-FFF2-40B4-BE49-F238E27FC236}">
                  <a16:creationId xmlns:a16="http://schemas.microsoft.com/office/drawing/2014/main" id="{9D81FFA5-2D7C-AF4B-97F3-2B9D5C3552B2}"/>
                </a:ext>
              </a:extLst>
            </p:cNvPr>
            <p:cNvSpPr/>
            <p:nvPr/>
          </p:nvSpPr>
          <p:spPr>
            <a:xfrm>
              <a:off x="3909987" y="1576186"/>
              <a:ext cx="415736" cy="663207"/>
            </a:xfrm>
            <a:prstGeom prst="rect">
              <a:avLst/>
            </a:prstGeom>
            <a:noFill/>
          </p:spPr>
          <p:txBody>
            <a:bodyPr wrap="none">
              <a:spAutoFit/>
            </a:bodyPr>
            <a:lstStyle/>
            <a:p>
              <a:pPr algn="ctr" defTabSz="1219170">
                <a:lnSpc>
                  <a:spcPct val="110000"/>
                </a:lnSpc>
                <a:spcBef>
                  <a:spcPts val="267"/>
                </a:spcBef>
                <a:spcAft>
                  <a:spcPts val="267"/>
                </a:spcAft>
              </a:pPr>
              <a:r>
                <a:rPr lang="en-IN" sz="4800" b="1" dirty="0">
                  <a:ln w="12700">
                    <a:solidFill>
                      <a:srgbClr val="0071BC"/>
                    </a:solidFill>
                  </a:ln>
                  <a:noFill/>
                  <a:latin typeface="Arial"/>
                  <a:ea typeface="ＭＳ Ｐゴシック" charset="0"/>
                </a:rPr>
                <a:t>3</a:t>
              </a:r>
            </a:p>
          </p:txBody>
        </p:sp>
        <p:grpSp>
          <p:nvGrpSpPr>
            <p:cNvPr id="188" name="Graphic 34">
              <a:extLst>
                <a:ext uri="{FF2B5EF4-FFF2-40B4-BE49-F238E27FC236}">
                  <a16:creationId xmlns:a16="http://schemas.microsoft.com/office/drawing/2014/main" id="{6C3726CF-7970-384A-920C-819A67177D55}"/>
                </a:ext>
              </a:extLst>
            </p:cNvPr>
            <p:cNvGrpSpPr/>
            <p:nvPr/>
          </p:nvGrpSpPr>
          <p:grpSpPr>
            <a:xfrm>
              <a:off x="4370331" y="1755811"/>
              <a:ext cx="528996" cy="425154"/>
              <a:chOff x="1732962" y="2085775"/>
              <a:chExt cx="836757" cy="672503"/>
            </a:xfrm>
            <a:solidFill>
              <a:schemeClr val="bg1"/>
            </a:solidFill>
          </p:grpSpPr>
          <p:sp>
            <p:nvSpPr>
              <p:cNvPr id="189" name="Freeform 188">
                <a:extLst>
                  <a:ext uri="{FF2B5EF4-FFF2-40B4-BE49-F238E27FC236}">
                    <a16:creationId xmlns:a16="http://schemas.microsoft.com/office/drawing/2014/main" id="{374CF1FF-2226-8B43-9A58-F40510F2AC59}"/>
                  </a:ext>
                </a:extLst>
              </p:cNvPr>
              <p:cNvSpPr/>
              <p:nvPr/>
            </p:nvSpPr>
            <p:spPr>
              <a:xfrm>
                <a:off x="1732962" y="2286003"/>
                <a:ext cx="325346" cy="294822"/>
              </a:xfrm>
              <a:custGeom>
                <a:avLst/>
                <a:gdLst>
                  <a:gd name="connsiteX0" fmla="*/ 298038 w 325346"/>
                  <a:gd name="connsiteY0" fmla="*/ 78701 h 294822"/>
                  <a:gd name="connsiteX1" fmla="*/ 325347 w 325346"/>
                  <a:gd name="connsiteY1" fmla="*/ 78701 h 294822"/>
                  <a:gd name="connsiteX2" fmla="*/ 325347 w 325346"/>
                  <a:gd name="connsiteY2" fmla="*/ 66291 h 294822"/>
                  <a:gd name="connsiteX3" fmla="*/ 323369 w 325346"/>
                  <a:gd name="connsiteY3" fmla="*/ 50475 h 294822"/>
                  <a:gd name="connsiteX4" fmla="*/ 296669 w 325346"/>
                  <a:gd name="connsiteY4" fmla="*/ 11731 h 294822"/>
                  <a:gd name="connsiteX5" fmla="*/ 258634 w 325346"/>
                  <a:gd name="connsiteY5" fmla="*/ 1 h 294822"/>
                  <a:gd name="connsiteX6" fmla="*/ 66408 w 325346"/>
                  <a:gd name="connsiteY6" fmla="*/ 1 h 294822"/>
                  <a:gd name="connsiteX7" fmla="*/ 0 w 325346"/>
                  <a:gd name="connsiteY7" fmla="*/ 66063 h 294822"/>
                  <a:gd name="connsiteX8" fmla="*/ 0 w 325346"/>
                  <a:gd name="connsiteY8" fmla="*/ 66291 h 294822"/>
                  <a:gd name="connsiteX9" fmla="*/ 0 w 325346"/>
                  <a:gd name="connsiteY9" fmla="*/ 291720 h 294822"/>
                  <a:gd name="connsiteX10" fmla="*/ 0 w 325346"/>
                  <a:gd name="connsiteY10" fmla="*/ 294822 h 294822"/>
                  <a:gd name="connsiteX11" fmla="*/ 196030 w 325346"/>
                  <a:gd name="connsiteY11" fmla="*/ 294822 h 294822"/>
                  <a:gd name="connsiteX12" fmla="*/ 196030 w 325346"/>
                  <a:gd name="connsiteY12" fmla="*/ 180178 h 294822"/>
                  <a:gd name="connsiteX13" fmla="*/ 298038 w 325346"/>
                  <a:gd name="connsiteY13" fmla="*/ 78701 h 294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5346" h="294822">
                    <a:moveTo>
                      <a:pt x="298038" y="78701"/>
                    </a:moveTo>
                    <a:lnTo>
                      <a:pt x="325347" y="78701"/>
                    </a:lnTo>
                    <a:lnTo>
                      <a:pt x="325347" y="66291"/>
                    </a:lnTo>
                    <a:cubicBezTo>
                      <a:pt x="325350" y="60958"/>
                      <a:pt x="324686" y="55645"/>
                      <a:pt x="323369" y="50475"/>
                    </a:cubicBezTo>
                    <a:cubicBezTo>
                      <a:pt x="312249" y="39222"/>
                      <a:pt x="303211" y="26106"/>
                      <a:pt x="296669" y="11731"/>
                    </a:cubicBezTo>
                    <a:cubicBezTo>
                      <a:pt x="285511" y="4011"/>
                      <a:pt x="272225" y="-86"/>
                      <a:pt x="258634" y="1"/>
                    </a:cubicBezTo>
                    <a:lnTo>
                      <a:pt x="66408" y="1"/>
                    </a:lnTo>
                    <a:cubicBezTo>
                      <a:pt x="29732" y="1"/>
                      <a:pt x="0" y="29578"/>
                      <a:pt x="0" y="66063"/>
                    </a:cubicBezTo>
                    <a:cubicBezTo>
                      <a:pt x="0" y="66139"/>
                      <a:pt x="0" y="66215"/>
                      <a:pt x="0" y="66291"/>
                    </a:cubicBezTo>
                    <a:lnTo>
                      <a:pt x="0" y="291720"/>
                    </a:lnTo>
                    <a:cubicBezTo>
                      <a:pt x="0" y="292779"/>
                      <a:pt x="0" y="293763"/>
                      <a:pt x="0" y="294822"/>
                    </a:cubicBezTo>
                    <a:lnTo>
                      <a:pt x="196030" y="294822"/>
                    </a:lnTo>
                    <a:lnTo>
                      <a:pt x="196030" y="180178"/>
                    </a:lnTo>
                    <a:cubicBezTo>
                      <a:pt x="196072" y="124151"/>
                      <a:pt x="241718" y="78743"/>
                      <a:pt x="298038" y="78701"/>
                    </a:cubicBezTo>
                    <a:close/>
                  </a:path>
                </a:pathLst>
              </a:custGeom>
              <a:solidFill>
                <a:schemeClr val="accent2"/>
              </a:solidFill>
              <a:ln w="7533" cap="flat">
                <a:noFill/>
                <a:prstDash val="solid"/>
                <a:miter/>
              </a:ln>
            </p:spPr>
            <p:txBody>
              <a:bodyPr rtlCol="0" anchor="ctr"/>
              <a:lstStyle/>
              <a:p>
                <a:pPr defTabSz="1219170" fontAlgn="base">
                  <a:spcBef>
                    <a:spcPct val="0"/>
                  </a:spcBef>
                  <a:spcAft>
                    <a:spcPct val="0"/>
                  </a:spcAft>
                </a:pPr>
                <a:endParaRPr lang="en-US" sz="2400" dirty="0">
                  <a:solidFill>
                    <a:srgbClr val="000000"/>
                  </a:solidFill>
                  <a:latin typeface="Arial" charset="0"/>
                  <a:ea typeface="ＭＳ Ｐゴシック" charset="0"/>
                </a:endParaRPr>
              </a:p>
            </p:txBody>
          </p:sp>
          <p:sp>
            <p:nvSpPr>
              <p:cNvPr id="190" name="Freeform 189">
                <a:extLst>
                  <a:ext uri="{FF2B5EF4-FFF2-40B4-BE49-F238E27FC236}">
                    <a16:creationId xmlns:a16="http://schemas.microsoft.com/office/drawing/2014/main" id="{8AC04962-4C1A-3E46-8742-2F7A7A1D2088}"/>
                  </a:ext>
                </a:extLst>
              </p:cNvPr>
              <p:cNvSpPr/>
              <p:nvPr/>
            </p:nvSpPr>
            <p:spPr>
              <a:xfrm>
                <a:off x="1802752" y="2085775"/>
                <a:ext cx="182606" cy="181614"/>
              </a:xfrm>
              <a:custGeom>
                <a:avLst/>
                <a:gdLst>
                  <a:gd name="connsiteX0" fmla="*/ 55800 w 182606"/>
                  <a:gd name="connsiteY0" fmla="*/ 174501 h 181614"/>
                  <a:gd name="connsiteX1" fmla="*/ 91324 w 182606"/>
                  <a:gd name="connsiteY1" fmla="*/ 181614 h 181614"/>
                  <a:gd name="connsiteX2" fmla="*/ 182607 w 182606"/>
                  <a:gd name="connsiteY2" fmla="*/ 90807 h 181614"/>
                  <a:gd name="connsiteX3" fmla="*/ 91324 w 182606"/>
                  <a:gd name="connsiteY3" fmla="*/ 0 h 181614"/>
                  <a:gd name="connsiteX4" fmla="*/ 55800 w 182606"/>
                  <a:gd name="connsiteY4" fmla="*/ 7113 h 181614"/>
                  <a:gd name="connsiteX5" fmla="*/ 7212 w 182606"/>
                  <a:gd name="connsiteY5" fmla="*/ 126091 h 181614"/>
                  <a:gd name="connsiteX6" fmla="*/ 55800 w 182606"/>
                  <a:gd name="connsiteY6" fmla="*/ 174426 h 181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606" h="181614">
                    <a:moveTo>
                      <a:pt x="55800" y="174501"/>
                    </a:moveTo>
                    <a:cubicBezTo>
                      <a:pt x="67052" y="179185"/>
                      <a:pt x="79126" y="181602"/>
                      <a:pt x="91324" y="181614"/>
                    </a:cubicBezTo>
                    <a:cubicBezTo>
                      <a:pt x="141738" y="181614"/>
                      <a:pt x="182607" y="140959"/>
                      <a:pt x="182607" y="90807"/>
                    </a:cubicBezTo>
                    <a:cubicBezTo>
                      <a:pt x="182607" y="40656"/>
                      <a:pt x="141738" y="0"/>
                      <a:pt x="91324" y="0"/>
                    </a:cubicBezTo>
                    <a:cubicBezTo>
                      <a:pt x="79126" y="12"/>
                      <a:pt x="67052" y="2430"/>
                      <a:pt x="55800" y="7113"/>
                    </a:cubicBezTo>
                    <a:cubicBezTo>
                      <a:pt x="9356" y="26621"/>
                      <a:pt x="-12397" y="79889"/>
                      <a:pt x="7212" y="126091"/>
                    </a:cubicBezTo>
                    <a:cubicBezTo>
                      <a:pt x="16461" y="147883"/>
                      <a:pt x="33894" y="165224"/>
                      <a:pt x="55800" y="174426"/>
                    </a:cubicBezTo>
                    <a:close/>
                  </a:path>
                </a:pathLst>
              </a:custGeom>
              <a:solidFill>
                <a:schemeClr val="accent2"/>
              </a:solidFill>
              <a:ln w="7533" cap="flat">
                <a:noFill/>
                <a:prstDash val="solid"/>
                <a:miter/>
              </a:ln>
            </p:spPr>
            <p:txBody>
              <a:bodyPr rtlCol="0" anchor="ctr"/>
              <a:lstStyle/>
              <a:p>
                <a:pPr defTabSz="1219170" fontAlgn="base">
                  <a:spcBef>
                    <a:spcPct val="0"/>
                  </a:spcBef>
                  <a:spcAft>
                    <a:spcPct val="0"/>
                  </a:spcAft>
                </a:pPr>
                <a:endParaRPr lang="en-US" sz="2400" dirty="0">
                  <a:solidFill>
                    <a:srgbClr val="000000"/>
                  </a:solidFill>
                  <a:latin typeface="Arial" charset="0"/>
                  <a:ea typeface="ＭＳ Ｐゴシック" charset="0"/>
                </a:endParaRPr>
              </a:p>
            </p:txBody>
          </p:sp>
          <p:sp>
            <p:nvSpPr>
              <p:cNvPr id="191" name="Freeform 190">
                <a:extLst>
                  <a:ext uri="{FF2B5EF4-FFF2-40B4-BE49-F238E27FC236}">
                    <a16:creationId xmlns:a16="http://schemas.microsoft.com/office/drawing/2014/main" id="{E2F944DE-A726-A84C-A657-8922347CD0D8}"/>
                  </a:ext>
                </a:extLst>
              </p:cNvPr>
              <p:cNvSpPr/>
              <p:nvPr/>
            </p:nvSpPr>
            <p:spPr>
              <a:xfrm>
                <a:off x="2244373" y="2286153"/>
                <a:ext cx="325346" cy="294748"/>
              </a:xfrm>
              <a:custGeom>
                <a:avLst/>
                <a:gdLst>
                  <a:gd name="connsiteX0" fmla="*/ 259166 w 325346"/>
                  <a:gd name="connsiteY0" fmla="*/ 3 h 294748"/>
                  <a:gd name="connsiteX1" fmla="*/ 66712 w 325346"/>
                  <a:gd name="connsiteY1" fmla="*/ 3 h 294748"/>
                  <a:gd name="connsiteX2" fmla="*/ 28678 w 325346"/>
                  <a:gd name="connsiteY2" fmla="*/ 11581 h 294748"/>
                  <a:gd name="connsiteX3" fmla="*/ 1902 w 325346"/>
                  <a:gd name="connsiteY3" fmla="*/ 50174 h 294748"/>
                  <a:gd name="connsiteX4" fmla="*/ 0 w 325346"/>
                  <a:gd name="connsiteY4" fmla="*/ 65989 h 294748"/>
                  <a:gd name="connsiteX5" fmla="*/ 0 w 325346"/>
                  <a:gd name="connsiteY5" fmla="*/ 78400 h 294748"/>
                  <a:gd name="connsiteX6" fmla="*/ 27309 w 325346"/>
                  <a:gd name="connsiteY6" fmla="*/ 78400 h 294748"/>
                  <a:gd name="connsiteX7" fmla="*/ 129621 w 325346"/>
                  <a:gd name="connsiteY7" fmla="*/ 179725 h 294748"/>
                  <a:gd name="connsiteX8" fmla="*/ 129621 w 325346"/>
                  <a:gd name="connsiteY8" fmla="*/ 180028 h 294748"/>
                  <a:gd name="connsiteX9" fmla="*/ 129621 w 325346"/>
                  <a:gd name="connsiteY9" fmla="*/ 294748 h 294748"/>
                  <a:gd name="connsiteX10" fmla="*/ 325346 w 325346"/>
                  <a:gd name="connsiteY10" fmla="*/ 294748 h 294748"/>
                  <a:gd name="connsiteX11" fmla="*/ 325346 w 325346"/>
                  <a:gd name="connsiteY11" fmla="*/ 291645 h 294748"/>
                  <a:gd name="connsiteX12" fmla="*/ 325346 w 325346"/>
                  <a:gd name="connsiteY12" fmla="*/ 66141 h 294748"/>
                  <a:gd name="connsiteX13" fmla="*/ 259166 w 325346"/>
                  <a:gd name="connsiteY13" fmla="*/ 3 h 294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5346" h="294748">
                    <a:moveTo>
                      <a:pt x="259166" y="3"/>
                    </a:moveTo>
                    <a:lnTo>
                      <a:pt x="66712" y="3"/>
                    </a:lnTo>
                    <a:cubicBezTo>
                      <a:pt x="53139" y="-124"/>
                      <a:pt x="39856" y="3920"/>
                      <a:pt x="28678" y="11581"/>
                    </a:cubicBezTo>
                    <a:cubicBezTo>
                      <a:pt x="22153" y="25939"/>
                      <a:pt x="13083" y="39012"/>
                      <a:pt x="1902" y="50174"/>
                    </a:cubicBezTo>
                    <a:cubicBezTo>
                      <a:pt x="648" y="55354"/>
                      <a:pt x="10" y="60662"/>
                      <a:pt x="0" y="65989"/>
                    </a:cubicBezTo>
                    <a:lnTo>
                      <a:pt x="0" y="78400"/>
                    </a:lnTo>
                    <a:lnTo>
                      <a:pt x="27309" y="78400"/>
                    </a:lnTo>
                    <a:cubicBezTo>
                      <a:pt x="83688" y="78274"/>
                      <a:pt x="129495" y="123639"/>
                      <a:pt x="129621" y="179725"/>
                    </a:cubicBezTo>
                    <a:cubicBezTo>
                      <a:pt x="129621" y="179826"/>
                      <a:pt x="129621" y="179927"/>
                      <a:pt x="129621" y="180028"/>
                    </a:cubicBezTo>
                    <a:lnTo>
                      <a:pt x="129621" y="294748"/>
                    </a:lnTo>
                    <a:lnTo>
                      <a:pt x="325346" y="294748"/>
                    </a:lnTo>
                    <a:cubicBezTo>
                      <a:pt x="325346" y="293689"/>
                      <a:pt x="325346" y="292705"/>
                      <a:pt x="325346" y="291645"/>
                    </a:cubicBezTo>
                    <a:lnTo>
                      <a:pt x="325346" y="66141"/>
                    </a:lnTo>
                    <a:cubicBezTo>
                      <a:pt x="325347" y="29732"/>
                      <a:pt x="295766" y="170"/>
                      <a:pt x="259166" y="3"/>
                    </a:cubicBezTo>
                    <a:close/>
                  </a:path>
                </a:pathLst>
              </a:custGeom>
              <a:solidFill>
                <a:schemeClr val="accent2"/>
              </a:solidFill>
              <a:ln w="7533" cap="flat">
                <a:noFill/>
                <a:prstDash val="solid"/>
                <a:miter/>
              </a:ln>
            </p:spPr>
            <p:txBody>
              <a:bodyPr rtlCol="0" anchor="ctr"/>
              <a:lstStyle/>
              <a:p>
                <a:pPr defTabSz="1219170" fontAlgn="base">
                  <a:spcBef>
                    <a:spcPct val="0"/>
                  </a:spcBef>
                  <a:spcAft>
                    <a:spcPct val="0"/>
                  </a:spcAft>
                </a:pPr>
                <a:endParaRPr lang="en-US" sz="2400" dirty="0">
                  <a:solidFill>
                    <a:srgbClr val="000000"/>
                  </a:solidFill>
                  <a:latin typeface="Arial" charset="0"/>
                  <a:ea typeface="ＭＳ Ｐゴシック" charset="0"/>
                </a:endParaRPr>
              </a:p>
            </p:txBody>
          </p:sp>
          <p:sp>
            <p:nvSpPr>
              <p:cNvPr id="192" name="Freeform 191">
                <a:extLst>
                  <a:ext uri="{FF2B5EF4-FFF2-40B4-BE49-F238E27FC236}">
                    <a16:creationId xmlns:a16="http://schemas.microsoft.com/office/drawing/2014/main" id="{A61A81FB-74D5-084B-AEDC-5336C4B29E2D}"/>
                  </a:ext>
                </a:extLst>
              </p:cNvPr>
              <p:cNvSpPr/>
              <p:nvPr/>
            </p:nvSpPr>
            <p:spPr>
              <a:xfrm>
                <a:off x="2317551" y="2085851"/>
                <a:ext cx="182565" cy="181614"/>
              </a:xfrm>
              <a:custGeom>
                <a:avLst/>
                <a:gdLst>
                  <a:gd name="connsiteX0" fmla="*/ 91283 w 182565"/>
                  <a:gd name="connsiteY0" fmla="*/ 181614 h 181614"/>
                  <a:gd name="connsiteX1" fmla="*/ 182565 w 182565"/>
                  <a:gd name="connsiteY1" fmla="*/ 90807 h 181614"/>
                  <a:gd name="connsiteX2" fmla="*/ 91283 w 182565"/>
                  <a:gd name="connsiteY2" fmla="*/ 0 h 181614"/>
                  <a:gd name="connsiteX3" fmla="*/ 0 w 182565"/>
                  <a:gd name="connsiteY3" fmla="*/ 90807 h 181614"/>
                  <a:gd name="connsiteX4" fmla="*/ 91283 w 182565"/>
                  <a:gd name="connsiteY4" fmla="*/ 181614 h 181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565" h="181614">
                    <a:moveTo>
                      <a:pt x="91283" y="181614"/>
                    </a:moveTo>
                    <a:cubicBezTo>
                      <a:pt x="141697" y="181614"/>
                      <a:pt x="182565" y="140959"/>
                      <a:pt x="182565" y="90807"/>
                    </a:cubicBezTo>
                    <a:cubicBezTo>
                      <a:pt x="182565" y="40656"/>
                      <a:pt x="141697" y="0"/>
                      <a:pt x="91283" y="0"/>
                    </a:cubicBezTo>
                    <a:cubicBezTo>
                      <a:pt x="40869" y="0"/>
                      <a:pt x="0" y="40656"/>
                      <a:pt x="0" y="90807"/>
                    </a:cubicBezTo>
                    <a:cubicBezTo>
                      <a:pt x="0" y="140959"/>
                      <a:pt x="40869" y="181614"/>
                      <a:pt x="91283" y="181614"/>
                    </a:cubicBezTo>
                    <a:close/>
                  </a:path>
                </a:pathLst>
              </a:custGeom>
              <a:solidFill>
                <a:schemeClr val="accent2"/>
              </a:solidFill>
              <a:ln w="7533" cap="flat">
                <a:noFill/>
                <a:prstDash val="solid"/>
                <a:miter/>
              </a:ln>
            </p:spPr>
            <p:txBody>
              <a:bodyPr rtlCol="0" anchor="ctr"/>
              <a:lstStyle/>
              <a:p>
                <a:pPr defTabSz="1219170" fontAlgn="base">
                  <a:spcBef>
                    <a:spcPct val="0"/>
                  </a:spcBef>
                  <a:spcAft>
                    <a:spcPct val="0"/>
                  </a:spcAft>
                </a:pPr>
                <a:endParaRPr lang="en-US" sz="2400" dirty="0">
                  <a:solidFill>
                    <a:srgbClr val="000000"/>
                  </a:solidFill>
                  <a:latin typeface="Arial" charset="0"/>
                  <a:ea typeface="ＭＳ Ｐゴシック" charset="0"/>
                </a:endParaRPr>
              </a:p>
            </p:txBody>
          </p:sp>
          <p:sp>
            <p:nvSpPr>
              <p:cNvPr id="193" name="Freeform 192">
                <a:extLst>
                  <a:ext uri="{FF2B5EF4-FFF2-40B4-BE49-F238E27FC236}">
                    <a16:creationId xmlns:a16="http://schemas.microsoft.com/office/drawing/2014/main" id="{520ADF60-E66E-0441-9AC0-DEA0D8D04327}"/>
                  </a:ext>
                </a:extLst>
              </p:cNvPr>
              <p:cNvSpPr/>
              <p:nvPr/>
            </p:nvSpPr>
            <p:spPr>
              <a:xfrm>
                <a:off x="1946868" y="2383774"/>
                <a:ext cx="413357" cy="374504"/>
              </a:xfrm>
              <a:custGeom>
                <a:avLst/>
                <a:gdLst>
                  <a:gd name="connsiteX0" fmla="*/ 328998 w 413357"/>
                  <a:gd name="connsiteY0" fmla="*/ 0 h 374504"/>
                  <a:gd name="connsiteX1" fmla="*/ 84436 w 413357"/>
                  <a:gd name="connsiteY1" fmla="*/ 0 h 374504"/>
                  <a:gd name="connsiteX2" fmla="*/ 0 w 413357"/>
                  <a:gd name="connsiteY2" fmla="*/ 83997 h 374504"/>
                  <a:gd name="connsiteX3" fmla="*/ 0 w 413357"/>
                  <a:gd name="connsiteY3" fmla="*/ 370645 h 374504"/>
                  <a:gd name="connsiteX4" fmla="*/ 0 w 413357"/>
                  <a:gd name="connsiteY4" fmla="*/ 374504 h 374504"/>
                  <a:gd name="connsiteX5" fmla="*/ 413358 w 413357"/>
                  <a:gd name="connsiteY5" fmla="*/ 374504 h 374504"/>
                  <a:gd name="connsiteX6" fmla="*/ 413358 w 413357"/>
                  <a:gd name="connsiteY6" fmla="*/ 370645 h 374504"/>
                  <a:gd name="connsiteX7" fmla="*/ 413358 w 413357"/>
                  <a:gd name="connsiteY7" fmla="*/ 83997 h 374504"/>
                  <a:gd name="connsiteX8" fmla="*/ 328998 w 413357"/>
                  <a:gd name="connsiteY8" fmla="*/ 0 h 374504"/>
                  <a:gd name="connsiteX9" fmla="*/ 376389 w 413357"/>
                  <a:gd name="connsiteY9" fmla="*/ 337727 h 374504"/>
                  <a:gd name="connsiteX10" fmla="*/ 37122 w 413357"/>
                  <a:gd name="connsiteY10" fmla="*/ 337727 h 374504"/>
                  <a:gd name="connsiteX11" fmla="*/ 37122 w 413357"/>
                  <a:gd name="connsiteY11" fmla="*/ 83997 h 374504"/>
                  <a:gd name="connsiteX12" fmla="*/ 84512 w 413357"/>
                  <a:gd name="connsiteY12" fmla="*/ 36853 h 374504"/>
                  <a:gd name="connsiteX13" fmla="*/ 328998 w 413357"/>
                  <a:gd name="connsiteY13" fmla="*/ 36853 h 374504"/>
                  <a:gd name="connsiteX14" fmla="*/ 376389 w 413357"/>
                  <a:gd name="connsiteY14" fmla="*/ 83997 h 374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3357" h="374504">
                    <a:moveTo>
                      <a:pt x="328998" y="0"/>
                    </a:moveTo>
                    <a:lnTo>
                      <a:pt x="84436" y="0"/>
                    </a:lnTo>
                    <a:cubicBezTo>
                      <a:pt x="37803" y="0"/>
                      <a:pt x="0" y="37607"/>
                      <a:pt x="0" y="83997"/>
                    </a:cubicBezTo>
                    <a:lnTo>
                      <a:pt x="0" y="370645"/>
                    </a:lnTo>
                    <a:cubicBezTo>
                      <a:pt x="0" y="371931"/>
                      <a:pt x="0" y="373218"/>
                      <a:pt x="0" y="374504"/>
                    </a:cubicBezTo>
                    <a:lnTo>
                      <a:pt x="413358" y="374504"/>
                    </a:lnTo>
                    <a:cubicBezTo>
                      <a:pt x="413358" y="373218"/>
                      <a:pt x="413358" y="371931"/>
                      <a:pt x="413358" y="370645"/>
                    </a:cubicBezTo>
                    <a:lnTo>
                      <a:pt x="413358" y="83997"/>
                    </a:lnTo>
                    <a:cubicBezTo>
                      <a:pt x="413316" y="37653"/>
                      <a:pt x="375583" y="83"/>
                      <a:pt x="328998" y="0"/>
                    </a:cubicBezTo>
                    <a:close/>
                    <a:moveTo>
                      <a:pt x="376389" y="337727"/>
                    </a:moveTo>
                    <a:lnTo>
                      <a:pt x="37122" y="337727"/>
                    </a:lnTo>
                    <a:lnTo>
                      <a:pt x="37122" y="83997"/>
                    </a:lnTo>
                    <a:cubicBezTo>
                      <a:pt x="37163" y="57977"/>
                      <a:pt x="58357" y="36894"/>
                      <a:pt x="84512" y="36853"/>
                    </a:cubicBezTo>
                    <a:lnTo>
                      <a:pt x="328998" y="36853"/>
                    </a:lnTo>
                    <a:cubicBezTo>
                      <a:pt x="355171" y="36853"/>
                      <a:pt x="376389" y="57960"/>
                      <a:pt x="376389" y="83997"/>
                    </a:cubicBezTo>
                    <a:close/>
                  </a:path>
                </a:pathLst>
              </a:custGeom>
              <a:solidFill>
                <a:schemeClr val="accent2"/>
              </a:solidFill>
              <a:ln w="7533" cap="flat">
                <a:noFill/>
                <a:prstDash val="solid"/>
                <a:miter/>
              </a:ln>
            </p:spPr>
            <p:txBody>
              <a:bodyPr rtlCol="0" anchor="ctr"/>
              <a:lstStyle/>
              <a:p>
                <a:pPr defTabSz="1219170" fontAlgn="base">
                  <a:spcBef>
                    <a:spcPct val="0"/>
                  </a:spcBef>
                  <a:spcAft>
                    <a:spcPct val="0"/>
                  </a:spcAft>
                </a:pPr>
                <a:endParaRPr lang="en-US" sz="2400" dirty="0">
                  <a:solidFill>
                    <a:srgbClr val="000000"/>
                  </a:solidFill>
                  <a:latin typeface="Arial" charset="0"/>
                  <a:ea typeface="ＭＳ Ｐゴシック" charset="0"/>
                </a:endParaRPr>
              </a:p>
            </p:txBody>
          </p:sp>
          <p:sp>
            <p:nvSpPr>
              <p:cNvPr id="194" name="Freeform 193">
                <a:extLst>
                  <a:ext uri="{FF2B5EF4-FFF2-40B4-BE49-F238E27FC236}">
                    <a16:creationId xmlns:a16="http://schemas.microsoft.com/office/drawing/2014/main" id="{B1396560-1D82-7244-A182-FF5EC0DE4C02}"/>
                  </a:ext>
                </a:extLst>
              </p:cNvPr>
              <p:cNvSpPr/>
              <p:nvPr/>
            </p:nvSpPr>
            <p:spPr>
              <a:xfrm>
                <a:off x="2035716" y="2129060"/>
                <a:ext cx="232009" cy="230801"/>
              </a:xfrm>
              <a:custGeom>
                <a:avLst/>
                <a:gdLst>
                  <a:gd name="connsiteX0" fmla="*/ 116005 w 232009"/>
                  <a:gd name="connsiteY0" fmla="*/ 230802 h 230801"/>
                  <a:gd name="connsiteX1" fmla="*/ 232010 w 232009"/>
                  <a:gd name="connsiteY1" fmla="*/ 115400 h 230801"/>
                  <a:gd name="connsiteX2" fmla="*/ 116005 w 232009"/>
                  <a:gd name="connsiteY2" fmla="*/ 0 h 230801"/>
                  <a:gd name="connsiteX3" fmla="*/ 0 w 232009"/>
                  <a:gd name="connsiteY3" fmla="*/ 115401 h 230801"/>
                  <a:gd name="connsiteX4" fmla="*/ 0 w 232009"/>
                  <a:gd name="connsiteY4" fmla="*/ 115704 h 230801"/>
                  <a:gd name="connsiteX5" fmla="*/ 116005 w 232009"/>
                  <a:gd name="connsiteY5" fmla="*/ 230802 h 230801"/>
                  <a:gd name="connsiteX6" fmla="*/ 116005 w 232009"/>
                  <a:gd name="connsiteY6" fmla="*/ 36928 h 230801"/>
                  <a:gd name="connsiteX7" fmla="*/ 194964 w 232009"/>
                  <a:gd name="connsiteY7" fmla="*/ 115477 h 230801"/>
                  <a:gd name="connsiteX8" fmla="*/ 116005 w 232009"/>
                  <a:gd name="connsiteY8" fmla="*/ 194025 h 230801"/>
                  <a:gd name="connsiteX9" fmla="*/ 37046 w 232009"/>
                  <a:gd name="connsiteY9" fmla="*/ 115704 h 230801"/>
                  <a:gd name="connsiteX10" fmla="*/ 115929 w 232009"/>
                  <a:gd name="connsiteY10" fmla="*/ 36928 h 230801"/>
                  <a:gd name="connsiteX11" fmla="*/ 116005 w 232009"/>
                  <a:gd name="connsiteY11" fmla="*/ 36928 h 230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2009" h="230801">
                    <a:moveTo>
                      <a:pt x="116005" y="230802"/>
                    </a:moveTo>
                    <a:cubicBezTo>
                      <a:pt x="180073" y="230802"/>
                      <a:pt x="232010" y="179135"/>
                      <a:pt x="232010" y="115400"/>
                    </a:cubicBezTo>
                    <a:cubicBezTo>
                      <a:pt x="232010" y="51666"/>
                      <a:pt x="180072" y="0"/>
                      <a:pt x="116005" y="0"/>
                    </a:cubicBezTo>
                    <a:cubicBezTo>
                      <a:pt x="51937" y="0"/>
                      <a:pt x="0" y="51667"/>
                      <a:pt x="0" y="115401"/>
                    </a:cubicBezTo>
                    <a:cubicBezTo>
                      <a:pt x="0" y="115502"/>
                      <a:pt x="0" y="115603"/>
                      <a:pt x="0" y="115704"/>
                    </a:cubicBezTo>
                    <a:cubicBezTo>
                      <a:pt x="126" y="179337"/>
                      <a:pt x="52039" y="230844"/>
                      <a:pt x="116005" y="230802"/>
                    </a:cubicBezTo>
                    <a:close/>
                    <a:moveTo>
                      <a:pt x="116005" y="36928"/>
                    </a:moveTo>
                    <a:cubicBezTo>
                      <a:pt x="159613" y="36928"/>
                      <a:pt x="194965" y="72096"/>
                      <a:pt x="194964" y="115477"/>
                    </a:cubicBezTo>
                    <a:cubicBezTo>
                      <a:pt x="194964" y="158858"/>
                      <a:pt x="159613" y="194025"/>
                      <a:pt x="116005" y="194025"/>
                    </a:cubicBezTo>
                    <a:cubicBezTo>
                      <a:pt x="72486" y="194025"/>
                      <a:pt x="37172" y="158996"/>
                      <a:pt x="37046" y="115704"/>
                    </a:cubicBezTo>
                    <a:cubicBezTo>
                      <a:pt x="36962" y="72281"/>
                      <a:pt x="72279" y="37012"/>
                      <a:pt x="115929" y="36928"/>
                    </a:cubicBezTo>
                    <a:cubicBezTo>
                      <a:pt x="115954" y="36928"/>
                      <a:pt x="115980" y="36928"/>
                      <a:pt x="116005" y="36928"/>
                    </a:cubicBezTo>
                    <a:close/>
                  </a:path>
                </a:pathLst>
              </a:custGeom>
              <a:solidFill>
                <a:schemeClr val="accent2"/>
              </a:solidFill>
              <a:ln w="7533" cap="flat">
                <a:noFill/>
                <a:prstDash val="solid"/>
                <a:miter/>
              </a:ln>
            </p:spPr>
            <p:txBody>
              <a:bodyPr rtlCol="0" anchor="ctr"/>
              <a:lstStyle/>
              <a:p>
                <a:pPr defTabSz="1219170" fontAlgn="base">
                  <a:spcBef>
                    <a:spcPct val="0"/>
                  </a:spcBef>
                  <a:spcAft>
                    <a:spcPct val="0"/>
                  </a:spcAft>
                </a:pPr>
                <a:endParaRPr lang="en-US" sz="2400" dirty="0">
                  <a:solidFill>
                    <a:srgbClr val="000000"/>
                  </a:solidFill>
                  <a:latin typeface="Arial" charset="0"/>
                  <a:ea typeface="ＭＳ Ｐゴシック" charset="0"/>
                </a:endParaRPr>
              </a:p>
            </p:txBody>
          </p:sp>
        </p:grpSp>
        <p:sp>
          <p:nvSpPr>
            <p:cNvPr id="133" name="Isosceles Triangle 274">
              <a:extLst>
                <a:ext uri="{FF2B5EF4-FFF2-40B4-BE49-F238E27FC236}">
                  <a16:creationId xmlns:a16="http://schemas.microsoft.com/office/drawing/2014/main" id="{964F7746-9AD8-A24A-A1E7-F77A60E1B243}"/>
                </a:ext>
              </a:extLst>
            </p:cNvPr>
            <p:cNvSpPr/>
            <p:nvPr/>
          </p:nvSpPr>
          <p:spPr>
            <a:xfrm rot="5400000">
              <a:off x="6896960" y="1898044"/>
              <a:ext cx="244474" cy="133772"/>
            </a:xfrm>
            <a:prstGeom prst="triangle">
              <a:avLst/>
            </a:prstGeom>
            <a:solidFill>
              <a:schemeClr val="bg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48000" tIns="48000" rIns="48000" bIns="48000" rtlCol="0" anchor="ctr"/>
            <a:lstStyle/>
            <a:p>
              <a:pPr algn="ctr" defTabSz="1219170">
                <a:lnSpc>
                  <a:spcPct val="110000"/>
                </a:lnSpc>
                <a:spcBef>
                  <a:spcPts val="267"/>
                </a:spcBef>
                <a:spcAft>
                  <a:spcPts val="267"/>
                </a:spcAft>
              </a:pPr>
              <a:endParaRPr lang="en-IN" sz="2133" dirty="0">
                <a:solidFill>
                  <a:srgbClr val="FFFFFF"/>
                </a:solidFill>
                <a:latin typeface="Arial"/>
              </a:endParaRPr>
            </a:p>
          </p:txBody>
        </p:sp>
        <p:sp>
          <p:nvSpPr>
            <p:cNvPr id="161" name="Arc 160">
              <a:extLst>
                <a:ext uri="{FF2B5EF4-FFF2-40B4-BE49-F238E27FC236}">
                  <a16:creationId xmlns:a16="http://schemas.microsoft.com/office/drawing/2014/main" id="{AF426C7F-C990-724C-ABEF-C14683DBED99}"/>
                </a:ext>
              </a:extLst>
            </p:cNvPr>
            <p:cNvSpPr/>
            <p:nvPr/>
          </p:nvSpPr>
          <p:spPr>
            <a:xfrm>
              <a:off x="5835052" y="1390747"/>
              <a:ext cx="1132147" cy="1132145"/>
            </a:xfrm>
            <a:prstGeom prst="arc">
              <a:avLst>
                <a:gd name="adj1" fmla="val 12504292"/>
                <a:gd name="adj2" fmla="val 9379115"/>
              </a:avLst>
            </a:prstGeom>
            <a:solidFill>
              <a:schemeClr val="bg1"/>
            </a:solidFill>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1219170" fontAlgn="base">
                <a:spcBef>
                  <a:spcPct val="0"/>
                </a:spcBef>
                <a:spcAft>
                  <a:spcPct val="0"/>
                </a:spcAft>
              </a:pPr>
              <a:endParaRPr lang="en-IN" sz="2400" dirty="0">
                <a:solidFill>
                  <a:srgbClr val="000000"/>
                </a:solidFill>
                <a:latin typeface="Arial"/>
              </a:endParaRPr>
            </a:p>
          </p:txBody>
        </p:sp>
        <p:sp>
          <p:nvSpPr>
            <p:cNvPr id="163" name="Chevron 162">
              <a:extLst>
                <a:ext uri="{FF2B5EF4-FFF2-40B4-BE49-F238E27FC236}">
                  <a16:creationId xmlns:a16="http://schemas.microsoft.com/office/drawing/2014/main" id="{0076872B-DB7C-F241-B126-389932056A60}"/>
                </a:ext>
              </a:extLst>
            </p:cNvPr>
            <p:cNvSpPr/>
            <p:nvPr/>
          </p:nvSpPr>
          <p:spPr>
            <a:xfrm rot="16200000" flipH="1">
              <a:off x="6367681" y="2586011"/>
              <a:ext cx="66890" cy="122145"/>
            </a:xfrm>
            <a:prstGeom prst="chevron">
              <a:avLst>
                <a:gd name="adj" fmla="val 63043"/>
              </a:avLst>
            </a:prstGeom>
            <a:solidFill>
              <a:schemeClr val="accent4"/>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48000" tIns="48000" rIns="48000" bIns="48000" rtlCol="0" anchor="ctr"/>
            <a:lstStyle/>
            <a:p>
              <a:pPr algn="ctr" defTabSz="1219170">
                <a:lnSpc>
                  <a:spcPct val="110000"/>
                </a:lnSpc>
                <a:spcBef>
                  <a:spcPts val="267"/>
                </a:spcBef>
                <a:spcAft>
                  <a:spcPts val="267"/>
                </a:spcAft>
              </a:pPr>
              <a:endParaRPr lang="en-IN" sz="2133" dirty="0">
                <a:solidFill>
                  <a:srgbClr val="000000"/>
                </a:solidFill>
                <a:latin typeface="Arial"/>
              </a:endParaRPr>
            </a:p>
          </p:txBody>
        </p:sp>
        <p:sp>
          <p:nvSpPr>
            <p:cNvPr id="166" name="Rectangle 165">
              <a:extLst>
                <a:ext uri="{FF2B5EF4-FFF2-40B4-BE49-F238E27FC236}">
                  <a16:creationId xmlns:a16="http://schemas.microsoft.com/office/drawing/2014/main" id="{5BB4CE73-C98D-A94F-AC8F-BDD73E1227A5}"/>
                </a:ext>
              </a:extLst>
            </p:cNvPr>
            <p:cNvSpPr/>
            <p:nvPr/>
          </p:nvSpPr>
          <p:spPr>
            <a:xfrm>
              <a:off x="5673905" y="1576186"/>
              <a:ext cx="415736" cy="663207"/>
            </a:xfrm>
            <a:prstGeom prst="rect">
              <a:avLst/>
            </a:prstGeom>
            <a:noFill/>
          </p:spPr>
          <p:txBody>
            <a:bodyPr wrap="none">
              <a:spAutoFit/>
            </a:bodyPr>
            <a:lstStyle/>
            <a:p>
              <a:pPr algn="ctr" defTabSz="1219170">
                <a:lnSpc>
                  <a:spcPct val="110000"/>
                </a:lnSpc>
                <a:spcBef>
                  <a:spcPts val="267"/>
                </a:spcBef>
                <a:spcAft>
                  <a:spcPts val="267"/>
                </a:spcAft>
              </a:pPr>
              <a:r>
                <a:rPr lang="en-IN" sz="4800" b="1" dirty="0">
                  <a:ln w="12700">
                    <a:solidFill>
                      <a:srgbClr val="0071BC"/>
                    </a:solidFill>
                  </a:ln>
                  <a:noFill/>
                  <a:latin typeface="Arial"/>
                  <a:ea typeface="ＭＳ Ｐゴシック" charset="0"/>
                </a:rPr>
                <a:t>4</a:t>
              </a:r>
            </a:p>
          </p:txBody>
        </p:sp>
        <p:sp>
          <p:nvSpPr>
            <p:cNvPr id="195" name="Graphic 59">
              <a:extLst>
                <a:ext uri="{FF2B5EF4-FFF2-40B4-BE49-F238E27FC236}">
                  <a16:creationId xmlns:a16="http://schemas.microsoft.com/office/drawing/2014/main" id="{CC6AE12E-2781-664C-ABC9-9F80F3E3D975}"/>
                </a:ext>
              </a:extLst>
            </p:cNvPr>
            <p:cNvSpPr/>
            <p:nvPr/>
          </p:nvSpPr>
          <p:spPr>
            <a:xfrm>
              <a:off x="6142623" y="1744696"/>
              <a:ext cx="521910" cy="440467"/>
            </a:xfrm>
            <a:custGeom>
              <a:avLst/>
              <a:gdLst>
                <a:gd name="connsiteX0" fmla="*/ 946354 w 1042874"/>
                <a:gd name="connsiteY0" fmla="*/ 658574 h 880136"/>
                <a:gd name="connsiteX1" fmla="*/ 881124 w 1042874"/>
                <a:gd name="connsiteY1" fmla="*/ 684006 h 880136"/>
                <a:gd name="connsiteX2" fmla="*/ 882355 w 1042874"/>
                <a:gd name="connsiteY2" fmla="*/ 682768 h 880136"/>
                <a:gd name="connsiteX3" fmla="*/ 663945 w 1042874"/>
                <a:gd name="connsiteY3" fmla="*/ 530368 h 880136"/>
                <a:gd name="connsiteX4" fmla="*/ 679093 w 1042874"/>
                <a:gd name="connsiteY4" fmla="*/ 465503 h 880136"/>
                <a:gd name="connsiteX5" fmla="*/ 656750 w 1042874"/>
                <a:gd name="connsiteY5" fmla="*/ 387683 h 880136"/>
                <a:gd name="connsiteX6" fmla="*/ 848367 w 1042874"/>
                <a:gd name="connsiteY6" fmla="*/ 217662 h 880136"/>
                <a:gd name="connsiteX7" fmla="*/ 846947 w 1042874"/>
                <a:gd name="connsiteY7" fmla="*/ 216424 h 880136"/>
                <a:gd name="connsiteX8" fmla="*/ 1015862 w 1042874"/>
                <a:gd name="connsiteY8" fmla="*/ 195657 h 880136"/>
                <a:gd name="connsiteX9" fmla="*/ 995221 w 1042874"/>
                <a:gd name="connsiteY9" fmla="*/ 25712 h 880136"/>
                <a:gd name="connsiteX10" fmla="*/ 826306 w 1042874"/>
                <a:gd name="connsiteY10" fmla="*/ 46479 h 880136"/>
                <a:gd name="connsiteX11" fmla="*/ 818545 w 1042874"/>
                <a:gd name="connsiteY11" fmla="*/ 184420 h 880136"/>
                <a:gd name="connsiteX12" fmla="*/ 817315 w 1042874"/>
                <a:gd name="connsiteY12" fmla="*/ 182324 h 880136"/>
                <a:gd name="connsiteX13" fmla="*/ 625792 w 1042874"/>
                <a:gd name="connsiteY13" fmla="*/ 352155 h 880136"/>
                <a:gd name="connsiteX14" fmla="*/ 448564 w 1042874"/>
                <a:gd name="connsiteY14" fmla="*/ 346631 h 880136"/>
                <a:gd name="connsiteX15" fmla="*/ 344898 w 1042874"/>
                <a:gd name="connsiteY15" fmla="*/ 242332 h 880136"/>
                <a:gd name="connsiteX16" fmla="*/ 311502 w 1042874"/>
                <a:gd name="connsiteY16" fmla="*/ 91938 h 880136"/>
                <a:gd name="connsiteX17" fmla="*/ 162020 w 1042874"/>
                <a:gd name="connsiteY17" fmla="*/ 125538 h 880136"/>
                <a:gd name="connsiteX18" fmla="*/ 195416 w 1042874"/>
                <a:gd name="connsiteY18" fmla="*/ 275932 h 880136"/>
                <a:gd name="connsiteX19" fmla="*/ 311762 w 1042874"/>
                <a:gd name="connsiteY19" fmla="*/ 275765 h 880136"/>
                <a:gd name="connsiteX20" fmla="*/ 415334 w 1042874"/>
                <a:gd name="connsiteY20" fmla="*/ 379968 h 880136"/>
                <a:gd name="connsiteX21" fmla="*/ 403784 w 1042874"/>
                <a:gd name="connsiteY21" fmla="*/ 532368 h 880136"/>
                <a:gd name="connsiteX22" fmla="*/ 187646 w 1042874"/>
                <a:gd name="connsiteY22" fmla="*/ 668099 h 880136"/>
                <a:gd name="connsiteX23" fmla="*/ 32881 w 1042874"/>
                <a:gd name="connsiteY23" fmla="*/ 666445 h 880136"/>
                <a:gd name="connsiteX24" fmla="*/ 31237 w 1042874"/>
                <a:gd name="connsiteY24" fmla="*/ 822154 h 880136"/>
                <a:gd name="connsiteX25" fmla="*/ 186002 w 1042874"/>
                <a:gd name="connsiteY25" fmla="*/ 823808 h 880136"/>
                <a:gd name="connsiteX26" fmla="*/ 212545 w 1042874"/>
                <a:gd name="connsiteY26" fmla="*/ 708200 h 880136"/>
                <a:gd name="connsiteX27" fmla="*/ 431618 w 1042874"/>
                <a:gd name="connsiteY27" fmla="*/ 570182 h 880136"/>
                <a:gd name="connsiteX28" fmla="*/ 533486 w 1042874"/>
                <a:gd name="connsiteY28" fmla="*/ 611997 h 880136"/>
                <a:gd name="connsiteX29" fmla="*/ 540965 w 1042874"/>
                <a:gd name="connsiteY29" fmla="*/ 611997 h 880136"/>
                <a:gd name="connsiteX30" fmla="*/ 573248 w 1042874"/>
                <a:gd name="connsiteY30" fmla="*/ 722963 h 880136"/>
                <a:gd name="connsiteX31" fmla="*/ 547273 w 1042874"/>
                <a:gd name="connsiteY31" fmla="*/ 840657 h 880136"/>
                <a:gd name="connsiteX32" fmla="*/ 664253 w 1042874"/>
                <a:gd name="connsiteY32" fmla="*/ 866791 h 880136"/>
                <a:gd name="connsiteX33" fmla="*/ 690228 w 1042874"/>
                <a:gd name="connsiteY33" fmla="*/ 749098 h 880136"/>
                <a:gd name="connsiteX34" fmla="*/ 618691 w 1042874"/>
                <a:gd name="connsiteY34" fmla="*/ 709628 h 880136"/>
                <a:gd name="connsiteX35" fmla="*/ 618691 w 1042874"/>
                <a:gd name="connsiteY35" fmla="*/ 709628 h 880136"/>
                <a:gd name="connsiteX36" fmla="*/ 587071 w 1042874"/>
                <a:gd name="connsiteY36" fmla="*/ 601424 h 880136"/>
                <a:gd name="connsiteX37" fmla="*/ 636679 w 1042874"/>
                <a:gd name="connsiteY37" fmla="*/ 568658 h 880136"/>
                <a:gd name="connsiteX38" fmla="*/ 855562 w 1042874"/>
                <a:gd name="connsiteY38" fmla="*/ 721058 h 880136"/>
                <a:gd name="connsiteX39" fmla="*/ 855562 w 1042874"/>
                <a:gd name="connsiteY39" fmla="*/ 719915 h 880136"/>
                <a:gd name="connsiteX40" fmla="*/ 909551 w 1042874"/>
                <a:gd name="connsiteY40" fmla="*/ 847000 h 880136"/>
                <a:gd name="connsiteX41" fmla="*/ 1035866 w 1042874"/>
                <a:gd name="connsiteY41" fmla="*/ 792682 h 880136"/>
                <a:gd name="connsiteX42" fmla="*/ 981877 w 1042874"/>
                <a:gd name="connsiteY42" fmla="*/ 665597 h 880136"/>
                <a:gd name="connsiteX43" fmla="*/ 946354 w 1042874"/>
                <a:gd name="connsiteY43" fmla="*/ 658574 h 880136"/>
                <a:gd name="connsiteX44" fmla="*/ 838237 w 1042874"/>
                <a:gd name="connsiteY44" fmla="*/ 208804 h 880136"/>
                <a:gd name="connsiteX45" fmla="*/ 841456 w 1042874"/>
                <a:gd name="connsiteY45" fmla="*/ 211852 h 880136"/>
                <a:gd name="connsiteX46" fmla="*/ 920887 w 1042874"/>
                <a:gd name="connsiteY46" fmla="*/ 48974 h 880136"/>
                <a:gd name="connsiteX47" fmla="*/ 993785 w 1042874"/>
                <a:gd name="connsiteY47" fmla="*/ 122126 h 880136"/>
                <a:gd name="connsiteX48" fmla="*/ 921076 w 1042874"/>
                <a:gd name="connsiteY48" fmla="*/ 195469 h 880136"/>
                <a:gd name="connsiteX49" fmla="*/ 848178 w 1042874"/>
                <a:gd name="connsiteY49" fmla="*/ 122317 h 880136"/>
                <a:gd name="connsiteX50" fmla="*/ 848178 w 1042874"/>
                <a:gd name="connsiteY50" fmla="*/ 122222 h 880136"/>
                <a:gd name="connsiteX51" fmla="*/ 920887 w 1042874"/>
                <a:gd name="connsiteY51" fmla="*/ 48974 h 880136"/>
                <a:gd name="connsiteX52" fmla="*/ 825457 w 1042874"/>
                <a:gd name="connsiteY52" fmla="*/ 194326 h 880136"/>
                <a:gd name="connsiteX53" fmla="*/ 823090 w 1042874"/>
                <a:gd name="connsiteY53" fmla="*/ 191183 h 880136"/>
                <a:gd name="connsiteX54" fmla="*/ 833030 w 1042874"/>
                <a:gd name="connsiteY54" fmla="*/ 203851 h 880136"/>
                <a:gd name="connsiteX55" fmla="*/ 830190 w 1042874"/>
                <a:gd name="connsiteY55" fmla="*/ 200708 h 880136"/>
                <a:gd name="connsiteX56" fmla="*/ 833030 w 1042874"/>
                <a:gd name="connsiteY56" fmla="*/ 203470 h 880136"/>
                <a:gd name="connsiteX57" fmla="*/ 555923 w 1042874"/>
                <a:gd name="connsiteY57" fmla="*/ 446643 h 880136"/>
                <a:gd name="connsiteX58" fmla="*/ 527521 w 1042874"/>
                <a:gd name="connsiteY58" fmla="*/ 433594 h 880136"/>
                <a:gd name="connsiteX59" fmla="*/ 514835 w 1042874"/>
                <a:gd name="connsiteY59" fmla="*/ 436356 h 880136"/>
                <a:gd name="connsiteX60" fmla="*/ 492114 w 1042874"/>
                <a:gd name="connsiteY60" fmla="*/ 395018 h 880136"/>
                <a:gd name="connsiteX61" fmla="*/ 527711 w 1042874"/>
                <a:gd name="connsiteY61" fmla="*/ 386540 h 880136"/>
                <a:gd name="connsiteX62" fmla="*/ 612317 w 1042874"/>
                <a:gd name="connsiteY62" fmla="*/ 472864 h 880136"/>
                <a:gd name="connsiteX63" fmla="*/ 607709 w 1042874"/>
                <a:gd name="connsiteY63" fmla="*/ 500078 h 880136"/>
                <a:gd name="connsiteX64" fmla="*/ 563781 w 1042874"/>
                <a:gd name="connsiteY64" fmla="*/ 484267 h 880136"/>
                <a:gd name="connsiteX65" fmla="*/ 555923 w 1042874"/>
                <a:gd name="connsiteY65" fmla="*/ 446643 h 880136"/>
                <a:gd name="connsiteX66" fmla="*/ 875160 w 1042874"/>
                <a:gd name="connsiteY66" fmla="*/ 690102 h 880136"/>
                <a:gd name="connsiteX67" fmla="*/ 873172 w 1042874"/>
                <a:gd name="connsiteY67" fmla="*/ 692293 h 880136"/>
                <a:gd name="connsiteX68" fmla="*/ 860580 w 1042874"/>
                <a:gd name="connsiteY68" fmla="*/ 710581 h 880136"/>
                <a:gd name="connsiteX69" fmla="*/ 860580 w 1042874"/>
                <a:gd name="connsiteY69" fmla="*/ 711629 h 880136"/>
                <a:gd name="connsiteX70" fmla="*/ 860580 w 1042874"/>
                <a:gd name="connsiteY70" fmla="*/ 710581 h 880136"/>
                <a:gd name="connsiteX71" fmla="*/ 867491 w 1042874"/>
                <a:gd name="connsiteY71" fmla="*/ 699532 h 880136"/>
                <a:gd name="connsiteX72" fmla="*/ 866450 w 1042874"/>
                <a:gd name="connsiteY72" fmla="*/ 700865 h 880136"/>
                <a:gd name="connsiteX73" fmla="*/ 946354 w 1042874"/>
                <a:gd name="connsiteY73" fmla="*/ 808117 h 880136"/>
                <a:gd name="connsiteX74" fmla="*/ 894946 w 1042874"/>
                <a:gd name="connsiteY74" fmla="*/ 756396 h 880136"/>
                <a:gd name="connsiteX75" fmla="*/ 946354 w 1042874"/>
                <a:gd name="connsiteY75" fmla="*/ 704675 h 880136"/>
                <a:gd name="connsiteX76" fmla="*/ 997761 w 1042874"/>
                <a:gd name="connsiteY76" fmla="*/ 756396 h 880136"/>
                <a:gd name="connsiteX77" fmla="*/ 946354 w 1042874"/>
                <a:gd name="connsiteY77" fmla="*/ 808117 h 880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042874" h="880136">
                  <a:moveTo>
                    <a:pt x="946354" y="658574"/>
                  </a:moveTo>
                  <a:cubicBezTo>
                    <a:pt x="922217" y="658561"/>
                    <a:pt x="898949" y="667633"/>
                    <a:pt x="881124" y="684006"/>
                  </a:cubicBezTo>
                  <a:cubicBezTo>
                    <a:pt x="881558" y="683618"/>
                    <a:pt x="881969" y="683204"/>
                    <a:pt x="882355" y="682768"/>
                  </a:cubicBezTo>
                  <a:lnTo>
                    <a:pt x="663945" y="530368"/>
                  </a:lnTo>
                  <a:cubicBezTo>
                    <a:pt x="673860" y="510197"/>
                    <a:pt x="679042" y="488006"/>
                    <a:pt x="679093" y="465503"/>
                  </a:cubicBezTo>
                  <a:cubicBezTo>
                    <a:pt x="679114" y="437958"/>
                    <a:pt x="671366" y="410973"/>
                    <a:pt x="656750" y="387683"/>
                  </a:cubicBezTo>
                  <a:lnTo>
                    <a:pt x="848367" y="217662"/>
                  </a:lnTo>
                  <a:lnTo>
                    <a:pt x="846947" y="216424"/>
                  </a:lnTo>
                  <a:cubicBezTo>
                    <a:pt x="899292" y="257618"/>
                    <a:pt x="974917" y="248320"/>
                    <a:pt x="1015862" y="195657"/>
                  </a:cubicBezTo>
                  <a:cubicBezTo>
                    <a:pt x="1056806" y="142993"/>
                    <a:pt x="1047565" y="66907"/>
                    <a:pt x="995221" y="25712"/>
                  </a:cubicBezTo>
                  <a:cubicBezTo>
                    <a:pt x="942876" y="-15482"/>
                    <a:pt x="867251" y="-6184"/>
                    <a:pt x="826306" y="46479"/>
                  </a:cubicBezTo>
                  <a:cubicBezTo>
                    <a:pt x="795335" y="86315"/>
                    <a:pt x="792240" y="141323"/>
                    <a:pt x="818545" y="184420"/>
                  </a:cubicBezTo>
                  <a:lnTo>
                    <a:pt x="817315" y="182324"/>
                  </a:lnTo>
                  <a:lnTo>
                    <a:pt x="625792" y="352155"/>
                  </a:lnTo>
                  <a:cubicBezTo>
                    <a:pt x="574843" y="309967"/>
                    <a:pt x="502011" y="307697"/>
                    <a:pt x="448564" y="346631"/>
                  </a:cubicBezTo>
                  <a:lnTo>
                    <a:pt x="344898" y="242332"/>
                  </a:lnTo>
                  <a:cubicBezTo>
                    <a:pt x="376954" y="191523"/>
                    <a:pt x="362002" y="124190"/>
                    <a:pt x="311502" y="91938"/>
                  </a:cubicBezTo>
                  <a:cubicBezTo>
                    <a:pt x="261001" y="59686"/>
                    <a:pt x="194076" y="74730"/>
                    <a:pt x="162020" y="125538"/>
                  </a:cubicBezTo>
                  <a:cubicBezTo>
                    <a:pt x="129963" y="176346"/>
                    <a:pt x="144915" y="243680"/>
                    <a:pt x="195416" y="275932"/>
                  </a:cubicBezTo>
                  <a:cubicBezTo>
                    <a:pt x="230938" y="298618"/>
                    <a:pt x="276305" y="298552"/>
                    <a:pt x="311762" y="275765"/>
                  </a:cubicBezTo>
                  <a:lnTo>
                    <a:pt x="415334" y="379968"/>
                  </a:lnTo>
                  <a:cubicBezTo>
                    <a:pt x="383256" y="424522"/>
                    <a:pt x="378791" y="483435"/>
                    <a:pt x="403784" y="532368"/>
                  </a:cubicBezTo>
                  <a:lnTo>
                    <a:pt x="187646" y="668099"/>
                  </a:lnTo>
                  <a:cubicBezTo>
                    <a:pt x="145363" y="624645"/>
                    <a:pt x="76072" y="623904"/>
                    <a:pt x="32881" y="666445"/>
                  </a:cubicBezTo>
                  <a:cubicBezTo>
                    <a:pt x="-10310" y="708986"/>
                    <a:pt x="-11046" y="778699"/>
                    <a:pt x="31237" y="822154"/>
                  </a:cubicBezTo>
                  <a:cubicBezTo>
                    <a:pt x="73520" y="865609"/>
                    <a:pt x="142811" y="866349"/>
                    <a:pt x="186002" y="823808"/>
                  </a:cubicBezTo>
                  <a:cubicBezTo>
                    <a:pt x="216496" y="793774"/>
                    <a:pt x="226857" y="748647"/>
                    <a:pt x="212545" y="708200"/>
                  </a:cubicBezTo>
                  <a:lnTo>
                    <a:pt x="431618" y="570182"/>
                  </a:lnTo>
                  <a:cubicBezTo>
                    <a:pt x="458821" y="597005"/>
                    <a:pt x="495397" y="612019"/>
                    <a:pt x="533486" y="611997"/>
                  </a:cubicBezTo>
                  <a:cubicBezTo>
                    <a:pt x="536042" y="611997"/>
                    <a:pt x="538504" y="611997"/>
                    <a:pt x="540965" y="611997"/>
                  </a:cubicBezTo>
                  <a:lnTo>
                    <a:pt x="573248" y="722963"/>
                  </a:lnTo>
                  <a:cubicBezTo>
                    <a:pt x="533772" y="748247"/>
                    <a:pt x="522142" y="800940"/>
                    <a:pt x="547273" y="840657"/>
                  </a:cubicBezTo>
                  <a:cubicBezTo>
                    <a:pt x="572403" y="880373"/>
                    <a:pt x="624776" y="892074"/>
                    <a:pt x="664253" y="866791"/>
                  </a:cubicBezTo>
                  <a:cubicBezTo>
                    <a:pt x="703729" y="841508"/>
                    <a:pt x="715359" y="788814"/>
                    <a:pt x="690228" y="749098"/>
                  </a:cubicBezTo>
                  <a:cubicBezTo>
                    <a:pt x="674663" y="724497"/>
                    <a:pt x="647678" y="709608"/>
                    <a:pt x="618691" y="709628"/>
                  </a:cubicBezTo>
                  <a:lnTo>
                    <a:pt x="618691" y="709628"/>
                  </a:lnTo>
                  <a:lnTo>
                    <a:pt x="587071" y="601424"/>
                  </a:lnTo>
                  <a:cubicBezTo>
                    <a:pt x="605665" y="594040"/>
                    <a:pt x="622551" y="582887"/>
                    <a:pt x="636679" y="568658"/>
                  </a:cubicBezTo>
                  <a:lnTo>
                    <a:pt x="855562" y="721058"/>
                  </a:lnTo>
                  <a:cubicBezTo>
                    <a:pt x="855562" y="721058"/>
                    <a:pt x="855562" y="720296"/>
                    <a:pt x="855562" y="719915"/>
                  </a:cubicBezTo>
                  <a:cubicBezTo>
                    <a:pt x="835590" y="770008"/>
                    <a:pt x="859762" y="826906"/>
                    <a:pt x="909551" y="847000"/>
                  </a:cubicBezTo>
                  <a:cubicBezTo>
                    <a:pt x="959341" y="867094"/>
                    <a:pt x="1015893" y="842775"/>
                    <a:pt x="1035866" y="792682"/>
                  </a:cubicBezTo>
                  <a:cubicBezTo>
                    <a:pt x="1055838" y="742589"/>
                    <a:pt x="1031666" y="685691"/>
                    <a:pt x="981877" y="665597"/>
                  </a:cubicBezTo>
                  <a:cubicBezTo>
                    <a:pt x="970578" y="661037"/>
                    <a:pt x="958528" y="658655"/>
                    <a:pt x="946354" y="658574"/>
                  </a:cubicBezTo>
                  <a:close/>
                  <a:moveTo>
                    <a:pt x="838237" y="208804"/>
                  </a:moveTo>
                  <a:lnTo>
                    <a:pt x="841456" y="211852"/>
                  </a:lnTo>
                  <a:close/>
                  <a:moveTo>
                    <a:pt x="920887" y="48974"/>
                  </a:moveTo>
                  <a:cubicBezTo>
                    <a:pt x="961095" y="48922"/>
                    <a:pt x="993732" y="81673"/>
                    <a:pt x="993785" y="122126"/>
                  </a:cubicBezTo>
                  <a:cubicBezTo>
                    <a:pt x="993837" y="162580"/>
                    <a:pt x="961284" y="195416"/>
                    <a:pt x="921076" y="195469"/>
                  </a:cubicBezTo>
                  <a:cubicBezTo>
                    <a:pt x="880868" y="195521"/>
                    <a:pt x="848230" y="162770"/>
                    <a:pt x="848178" y="122317"/>
                  </a:cubicBezTo>
                  <a:cubicBezTo>
                    <a:pt x="848178" y="122285"/>
                    <a:pt x="848178" y="122253"/>
                    <a:pt x="848178" y="122222"/>
                  </a:cubicBezTo>
                  <a:cubicBezTo>
                    <a:pt x="848230" y="81827"/>
                    <a:pt x="880737" y="49079"/>
                    <a:pt x="920887" y="48974"/>
                  </a:cubicBezTo>
                  <a:close/>
                  <a:moveTo>
                    <a:pt x="825457" y="194326"/>
                  </a:moveTo>
                  <a:lnTo>
                    <a:pt x="823090" y="191183"/>
                  </a:lnTo>
                  <a:close/>
                  <a:moveTo>
                    <a:pt x="833030" y="203851"/>
                  </a:moveTo>
                  <a:cubicBezTo>
                    <a:pt x="832084" y="202803"/>
                    <a:pt x="831137" y="201851"/>
                    <a:pt x="830190" y="200708"/>
                  </a:cubicBezTo>
                  <a:cubicBezTo>
                    <a:pt x="831137" y="201374"/>
                    <a:pt x="832084" y="202422"/>
                    <a:pt x="833030" y="203470"/>
                  </a:cubicBezTo>
                  <a:close/>
                  <a:moveTo>
                    <a:pt x="555923" y="446643"/>
                  </a:moveTo>
                  <a:cubicBezTo>
                    <a:pt x="548668" y="438514"/>
                    <a:pt x="538379" y="433787"/>
                    <a:pt x="527521" y="433594"/>
                  </a:cubicBezTo>
                  <a:cubicBezTo>
                    <a:pt x="523138" y="433517"/>
                    <a:pt x="518795" y="434462"/>
                    <a:pt x="514835" y="436356"/>
                  </a:cubicBezTo>
                  <a:lnTo>
                    <a:pt x="492114" y="395018"/>
                  </a:lnTo>
                  <a:cubicBezTo>
                    <a:pt x="503113" y="389308"/>
                    <a:pt x="515335" y="386397"/>
                    <a:pt x="527711" y="386540"/>
                  </a:cubicBezTo>
                  <a:cubicBezTo>
                    <a:pt x="574767" y="386872"/>
                    <a:pt x="612647" y="425521"/>
                    <a:pt x="612317" y="472864"/>
                  </a:cubicBezTo>
                  <a:cubicBezTo>
                    <a:pt x="612253" y="482126"/>
                    <a:pt x="610696" y="491317"/>
                    <a:pt x="607709" y="500078"/>
                  </a:cubicBezTo>
                  <a:lnTo>
                    <a:pt x="563781" y="484267"/>
                  </a:lnTo>
                  <a:cubicBezTo>
                    <a:pt x="567963" y="471210"/>
                    <a:pt x="564974" y="456902"/>
                    <a:pt x="555923" y="446643"/>
                  </a:cubicBezTo>
                  <a:close/>
                  <a:moveTo>
                    <a:pt x="875160" y="690102"/>
                  </a:moveTo>
                  <a:lnTo>
                    <a:pt x="873172" y="692293"/>
                  </a:lnTo>
                  <a:close/>
                  <a:moveTo>
                    <a:pt x="860580" y="710581"/>
                  </a:moveTo>
                  <a:cubicBezTo>
                    <a:pt x="860580" y="710581"/>
                    <a:pt x="860580" y="711343"/>
                    <a:pt x="860580" y="711629"/>
                  </a:cubicBezTo>
                  <a:cubicBezTo>
                    <a:pt x="860580" y="711914"/>
                    <a:pt x="860391" y="710867"/>
                    <a:pt x="860580" y="710581"/>
                  </a:cubicBezTo>
                  <a:close/>
                  <a:moveTo>
                    <a:pt x="867491" y="699532"/>
                  </a:moveTo>
                  <a:lnTo>
                    <a:pt x="866450" y="700865"/>
                  </a:lnTo>
                  <a:close/>
                  <a:moveTo>
                    <a:pt x="946354" y="808117"/>
                  </a:moveTo>
                  <a:cubicBezTo>
                    <a:pt x="917962" y="808117"/>
                    <a:pt x="894946" y="784961"/>
                    <a:pt x="894946" y="756396"/>
                  </a:cubicBezTo>
                  <a:cubicBezTo>
                    <a:pt x="894946" y="727831"/>
                    <a:pt x="917962" y="704675"/>
                    <a:pt x="946354" y="704675"/>
                  </a:cubicBezTo>
                  <a:cubicBezTo>
                    <a:pt x="974745" y="704675"/>
                    <a:pt x="997761" y="727831"/>
                    <a:pt x="997761" y="756396"/>
                  </a:cubicBezTo>
                  <a:cubicBezTo>
                    <a:pt x="997761" y="784961"/>
                    <a:pt x="974745" y="808117"/>
                    <a:pt x="946354" y="808117"/>
                  </a:cubicBezTo>
                  <a:close/>
                </a:path>
              </a:pathLst>
            </a:custGeom>
            <a:solidFill>
              <a:schemeClr val="accent2"/>
            </a:solidFill>
            <a:ln w="9438" cap="flat">
              <a:noFill/>
              <a:prstDash val="solid"/>
              <a:miter/>
            </a:ln>
          </p:spPr>
          <p:txBody>
            <a:bodyPr rtlCol="0" anchor="ctr"/>
            <a:lstStyle/>
            <a:p>
              <a:pPr defTabSz="1219170" fontAlgn="base">
                <a:spcBef>
                  <a:spcPct val="0"/>
                </a:spcBef>
                <a:spcAft>
                  <a:spcPct val="0"/>
                </a:spcAft>
              </a:pPr>
              <a:endParaRPr lang="en-US" sz="2400" dirty="0">
                <a:solidFill>
                  <a:srgbClr val="000000"/>
                </a:solidFill>
                <a:latin typeface="Arial" charset="0"/>
                <a:ea typeface="ＭＳ Ｐゴシック" charset="0"/>
              </a:endParaRPr>
            </a:p>
          </p:txBody>
        </p:sp>
        <p:sp>
          <p:nvSpPr>
            <p:cNvPr id="172" name="Rectangle 171">
              <a:extLst>
                <a:ext uri="{FF2B5EF4-FFF2-40B4-BE49-F238E27FC236}">
                  <a16:creationId xmlns:a16="http://schemas.microsoft.com/office/drawing/2014/main" id="{61F2F4DA-926F-2F40-B466-A5C8C11C823E}"/>
                </a:ext>
              </a:extLst>
            </p:cNvPr>
            <p:cNvSpPr/>
            <p:nvPr/>
          </p:nvSpPr>
          <p:spPr>
            <a:xfrm>
              <a:off x="7442982" y="1576186"/>
              <a:ext cx="415736" cy="663207"/>
            </a:xfrm>
            <a:prstGeom prst="rect">
              <a:avLst/>
            </a:prstGeom>
            <a:noFill/>
          </p:spPr>
          <p:txBody>
            <a:bodyPr wrap="none">
              <a:spAutoFit/>
            </a:bodyPr>
            <a:lstStyle/>
            <a:p>
              <a:pPr algn="ctr" defTabSz="1219170">
                <a:lnSpc>
                  <a:spcPct val="110000"/>
                </a:lnSpc>
                <a:spcBef>
                  <a:spcPts val="267"/>
                </a:spcBef>
                <a:spcAft>
                  <a:spcPts val="267"/>
                </a:spcAft>
              </a:pPr>
              <a:r>
                <a:rPr lang="en-IN" sz="4800" b="1" dirty="0">
                  <a:ln w="12700">
                    <a:solidFill>
                      <a:srgbClr val="0071BC"/>
                    </a:solidFill>
                  </a:ln>
                  <a:noFill/>
                  <a:latin typeface="Arial"/>
                  <a:ea typeface="ＭＳ Ｐゴシック" charset="0"/>
                </a:rPr>
                <a:t>5</a:t>
              </a:r>
            </a:p>
          </p:txBody>
        </p:sp>
        <p:grpSp>
          <p:nvGrpSpPr>
            <p:cNvPr id="211" name="Group 210">
              <a:extLst>
                <a:ext uri="{FF2B5EF4-FFF2-40B4-BE49-F238E27FC236}">
                  <a16:creationId xmlns:a16="http://schemas.microsoft.com/office/drawing/2014/main" id="{74989491-ECBB-F94F-9D4D-5EA56BDB7F5D}"/>
                </a:ext>
              </a:extLst>
            </p:cNvPr>
            <p:cNvGrpSpPr/>
            <p:nvPr/>
          </p:nvGrpSpPr>
          <p:grpSpPr>
            <a:xfrm>
              <a:off x="7604129" y="1390747"/>
              <a:ext cx="1132147" cy="1289782"/>
              <a:chOff x="6956460" y="1293763"/>
              <a:chExt cx="1011834" cy="1152717"/>
            </a:xfrm>
          </p:grpSpPr>
          <p:sp>
            <p:nvSpPr>
              <p:cNvPr id="167" name="Arc 166">
                <a:extLst>
                  <a:ext uri="{FF2B5EF4-FFF2-40B4-BE49-F238E27FC236}">
                    <a16:creationId xmlns:a16="http://schemas.microsoft.com/office/drawing/2014/main" id="{901BCF27-C6E7-3D45-A572-3C2C50C0616C}"/>
                  </a:ext>
                </a:extLst>
              </p:cNvPr>
              <p:cNvSpPr/>
              <p:nvPr/>
            </p:nvSpPr>
            <p:spPr>
              <a:xfrm>
                <a:off x="6956460" y="1293763"/>
                <a:ext cx="1011834" cy="1011832"/>
              </a:xfrm>
              <a:prstGeom prst="arc">
                <a:avLst>
                  <a:gd name="adj1" fmla="val 12375308"/>
                  <a:gd name="adj2" fmla="val 9306829"/>
                </a:avLst>
              </a:prstGeom>
              <a:solidFill>
                <a:schemeClr val="bg1"/>
              </a:solidFill>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1219170" fontAlgn="base">
                  <a:spcBef>
                    <a:spcPct val="0"/>
                  </a:spcBef>
                  <a:spcAft>
                    <a:spcPct val="0"/>
                  </a:spcAft>
                </a:pPr>
                <a:endParaRPr lang="en-IN" sz="2400" dirty="0">
                  <a:solidFill>
                    <a:srgbClr val="000000"/>
                  </a:solidFill>
                  <a:latin typeface="Arial"/>
                </a:endParaRPr>
              </a:p>
            </p:txBody>
          </p:sp>
          <p:sp>
            <p:nvSpPr>
              <p:cNvPr id="169" name="Chevron 168">
                <a:extLst>
                  <a:ext uri="{FF2B5EF4-FFF2-40B4-BE49-F238E27FC236}">
                    <a16:creationId xmlns:a16="http://schemas.microsoft.com/office/drawing/2014/main" id="{3D625370-4D99-464F-B204-4564DA94E904}"/>
                  </a:ext>
                </a:extLst>
              </p:cNvPr>
              <p:cNvSpPr/>
              <p:nvPr/>
            </p:nvSpPr>
            <p:spPr>
              <a:xfrm rot="16200000" flipH="1">
                <a:off x="7432486" y="2362006"/>
                <a:ext cx="59782" cy="109165"/>
              </a:xfrm>
              <a:prstGeom prst="chevron">
                <a:avLst>
                  <a:gd name="adj" fmla="val 63043"/>
                </a:avLst>
              </a:prstGeom>
              <a:solidFill>
                <a:schemeClr val="accent4"/>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48000" tIns="48000" rIns="48000" bIns="48000" rtlCol="0" anchor="ctr"/>
              <a:lstStyle/>
              <a:p>
                <a:pPr algn="ctr" defTabSz="1219170">
                  <a:lnSpc>
                    <a:spcPct val="110000"/>
                  </a:lnSpc>
                  <a:spcBef>
                    <a:spcPts val="267"/>
                  </a:spcBef>
                  <a:spcAft>
                    <a:spcPts val="267"/>
                  </a:spcAft>
                </a:pPr>
                <a:endParaRPr lang="en-IN" sz="2133" dirty="0">
                  <a:solidFill>
                    <a:srgbClr val="000000"/>
                  </a:solidFill>
                  <a:latin typeface="Arial"/>
                </a:endParaRPr>
              </a:p>
            </p:txBody>
          </p:sp>
          <p:grpSp>
            <p:nvGrpSpPr>
              <p:cNvPr id="196" name="Graphic 41">
                <a:extLst>
                  <a:ext uri="{FF2B5EF4-FFF2-40B4-BE49-F238E27FC236}">
                    <a16:creationId xmlns:a16="http://schemas.microsoft.com/office/drawing/2014/main" id="{7D016743-31C4-2445-92F8-261A7CE9DFE6}"/>
                  </a:ext>
                </a:extLst>
              </p:cNvPr>
              <p:cNvGrpSpPr/>
              <p:nvPr/>
            </p:nvGrpSpPr>
            <p:grpSpPr>
              <a:xfrm>
                <a:off x="7237928" y="1567114"/>
                <a:ext cx="474759" cy="465129"/>
                <a:chOff x="2027112" y="1985956"/>
                <a:chExt cx="609726" cy="597359"/>
              </a:xfrm>
              <a:solidFill>
                <a:schemeClr val="bg1"/>
              </a:solidFill>
            </p:grpSpPr>
            <p:sp>
              <p:nvSpPr>
                <p:cNvPr id="197" name="Freeform 196">
                  <a:extLst>
                    <a:ext uri="{FF2B5EF4-FFF2-40B4-BE49-F238E27FC236}">
                      <a16:creationId xmlns:a16="http://schemas.microsoft.com/office/drawing/2014/main" id="{A0CC6240-D18E-5940-8F14-058EEA967F5E}"/>
                    </a:ext>
                  </a:extLst>
                </p:cNvPr>
                <p:cNvSpPr/>
                <p:nvPr/>
              </p:nvSpPr>
              <p:spPr>
                <a:xfrm>
                  <a:off x="2239502" y="1985956"/>
                  <a:ext cx="397336" cy="397898"/>
                </a:xfrm>
                <a:custGeom>
                  <a:avLst/>
                  <a:gdLst>
                    <a:gd name="connsiteX0" fmla="*/ 388736 w 397336"/>
                    <a:gd name="connsiteY0" fmla="*/ 168540 h 397898"/>
                    <a:gd name="connsiteX1" fmla="*/ 388736 w 397336"/>
                    <a:gd name="connsiteY1" fmla="*/ 168540 h 397898"/>
                    <a:gd name="connsiteX2" fmla="*/ 367124 w 397336"/>
                    <a:gd name="connsiteY2" fmla="*/ 158516 h 397898"/>
                    <a:gd name="connsiteX3" fmla="*/ 347727 w 397336"/>
                    <a:gd name="connsiteY3" fmla="*/ 157703 h 397898"/>
                    <a:gd name="connsiteX4" fmla="*/ 339136 w 397336"/>
                    <a:gd name="connsiteY4" fmla="*/ 134025 h 397898"/>
                    <a:gd name="connsiteX5" fmla="*/ 353400 w 397336"/>
                    <a:gd name="connsiteY5" fmla="*/ 120912 h 397898"/>
                    <a:gd name="connsiteX6" fmla="*/ 362963 w 397336"/>
                    <a:gd name="connsiteY6" fmla="*/ 92900 h 397898"/>
                    <a:gd name="connsiteX7" fmla="*/ 321629 w 397336"/>
                    <a:gd name="connsiteY7" fmla="*/ 131695 h 397898"/>
                    <a:gd name="connsiteX8" fmla="*/ 321629 w 397336"/>
                    <a:gd name="connsiteY8" fmla="*/ 131695 h 397898"/>
                    <a:gd name="connsiteX9" fmla="*/ 284942 w 397336"/>
                    <a:gd name="connsiteY9" fmla="*/ 166047 h 397898"/>
                    <a:gd name="connsiteX10" fmla="*/ 284942 w 397336"/>
                    <a:gd name="connsiteY10" fmla="*/ 166047 h 397898"/>
                    <a:gd name="connsiteX11" fmla="*/ 273109 w 397336"/>
                    <a:gd name="connsiteY11" fmla="*/ 176884 h 397898"/>
                    <a:gd name="connsiteX12" fmla="*/ 276135 w 397336"/>
                    <a:gd name="connsiteY12" fmla="*/ 201971 h 397898"/>
                    <a:gd name="connsiteX13" fmla="*/ 195162 w 397336"/>
                    <a:gd name="connsiteY13" fmla="*/ 276344 h 397898"/>
                    <a:gd name="connsiteX14" fmla="*/ 120998 w 397336"/>
                    <a:gd name="connsiteY14" fmla="*/ 195144 h 397898"/>
                    <a:gd name="connsiteX15" fmla="*/ 198438 w 397336"/>
                    <a:gd name="connsiteY15" fmla="*/ 120696 h 397898"/>
                    <a:gd name="connsiteX16" fmla="*/ 201842 w 397336"/>
                    <a:gd name="connsiteY16" fmla="*/ 120696 h 397898"/>
                    <a:gd name="connsiteX17" fmla="*/ 229668 w 397336"/>
                    <a:gd name="connsiteY17" fmla="*/ 127198 h 397898"/>
                    <a:gd name="connsiteX18" fmla="*/ 241230 w 397336"/>
                    <a:gd name="connsiteY18" fmla="*/ 116361 h 397898"/>
                    <a:gd name="connsiteX19" fmla="*/ 241230 w 397336"/>
                    <a:gd name="connsiteY19" fmla="*/ 116361 h 397898"/>
                    <a:gd name="connsiteX20" fmla="*/ 266409 w 397336"/>
                    <a:gd name="connsiteY20" fmla="*/ 92791 h 397898"/>
                    <a:gd name="connsiteX21" fmla="*/ 266409 w 397336"/>
                    <a:gd name="connsiteY21" fmla="*/ 92791 h 397898"/>
                    <a:gd name="connsiteX22" fmla="*/ 319036 w 397336"/>
                    <a:gd name="connsiteY22" fmla="*/ 43484 h 397898"/>
                    <a:gd name="connsiteX23" fmla="*/ 311634 w 397336"/>
                    <a:gd name="connsiteY23" fmla="*/ 42563 h 397898"/>
                    <a:gd name="connsiteX24" fmla="*/ 289481 w 397336"/>
                    <a:gd name="connsiteY24" fmla="*/ 50691 h 397898"/>
                    <a:gd name="connsiteX25" fmla="*/ 275216 w 397336"/>
                    <a:gd name="connsiteY25" fmla="*/ 63857 h 397898"/>
                    <a:gd name="connsiteX26" fmla="*/ 252469 w 397336"/>
                    <a:gd name="connsiteY26" fmla="*/ 53021 h 397898"/>
                    <a:gd name="connsiteX27" fmla="*/ 253279 w 397336"/>
                    <a:gd name="connsiteY27" fmla="*/ 33569 h 397898"/>
                    <a:gd name="connsiteX28" fmla="*/ 223842 w 397336"/>
                    <a:gd name="connsiteY28" fmla="*/ 1066 h 397898"/>
                    <a:gd name="connsiteX29" fmla="*/ 223670 w 397336"/>
                    <a:gd name="connsiteY29" fmla="*/ 1059 h 397898"/>
                    <a:gd name="connsiteX30" fmla="*/ 190441 w 397336"/>
                    <a:gd name="connsiteY30" fmla="*/ 29 h 397898"/>
                    <a:gd name="connsiteX31" fmla="*/ 158022 w 397336"/>
                    <a:gd name="connsiteY31" fmla="*/ 29722 h 397898"/>
                    <a:gd name="connsiteX32" fmla="*/ 157211 w 397336"/>
                    <a:gd name="connsiteY32" fmla="*/ 49119 h 397898"/>
                    <a:gd name="connsiteX33" fmla="*/ 133654 w 397336"/>
                    <a:gd name="connsiteY33" fmla="*/ 57789 h 397898"/>
                    <a:gd name="connsiteX34" fmla="*/ 120740 w 397336"/>
                    <a:gd name="connsiteY34" fmla="*/ 43376 h 397898"/>
                    <a:gd name="connsiteX35" fmla="*/ 77235 w 397336"/>
                    <a:gd name="connsiteY35" fmla="*/ 41290 h 397898"/>
                    <a:gd name="connsiteX36" fmla="*/ 77029 w 397336"/>
                    <a:gd name="connsiteY36" fmla="*/ 41479 h 397898"/>
                    <a:gd name="connsiteX37" fmla="*/ 52661 w 397336"/>
                    <a:gd name="connsiteY37" fmla="*/ 63966 h 397898"/>
                    <a:gd name="connsiteX38" fmla="*/ 50769 w 397336"/>
                    <a:gd name="connsiteY38" fmla="*/ 107854 h 397898"/>
                    <a:gd name="connsiteX39" fmla="*/ 63899 w 397336"/>
                    <a:gd name="connsiteY39" fmla="*/ 122159 h 397898"/>
                    <a:gd name="connsiteX40" fmla="*/ 53093 w 397336"/>
                    <a:gd name="connsiteY40" fmla="*/ 144970 h 397898"/>
                    <a:gd name="connsiteX41" fmla="*/ 33912 w 397336"/>
                    <a:gd name="connsiteY41" fmla="*/ 144157 h 397898"/>
                    <a:gd name="connsiteX42" fmla="*/ 1496 w 397336"/>
                    <a:gd name="connsiteY42" fmla="*/ 173786 h 397898"/>
                    <a:gd name="connsiteX43" fmla="*/ 1493 w 397336"/>
                    <a:gd name="connsiteY43" fmla="*/ 173850 h 397898"/>
                    <a:gd name="connsiteX44" fmla="*/ 34 w 397336"/>
                    <a:gd name="connsiteY44" fmla="*/ 206956 h 397898"/>
                    <a:gd name="connsiteX45" fmla="*/ 29580 w 397336"/>
                    <a:gd name="connsiteY45" fmla="*/ 239463 h 397898"/>
                    <a:gd name="connsiteX46" fmla="*/ 29643 w 397336"/>
                    <a:gd name="connsiteY46" fmla="*/ 239466 h 397898"/>
                    <a:gd name="connsiteX47" fmla="*/ 49040 w 397336"/>
                    <a:gd name="connsiteY47" fmla="*/ 240333 h 397898"/>
                    <a:gd name="connsiteX48" fmla="*/ 57685 w 397336"/>
                    <a:gd name="connsiteY48" fmla="*/ 263740 h 397898"/>
                    <a:gd name="connsiteX49" fmla="*/ 43583 w 397336"/>
                    <a:gd name="connsiteY49" fmla="*/ 276907 h 397898"/>
                    <a:gd name="connsiteX50" fmla="*/ 33587 w 397336"/>
                    <a:gd name="connsiteY50" fmla="*/ 298580 h 397898"/>
                    <a:gd name="connsiteX51" fmla="*/ 41476 w 397336"/>
                    <a:gd name="connsiteY51" fmla="*/ 320741 h 397898"/>
                    <a:gd name="connsiteX52" fmla="*/ 63791 w 397336"/>
                    <a:gd name="connsiteY52" fmla="*/ 345124 h 397898"/>
                    <a:gd name="connsiteX53" fmla="*/ 107454 w 397336"/>
                    <a:gd name="connsiteY53" fmla="*/ 347115 h 397898"/>
                    <a:gd name="connsiteX54" fmla="*/ 107557 w 397336"/>
                    <a:gd name="connsiteY54" fmla="*/ 347020 h 397898"/>
                    <a:gd name="connsiteX55" fmla="*/ 121821 w 397336"/>
                    <a:gd name="connsiteY55" fmla="*/ 333908 h 397898"/>
                    <a:gd name="connsiteX56" fmla="*/ 144568 w 397336"/>
                    <a:gd name="connsiteY56" fmla="*/ 344744 h 397898"/>
                    <a:gd name="connsiteX57" fmla="*/ 144136 w 397336"/>
                    <a:gd name="connsiteY57" fmla="*/ 363979 h 397898"/>
                    <a:gd name="connsiteX58" fmla="*/ 173465 w 397336"/>
                    <a:gd name="connsiteY58" fmla="*/ 396477 h 397898"/>
                    <a:gd name="connsiteX59" fmla="*/ 173745 w 397336"/>
                    <a:gd name="connsiteY59" fmla="*/ 396489 h 397898"/>
                    <a:gd name="connsiteX60" fmla="*/ 206758 w 397336"/>
                    <a:gd name="connsiteY60" fmla="*/ 397898 h 397898"/>
                    <a:gd name="connsiteX61" fmla="*/ 208055 w 397336"/>
                    <a:gd name="connsiteY61" fmla="*/ 397898 h 397898"/>
                    <a:gd name="connsiteX62" fmla="*/ 228965 w 397336"/>
                    <a:gd name="connsiteY62" fmla="*/ 389717 h 397898"/>
                    <a:gd name="connsiteX63" fmla="*/ 239015 w 397336"/>
                    <a:gd name="connsiteY63" fmla="*/ 368043 h 397898"/>
                    <a:gd name="connsiteX64" fmla="*/ 239826 w 397336"/>
                    <a:gd name="connsiteY64" fmla="*/ 348591 h 397898"/>
                    <a:gd name="connsiteX65" fmla="*/ 263005 w 397336"/>
                    <a:gd name="connsiteY65" fmla="*/ 339976 h 397898"/>
                    <a:gd name="connsiteX66" fmla="*/ 276135 w 397336"/>
                    <a:gd name="connsiteY66" fmla="*/ 354335 h 397898"/>
                    <a:gd name="connsiteX67" fmla="*/ 319846 w 397336"/>
                    <a:gd name="connsiteY67" fmla="*/ 356177 h 397898"/>
                    <a:gd name="connsiteX68" fmla="*/ 344215 w 397336"/>
                    <a:gd name="connsiteY68" fmla="*/ 333745 h 397898"/>
                    <a:gd name="connsiteX69" fmla="*/ 354210 w 397336"/>
                    <a:gd name="connsiteY69" fmla="*/ 312072 h 397898"/>
                    <a:gd name="connsiteX70" fmla="*/ 346106 w 397336"/>
                    <a:gd name="connsiteY70" fmla="*/ 289748 h 397898"/>
                    <a:gd name="connsiteX71" fmla="*/ 333246 w 397336"/>
                    <a:gd name="connsiteY71" fmla="*/ 275606 h 397898"/>
                    <a:gd name="connsiteX72" fmla="*/ 344052 w 397336"/>
                    <a:gd name="connsiteY72" fmla="*/ 252795 h 397898"/>
                    <a:gd name="connsiteX73" fmla="*/ 363504 w 397336"/>
                    <a:gd name="connsiteY73" fmla="*/ 253608 h 397898"/>
                    <a:gd name="connsiteX74" fmla="*/ 395923 w 397336"/>
                    <a:gd name="connsiteY74" fmla="*/ 223915 h 397898"/>
                    <a:gd name="connsiteX75" fmla="*/ 397327 w 397336"/>
                    <a:gd name="connsiteY75" fmla="*/ 190863 h 397898"/>
                    <a:gd name="connsiteX76" fmla="*/ 388737 w 397336"/>
                    <a:gd name="connsiteY76" fmla="*/ 168540 h 397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397336" h="397898">
                      <a:moveTo>
                        <a:pt x="388736" y="168540"/>
                      </a:moveTo>
                      <a:lnTo>
                        <a:pt x="388736" y="168540"/>
                      </a:lnTo>
                      <a:cubicBezTo>
                        <a:pt x="383128" y="162477"/>
                        <a:pt x="375363" y="158875"/>
                        <a:pt x="367124" y="158516"/>
                      </a:cubicBezTo>
                      <a:lnTo>
                        <a:pt x="347727" y="157703"/>
                      </a:lnTo>
                      <a:cubicBezTo>
                        <a:pt x="345501" y="149592"/>
                        <a:pt x="342628" y="141674"/>
                        <a:pt x="339136" y="134025"/>
                      </a:cubicBezTo>
                      <a:lnTo>
                        <a:pt x="353400" y="120912"/>
                      </a:lnTo>
                      <a:cubicBezTo>
                        <a:pt x="361117" y="113804"/>
                        <a:pt x="364717" y="103259"/>
                        <a:pt x="362963" y="92900"/>
                      </a:cubicBezTo>
                      <a:lnTo>
                        <a:pt x="321629" y="131695"/>
                      </a:lnTo>
                      <a:lnTo>
                        <a:pt x="321629" y="131695"/>
                      </a:lnTo>
                      <a:lnTo>
                        <a:pt x="284942" y="166047"/>
                      </a:lnTo>
                      <a:lnTo>
                        <a:pt x="284942" y="166047"/>
                      </a:lnTo>
                      <a:lnTo>
                        <a:pt x="273109" y="176884"/>
                      </a:lnTo>
                      <a:cubicBezTo>
                        <a:pt x="275485" y="185023"/>
                        <a:pt x="276507" y="193499"/>
                        <a:pt x="276135" y="201971"/>
                      </a:cubicBezTo>
                      <a:cubicBezTo>
                        <a:pt x="274255" y="244931"/>
                        <a:pt x="238002" y="278229"/>
                        <a:pt x="195162" y="276344"/>
                      </a:cubicBezTo>
                      <a:cubicBezTo>
                        <a:pt x="152322" y="274459"/>
                        <a:pt x="119118" y="238104"/>
                        <a:pt x="120998" y="195144"/>
                      </a:cubicBezTo>
                      <a:cubicBezTo>
                        <a:pt x="122817" y="153559"/>
                        <a:pt x="156930" y="120765"/>
                        <a:pt x="198438" y="120696"/>
                      </a:cubicBezTo>
                      <a:lnTo>
                        <a:pt x="201842" y="120696"/>
                      </a:lnTo>
                      <a:cubicBezTo>
                        <a:pt x="211441" y="121101"/>
                        <a:pt x="220879" y="123306"/>
                        <a:pt x="229668" y="127198"/>
                      </a:cubicBezTo>
                      <a:lnTo>
                        <a:pt x="241230" y="116361"/>
                      </a:lnTo>
                      <a:lnTo>
                        <a:pt x="241230" y="116361"/>
                      </a:lnTo>
                      <a:lnTo>
                        <a:pt x="266409" y="92791"/>
                      </a:lnTo>
                      <a:lnTo>
                        <a:pt x="266409" y="92791"/>
                      </a:lnTo>
                      <a:lnTo>
                        <a:pt x="319036" y="43484"/>
                      </a:lnTo>
                      <a:cubicBezTo>
                        <a:pt x="316612" y="42893"/>
                        <a:pt x="314128" y="42584"/>
                        <a:pt x="311634" y="42563"/>
                      </a:cubicBezTo>
                      <a:cubicBezTo>
                        <a:pt x="303474" y="42264"/>
                        <a:pt x="295521" y="45182"/>
                        <a:pt x="289481" y="50691"/>
                      </a:cubicBezTo>
                      <a:lnTo>
                        <a:pt x="275216" y="63857"/>
                      </a:lnTo>
                      <a:cubicBezTo>
                        <a:pt x="267939" y="59633"/>
                        <a:pt x="260332" y="56009"/>
                        <a:pt x="252469" y="53021"/>
                      </a:cubicBezTo>
                      <a:lnTo>
                        <a:pt x="253279" y="33569"/>
                      </a:lnTo>
                      <a:cubicBezTo>
                        <a:pt x="254101" y="16442"/>
                        <a:pt x="240921" y="1890"/>
                        <a:pt x="223842" y="1066"/>
                      </a:cubicBezTo>
                      <a:cubicBezTo>
                        <a:pt x="223785" y="1064"/>
                        <a:pt x="223727" y="1061"/>
                        <a:pt x="223670" y="1059"/>
                      </a:cubicBezTo>
                      <a:lnTo>
                        <a:pt x="190441" y="29"/>
                      </a:lnTo>
                      <a:cubicBezTo>
                        <a:pt x="173328" y="-706"/>
                        <a:pt x="158839" y="12564"/>
                        <a:pt x="158022" y="29722"/>
                      </a:cubicBezTo>
                      <a:lnTo>
                        <a:pt x="157211" y="49119"/>
                      </a:lnTo>
                      <a:cubicBezTo>
                        <a:pt x="149142" y="51376"/>
                        <a:pt x="141264" y="54275"/>
                        <a:pt x="133654" y="57789"/>
                      </a:cubicBezTo>
                      <a:lnTo>
                        <a:pt x="120740" y="43376"/>
                      </a:lnTo>
                      <a:cubicBezTo>
                        <a:pt x="109301" y="30752"/>
                        <a:pt x="89823" y="29818"/>
                        <a:pt x="77235" y="41290"/>
                      </a:cubicBezTo>
                      <a:cubicBezTo>
                        <a:pt x="77166" y="41353"/>
                        <a:pt x="77097" y="41416"/>
                        <a:pt x="77029" y="41479"/>
                      </a:cubicBezTo>
                      <a:lnTo>
                        <a:pt x="52661" y="63966"/>
                      </a:lnTo>
                      <a:cubicBezTo>
                        <a:pt x="40074" y="75571"/>
                        <a:pt x="39228" y="95203"/>
                        <a:pt x="50769" y="107854"/>
                      </a:cubicBezTo>
                      <a:lnTo>
                        <a:pt x="63899" y="122159"/>
                      </a:lnTo>
                      <a:cubicBezTo>
                        <a:pt x="59687" y="129456"/>
                        <a:pt x="56073" y="137085"/>
                        <a:pt x="53093" y="144970"/>
                      </a:cubicBezTo>
                      <a:lnTo>
                        <a:pt x="33912" y="144157"/>
                      </a:lnTo>
                      <a:cubicBezTo>
                        <a:pt x="16801" y="143362"/>
                        <a:pt x="2288" y="156628"/>
                        <a:pt x="1496" y="173786"/>
                      </a:cubicBezTo>
                      <a:cubicBezTo>
                        <a:pt x="1495" y="173807"/>
                        <a:pt x="1494" y="173828"/>
                        <a:pt x="1493" y="173850"/>
                      </a:cubicBezTo>
                      <a:lnTo>
                        <a:pt x="34" y="206956"/>
                      </a:lnTo>
                      <a:cubicBezTo>
                        <a:pt x="-759" y="224114"/>
                        <a:pt x="12469" y="238668"/>
                        <a:pt x="29580" y="239463"/>
                      </a:cubicBezTo>
                      <a:cubicBezTo>
                        <a:pt x="29601" y="239464"/>
                        <a:pt x="29622" y="239465"/>
                        <a:pt x="29643" y="239466"/>
                      </a:cubicBezTo>
                      <a:lnTo>
                        <a:pt x="49040" y="240333"/>
                      </a:lnTo>
                      <a:cubicBezTo>
                        <a:pt x="51277" y="248360"/>
                        <a:pt x="54169" y="256188"/>
                        <a:pt x="57685" y="263740"/>
                      </a:cubicBezTo>
                      <a:lnTo>
                        <a:pt x="43583" y="276907"/>
                      </a:lnTo>
                      <a:cubicBezTo>
                        <a:pt x="37498" y="282502"/>
                        <a:pt x="33899" y="290307"/>
                        <a:pt x="33587" y="298580"/>
                      </a:cubicBezTo>
                      <a:cubicBezTo>
                        <a:pt x="33168" y="306726"/>
                        <a:pt x="36007" y="314703"/>
                        <a:pt x="41476" y="320741"/>
                      </a:cubicBezTo>
                      <a:lnTo>
                        <a:pt x="63791" y="345124"/>
                      </a:lnTo>
                      <a:cubicBezTo>
                        <a:pt x="75300" y="357764"/>
                        <a:pt x="94848" y="358656"/>
                        <a:pt x="107454" y="347115"/>
                      </a:cubicBezTo>
                      <a:cubicBezTo>
                        <a:pt x="107488" y="347083"/>
                        <a:pt x="107522" y="347052"/>
                        <a:pt x="107557" y="347020"/>
                      </a:cubicBezTo>
                      <a:lnTo>
                        <a:pt x="121821" y="333908"/>
                      </a:lnTo>
                      <a:cubicBezTo>
                        <a:pt x="129098" y="338132"/>
                        <a:pt x="136705" y="341756"/>
                        <a:pt x="144568" y="344744"/>
                      </a:cubicBezTo>
                      <a:lnTo>
                        <a:pt x="144136" y="363979"/>
                      </a:lnTo>
                      <a:cubicBezTo>
                        <a:pt x="143286" y="381075"/>
                        <a:pt x="156417" y="395625"/>
                        <a:pt x="173465" y="396477"/>
                      </a:cubicBezTo>
                      <a:cubicBezTo>
                        <a:pt x="173558" y="396481"/>
                        <a:pt x="173652" y="396486"/>
                        <a:pt x="173745" y="396489"/>
                      </a:cubicBezTo>
                      <a:lnTo>
                        <a:pt x="206758" y="397898"/>
                      </a:lnTo>
                      <a:lnTo>
                        <a:pt x="208055" y="397898"/>
                      </a:lnTo>
                      <a:cubicBezTo>
                        <a:pt x="215803" y="397906"/>
                        <a:pt x="223270" y="394984"/>
                        <a:pt x="228965" y="389717"/>
                      </a:cubicBezTo>
                      <a:cubicBezTo>
                        <a:pt x="235046" y="384112"/>
                        <a:pt x="238660" y="376317"/>
                        <a:pt x="239015" y="368043"/>
                      </a:cubicBezTo>
                      <a:lnTo>
                        <a:pt x="239826" y="348591"/>
                      </a:lnTo>
                      <a:cubicBezTo>
                        <a:pt x="247773" y="346357"/>
                        <a:pt x="255525" y="343476"/>
                        <a:pt x="263005" y="339976"/>
                      </a:cubicBezTo>
                      <a:lnTo>
                        <a:pt x="276135" y="354335"/>
                      </a:lnTo>
                      <a:cubicBezTo>
                        <a:pt x="287718" y="366906"/>
                        <a:pt x="307252" y="367729"/>
                        <a:pt x="319846" y="356177"/>
                      </a:cubicBezTo>
                      <a:lnTo>
                        <a:pt x="344215" y="333745"/>
                      </a:lnTo>
                      <a:cubicBezTo>
                        <a:pt x="350319" y="328164"/>
                        <a:pt x="353923" y="320351"/>
                        <a:pt x="354210" y="312072"/>
                      </a:cubicBezTo>
                      <a:cubicBezTo>
                        <a:pt x="354561" y="303848"/>
                        <a:pt x="351646" y="295821"/>
                        <a:pt x="346106" y="289748"/>
                      </a:cubicBezTo>
                      <a:lnTo>
                        <a:pt x="333246" y="275606"/>
                      </a:lnTo>
                      <a:cubicBezTo>
                        <a:pt x="337459" y="268309"/>
                        <a:pt x="341073" y="260680"/>
                        <a:pt x="344052" y="252795"/>
                      </a:cubicBezTo>
                      <a:lnTo>
                        <a:pt x="363504" y="253608"/>
                      </a:lnTo>
                      <a:cubicBezTo>
                        <a:pt x="380628" y="254373"/>
                        <a:pt x="395135" y="241086"/>
                        <a:pt x="395923" y="223915"/>
                      </a:cubicBezTo>
                      <a:lnTo>
                        <a:pt x="397327" y="190863"/>
                      </a:lnTo>
                      <a:cubicBezTo>
                        <a:pt x="397529" y="182574"/>
                        <a:pt x="394439" y="174544"/>
                        <a:pt x="388737" y="168540"/>
                      </a:cubicBezTo>
                      <a:close/>
                    </a:path>
                  </a:pathLst>
                </a:custGeom>
                <a:solidFill>
                  <a:schemeClr val="accent2"/>
                </a:solidFill>
                <a:ln w="5395" cap="flat">
                  <a:noFill/>
                  <a:prstDash val="solid"/>
                  <a:miter/>
                </a:ln>
              </p:spPr>
              <p:txBody>
                <a:bodyPr rtlCol="0" anchor="ctr"/>
                <a:lstStyle/>
                <a:p>
                  <a:pPr defTabSz="1219170" fontAlgn="base">
                    <a:spcBef>
                      <a:spcPct val="0"/>
                    </a:spcBef>
                    <a:spcAft>
                      <a:spcPct val="0"/>
                    </a:spcAft>
                  </a:pPr>
                  <a:endParaRPr lang="en-US" sz="2400" dirty="0">
                    <a:solidFill>
                      <a:srgbClr val="000000"/>
                    </a:solidFill>
                    <a:latin typeface="Arial" charset="0"/>
                    <a:ea typeface="ＭＳ Ｐゴシック" charset="0"/>
                  </a:endParaRPr>
                </a:p>
              </p:txBody>
            </p:sp>
            <p:sp>
              <p:nvSpPr>
                <p:cNvPr id="198" name="Freeform 197">
                  <a:extLst>
                    <a:ext uri="{FF2B5EF4-FFF2-40B4-BE49-F238E27FC236}">
                      <a16:creationId xmlns:a16="http://schemas.microsoft.com/office/drawing/2014/main" id="{03FB41AA-885A-D343-AA74-BB1D4C29BCDC}"/>
                    </a:ext>
                  </a:extLst>
                </p:cNvPr>
                <p:cNvSpPr/>
                <p:nvPr/>
              </p:nvSpPr>
              <p:spPr>
                <a:xfrm>
                  <a:off x="2390659" y="2020775"/>
                  <a:ext cx="224358" cy="214833"/>
                </a:xfrm>
                <a:custGeom>
                  <a:avLst/>
                  <a:gdLst>
                    <a:gd name="connsiteX0" fmla="*/ 40202 w 224358"/>
                    <a:gd name="connsiteY0" fmla="*/ 119904 h 214833"/>
                    <a:gd name="connsiteX1" fmla="*/ 31449 w 224358"/>
                    <a:gd name="connsiteY1" fmla="*/ 110639 h 214833"/>
                    <a:gd name="connsiteX2" fmla="*/ 11728 w 224358"/>
                    <a:gd name="connsiteY2" fmla="*/ 110097 h 214833"/>
                    <a:gd name="connsiteX3" fmla="*/ 11728 w 224358"/>
                    <a:gd name="connsiteY3" fmla="*/ 110097 h 214833"/>
                    <a:gd name="connsiteX4" fmla="*/ 2758 w 224358"/>
                    <a:gd name="connsiteY4" fmla="*/ 118821 h 214833"/>
                    <a:gd name="connsiteX5" fmla="*/ 3 w 224358"/>
                    <a:gd name="connsiteY5" fmla="*/ 203076 h 214833"/>
                    <a:gd name="connsiteX6" fmla="*/ 8702 w 224358"/>
                    <a:gd name="connsiteY6" fmla="*/ 212341 h 214833"/>
                    <a:gd name="connsiteX7" fmla="*/ 92775 w 224358"/>
                    <a:gd name="connsiteY7" fmla="*/ 214834 h 214833"/>
                    <a:gd name="connsiteX8" fmla="*/ 92775 w 224358"/>
                    <a:gd name="connsiteY8" fmla="*/ 214834 h 214833"/>
                    <a:gd name="connsiteX9" fmla="*/ 101744 w 224358"/>
                    <a:gd name="connsiteY9" fmla="*/ 206110 h 214833"/>
                    <a:gd name="connsiteX10" fmla="*/ 102284 w 224358"/>
                    <a:gd name="connsiteY10" fmla="*/ 186333 h 214833"/>
                    <a:gd name="connsiteX11" fmla="*/ 93702 w 224358"/>
                    <a:gd name="connsiteY11" fmla="*/ 177071 h 214833"/>
                    <a:gd name="connsiteX12" fmla="*/ 93585 w 224358"/>
                    <a:gd name="connsiteY12" fmla="*/ 177068 h 214833"/>
                    <a:gd name="connsiteX13" fmla="*/ 64895 w 224358"/>
                    <a:gd name="connsiteY13" fmla="*/ 176201 h 214833"/>
                    <a:gd name="connsiteX14" fmla="*/ 221586 w 224358"/>
                    <a:gd name="connsiteY14" fmla="*/ 29906 h 214833"/>
                    <a:gd name="connsiteX15" fmla="*/ 221910 w 224358"/>
                    <a:gd name="connsiteY15" fmla="*/ 17227 h 214833"/>
                    <a:gd name="connsiteX16" fmla="*/ 208402 w 224358"/>
                    <a:gd name="connsiteY16" fmla="*/ 2814 h 214833"/>
                    <a:gd name="connsiteX17" fmla="*/ 195705 w 224358"/>
                    <a:gd name="connsiteY17" fmla="*/ 2435 h 214833"/>
                    <a:gd name="connsiteX18" fmla="*/ 39338 w 224358"/>
                    <a:gd name="connsiteY18" fmla="*/ 148730 h 214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4358" h="214833">
                      <a:moveTo>
                        <a:pt x="40202" y="119904"/>
                      </a:moveTo>
                      <a:cubicBezTo>
                        <a:pt x="40294" y="114938"/>
                        <a:pt x="36399" y="110816"/>
                        <a:pt x="31449" y="110639"/>
                      </a:cubicBezTo>
                      <a:lnTo>
                        <a:pt x="11728" y="110097"/>
                      </a:lnTo>
                      <a:lnTo>
                        <a:pt x="11728" y="110097"/>
                      </a:lnTo>
                      <a:cubicBezTo>
                        <a:pt x="6889" y="110123"/>
                        <a:pt x="2932" y="113972"/>
                        <a:pt x="2758" y="118821"/>
                      </a:cubicBezTo>
                      <a:lnTo>
                        <a:pt x="3" y="203076"/>
                      </a:lnTo>
                      <a:cubicBezTo>
                        <a:pt x="-119" y="208033"/>
                        <a:pt x="3760" y="212165"/>
                        <a:pt x="8702" y="212341"/>
                      </a:cubicBezTo>
                      <a:lnTo>
                        <a:pt x="92775" y="214834"/>
                      </a:lnTo>
                      <a:lnTo>
                        <a:pt x="92775" y="214834"/>
                      </a:lnTo>
                      <a:cubicBezTo>
                        <a:pt x="97613" y="214808"/>
                        <a:pt x="101570" y="210959"/>
                        <a:pt x="101744" y="206110"/>
                      </a:cubicBezTo>
                      <a:lnTo>
                        <a:pt x="102284" y="186333"/>
                      </a:lnTo>
                      <a:cubicBezTo>
                        <a:pt x="102465" y="181399"/>
                        <a:pt x="98622" y="177252"/>
                        <a:pt x="93702" y="177071"/>
                      </a:cubicBezTo>
                      <a:cubicBezTo>
                        <a:pt x="93663" y="177070"/>
                        <a:pt x="93624" y="177069"/>
                        <a:pt x="93585" y="177068"/>
                      </a:cubicBezTo>
                      <a:lnTo>
                        <a:pt x="64895" y="176201"/>
                      </a:lnTo>
                      <a:lnTo>
                        <a:pt x="221586" y="29906"/>
                      </a:lnTo>
                      <a:cubicBezTo>
                        <a:pt x="225153" y="26488"/>
                        <a:pt x="225298" y="20823"/>
                        <a:pt x="221910" y="17227"/>
                      </a:cubicBezTo>
                      <a:lnTo>
                        <a:pt x="208402" y="2814"/>
                      </a:lnTo>
                      <a:cubicBezTo>
                        <a:pt x="204991" y="-785"/>
                        <a:pt x="199324" y="-954"/>
                        <a:pt x="195705" y="2435"/>
                      </a:cubicBezTo>
                      <a:lnTo>
                        <a:pt x="39338" y="148730"/>
                      </a:lnTo>
                      <a:close/>
                    </a:path>
                  </a:pathLst>
                </a:custGeom>
                <a:solidFill>
                  <a:schemeClr val="accent2"/>
                </a:solidFill>
                <a:ln w="5395" cap="flat">
                  <a:noFill/>
                  <a:prstDash val="solid"/>
                  <a:miter/>
                </a:ln>
              </p:spPr>
              <p:txBody>
                <a:bodyPr rtlCol="0" anchor="ctr"/>
                <a:lstStyle/>
                <a:p>
                  <a:pPr defTabSz="1219170" fontAlgn="base">
                    <a:spcBef>
                      <a:spcPct val="0"/>
                    </a:spcBef>
                    <a:spcAft>
                      <a:spcPct val="0"/>
                    </a:spcAft>
                  </a:pPr>
                  <a:endParaRPr lang="en-US" sz="2400" dirty="0">
                    <a:solidFill>
                      <a:srgbClr val="000000"/>
                    </a:solidFill>
                    <a:latin typeface="Arial" charset="0"/>
                    <a:ea typeface="ＭＳ Ｐゴシック" charset="0"/>
                  </a:endParaRPr>
                </a:p>
              </p:txBody>
            </p:sp>
            <p:sp>
              <p:nvSpPr>
                <p:cNvPr id="199" name="Freeform 198">
                  <a:extLst>
                    <a:ext uri="{FF2B5EF4-FFF2-40B4-BE49-F238E27FC236}">
                      <a16:creationId xmlns:a16="http://schemas.microsoft.com/office/drawing/2014/main" id="{EE618764-1B1F-AE43-BD02-DB448DBD0B58}"/>
                    </a:ext>
                  </a:extLst>
                </p:cNvPr>
                <p:cNvSpPr/>
                <p:nvPr/>
              </p:nvSpPr>
              <p:spPr>
                <a:xfrm>
                  <a:off x="2027112" y="2288146"/>
                  <a:ext cx="294454" cy="295169"/>
                </a:xfrm>
                <a:custGeom>
                  <a:avLst/>
                  <a:gdLst>
                    <a:gd name="connsiteX0" fmla="*/ 276181 w 294454"/>
                    <a:gd name="connsiteY0" fmla="*/ 146479 h 295169"/>
                    <a:gd name="connsiteX1" fmla="*/ 293255 w 294454"/>
                    <a:gd name="connsiteY1" fmla="*/ 112885 h 295169"/>
                    <a:gd name="connsiteX2" fmla="*/ 285690 w 294454"/>
                    <a:gd name="connsiteY2" fmla="*/ 89640 h 295169"/>
                    <a:gd name="connsiteX3" fmla="*/ 272345 w 294454"/>
                    <a:gd name="connsiteY3" fmla="*/ 73927 h 295169"/>
                    <a:gd name="connsiteX4" fmla="*/ 252083 w 294454"/>
                    <a:gd name="connsiteY4" fmla="*/ 72356 h 295169"/>
                    <a:gd name="connsiteX5" fmla="*/ 241276 w 294454"/>
                    <a:gd name="connsiteY5" fmla="*/ 75932 h 295169"/>
                    <a:gd name="connsiteX6" fmla="*/ 232253 w 294454"/>
                    <a:gd name="connsiteY6" fmla="*/ 65637 h 295169"/>
                    <a:gd name="connsiteX7" fmla="*/ 237656 w 294454"/>
                    <a:gd name="connsiteY7" fmla="*/ 55450 h 295169"/>
                    <a:gd name="connsiteX8" fmla="*/ 226040 w 294454"/>
                    <a:gd name="connsiteY8" fmla="*/ 19418 h 295169"/>
                    <a:gd name="connsiteX9" fmla="*/ 204427 w 294454"/>
                    <a:gd name="connsiteY9" fmla="*/ 8582 h 295169"/>
                    <a:gd name="connsiteX10" fmla="*/ 168604 w 294454"/>
                    <a:gd name="connsiteY10" fmla="*/ 20019 h 295169"/>
                    <a:gd name="connsiteX11" fmla="*/ 168496 w 294454"/>
                    <a:gd name="connsiteY11" fmla="*/ 20231 h 295169"/>
                    <a:gd name="connsiteX12" fmla="*/ 163093 w 294454"/>
                    <a:gd name="connsiteY12" fmla="*/ 30472 h 295169"/>
                    <a:gd name="connsiteX13" fmla="*/ 149639 w 294454"/>
                    <a:gd name="connsiteY13" fmla="*/ 29388 h 295169"/>
                    <a:gd name="connsiteX14" fmla="*/ 146073 w 294454"/>
                    <a:gd name="connsiteY14" fmla="*/ 18551 h 295169"/>
                    <a:gd name="connsiteX15" fmla="*/ 112627 w 294454"/>
                    <a:gd name="connsiteY15" fmla="*/ 1267 h 295169"/>
                    <a:gd name="connsiteX16" fmla="*/ 89394 w 294454"/>
                    <a:gd name="connsiteY16" fmla="*/ 8853 h 295169"/>
                    <a:gd name="connsiteX17" fmla="*/ 72320 w 294454"/>
                    <a:gd name="connsiteY17" fmla="*/ 42501 h 295169"/>
                    <a:gd name="connsiteX18" fmla="*/ 75886 w 294454"/>
                    <a:gd name="connsiteY18" fmla="*/ 53337 h 295169"/>
                    <a:gd name="connsiteX19" fmla="*/ 65674 w 294454"/>
                    <a:gd name="connsiteY19" fmla="*/ 62061 h 295169"/>
                    <a:gd name="connsiteX20" fmla="*/ 55516 w 294454"/>
                    <a:gd name="connsiteY20" fmla="*/ 56642 h 295169"/>
                    <a:gd name="connsiteX21" fmla="*/ 19531 w 294454"/>
                    <a:gd name="connsiteY21" fmla="*/ 68454 h 295169"/>
                    <a:gd name="connsiteX22" fmla="*/ 8401 w 294454"/>
                    <a:gd name="connsiteY22" fmla="*/ 90128 h 295169"/>
                    <a:gd name="connsiteX23" fmla="*/ 20126 w 294454"/>
                    <a:gd name="connsiteY23" fmla="*/ 126051 h 295169"/>
                    <a:gd name="connsiteX24" fmla="*/ 30337 w 294454"/>
                    <a:gd name="connsiteY24" fmla="*/ 131470 h 295169"/>
                    <a:gd name="connsiteX25" fmla="*/ 29257 w 294454"/>
                    <a:gd name="connsiteY25" fmla="*/ 144907 h 295169"/>
                    <a:gd name="connsiteX26" fmla="*/ 18451 w 294454"/>
                    <a:gd name="connsiteY26" fmla="*/ 148483 h 295169"/>
                    <a:gd name="connsiteX27" fmla="*/ 1215 w 294454"/>
                    <a:gd name="connsiteY27" fmla="*/ 182185 h 295169"/>
                    <a:gd name="connsiteX28" fmla="*/ 8725 w 294454"/>
                    <a:gd name="connsiteY28" fmla="*/ 205430 h 295169"/>
                    <a:gd name="connsiteX29" fmla="*/ 42299 w 294454"/>
                    <a:gd name="connsiteY29" fmla="*/ 222563 h 295169"/>
                    <a:gd name="connsiteX30" fmla="*/ 42332 w 294454"/>
                    <a:gd name="connsiteY30" fmla="*/ 222552 h 295169"/>
                    <a:gd name="connsiteX31" fmla="*/ 53139 w 294454"/>
                    <a:gd name="connsiteY31" fmla="*/ 219030 h 295169"/>
                    <a:gd name="connsiteX32" fmla="*/ 61892 w 294454"/>
                    <a:gd name="connsiteY32" fmla="*/ 229325 h 295169"/>
                    <a:gd name="connsiteX33" fmla="*/ 56489 w 294454"/>
                    <a:gd name="connsiteY33" fmla="*/ 239512 h 295169"/>
                    <a:gd name="connsiteX34" fmla="*/ 68106 w 294454"/>
                    <a:gd name="connsiteY34" fmla="*/ 275544 h 295169"/>
                    <a:gd name="connsiteX35" fmla="*/ 89718 w 294454"/>
                    <a:gd name="connsiteY35" fmla="*/ 286380 h 295169"/>
                    <a:gd name="connsiteX36" fmla="*/ 125703 w 294454"/>
                    <a:gd name="connsiteY36" fmla="*/ 274731 h 295169"/>
                    <a:gd name="connsiteX37" fmla="*/ 131106 w 294454"/>
                    <a:gd name="connsiteY37" fmla="*/ 264490 h 295169"/>
                    <a:gd name="connsiteX38" fmla="*/ 144560 w 294454"/>
                    <a:gd name="connsiteY38" fmla="*/ 265520 h 295169"/>
                    <a:gd name="connsiteX39" fmla="*/ 148072 w 294454"/>
                    <a:gd name="connsiteY39" fmla="*/ 276356 h 295169"/>
                    <a:gd name="connsiteX40" fmla="*/ 181494 w 294454"/>
                    <a:gd name="connsiteY40" fmla="*/ 293951 h 295169"/>
                    <a:gd name="connsiteX41" fmla="*/ 181788 w 294454"/>
                    <a:gd name="connsiteY41" fmla="*/ 293858 h 295169"/>
                    <a:gd name="connsiteX42" fmla="*/ 206048 w 294454"/>
                    <a:gd name="connsiteY42" fmla="*/ 285947 h 295169"/>
                    <a:gd name="connsiteX43" fmla="*/ 220474 w 294454"/>
                    <a:gd name="connsiteY43" fmla="*/ 273105 h 295169"/>
                    <a:gd name="connsiteX44" fmla="*/ 222149 w 294454"/>
                    <a:gd name="connsiteY44" fmla="*/ 252570 h 295169"/>
                    <a:gd name="connsiteX45" fmla="*/ 218529 w 294454"/>
                    <a:gd name="connsiteY45" fmla="*/ 241733 h 295169"/>
                    <a:gd name="connsiteX46" fmla="*/ 228795 w 294454"/>
                    <a:gd name="connsiteY46" fmla="*/ 232955 h 295169"/>
                    <a:gd name="connsiteX47" fmla="*/ 238953 w 294454"/>
                    <a:gd name="connsiteY47" fmla="*/ 238374 h 295169"/>
                    <a:gd name="connsiteX48" fmla="*/ 274884 w 294454"/>
                    <a:gd name="connsiteY48" fmla="*/ 226724 h 295169"/>
                    <a:gd name="connsiteX49" fmla="*/ 285690 w 294454"/>
                    <a:gd name="connsiteY49" fmla="*/ 205051 h 295169"/>
                    <a:gd name="connsiteX50" fmla="*/ 274155 w 294454"/>
                    <a:gd name="connsiteY50" fmla="*/ 169169 h 295169"/>
                    <a:gd name="connsiteX51" fmla="*/ 274074 w 294454"/>
                    <a:gd name="connsiteY51" fmla="*/ 169127 h 295169"/>
                    <a:gd name="connsiteX52" fmla="*/ 263808 w 294454"/>
                    <a:gd name="connsiteY52" fmla="*/ 163709 h 295169"/>
                    <a:gd name="connsiteX53" fmla="*/ 264888 w 294454"/>
                    <a:gd name="connsiteY53" fmla="*/ 150271 h 295169"/>
                    <a:gd name="connsiteX54" fmla="*/ 203995 w 294454"/>
                    <a:gd name="connsiteY54" fmla="*/ 188254 h 295169"/>
                    <a:gd name="connsiteX55" fmla="*/ 195026 w 294454"/>
                    <a:gd name="connsiteY55" fmla="*/ 197248 h 295169"/>
                    <a:gd name="connsiteX56" fmla="*/ 175250 w 294454"/>
                    <a:gd name="connsiteY56" fmla="*/ 197248 h 295169"/>
                    <a:gd name="connsiteX57" fmla="*/ 172116 w 294454"/>
                    <a:gd name="connsiteY57" fmla="*/ 195948 h 295169"/>
                    <a:gd name="connsiteX58" fmla="*/ 166281 w 294454"/>
                    <a:gd name="connsiteY58" fmla="*/ 188254 h 295169"/>
                    <a:gd name="connsiteX59" fmla="*/ 166281 w 294454"/>
                    <a:gd name="connsiteY59" fmla="*/ 159483 h 295169"/>
                    <a:gd name="connsiteX60" fmla="*/ 144668 w 294454"/>
                    <a:gd name="connsiteY60" fmla="*/ 181156 h 295169"/>
                    <a:gd name="connsiteX61" fmla="*/ 123056 w 294454"/>
                    <a:gd name="connsiteY61" fmla="*/ 202829 h 295169"/>
                    <a:gd name="connsiteX62" fmla="*/ 120948 w 294454"/>
                    <a:gd name="connsiteY62" fmla="*/ 203696 h 295169"/>
                    <a:gd name="connsiteX63" fmla="*/ 116734 w 294454"/>
                    <a:gd name="connsiteY63" fmla="*/ 205430 h 295169"/>
                    <a:gd name="connsiteX64" fmla="*/ 114140 w 294454"/>
                    <a:gd name="connsiteY64" fmla="*/ 204401 h 295169"/>
                    <a:gd name="connsiteX65" fmla="*/ 110358 w 294454"/>
                    <a:gd name="connsiteY65" fmla="*/ 202829 h 295169"/>
                    <a:gd name="connsiteX66" fmla="*/ 96418 w 294454"/>
                    <a:gd name="connsiteY66" fmla="*/ 188796 h 295169"/>
                    <a:gd name="connsiteX67" fmla="*/ 96405 w 294454"/>
                    <a:gd name="connsiteY67" fmla="*/ 176076 h 295169"/>
                    <a:gd name="connsiteX68" fmla="*/ 96418 w 294454"/>
                    <a:gd name="connsiteY68" fmla="*/ 176063 h 295169"/>
                    <a:gd name="connsiteX69" fmla="*/ 140075 w 294454"/>
                    <a:gd name="connsiteY69" fmla="*/ 133095 h 295169"/>
                    <a:gd name="connsiteX70" fmla="*/ 110952 w 294454"/>
                    <a:gd name="connsiteY70" fmla="*/ 133095 h 295169"/>
                    <a:gd name="connsiteX71" fmla="*/ 107116 w 294454"/>
                    <a:gd name="connsiteY71" fmla="*/ 131524 h 295169"/>
                    <a:gd name="connsiteX72" fmla="*/ 101713 w 294454"/>
                    <a:gd name="connsiteY72" fmla="*/ 124101 h 295169"/>
                    <a:gd name="connsiteX73" fmla="*/ 101713 w 294454"/>
                    <a:gd name="connsiteY73" fmla="*/ 104215 h 295169"/>
                    <a:gd name="connsiteX74" fmla="*/ 107116 w 294454"/>
                    <a:gd name="connsiteY74" fmla="*/ 96792 h 295169"/>
                    <a:gd name="connsiteX75" fmla="*/ 110952 w 294454"/>
                    <a:gd name="connsiteY75" fmla="*/ 95167 h 295169"/>
                    <a:gd name="connsiteX76" fmla="*/ 195026 w 294454"/>
                    <a:gd name="connsiteY76" fmla="*/ 95167 h 295169"/>
                    <a:gd name="connsiteX77" fmla="*/ 203995 w 294454"/>
                    <a:gd name="connsiteY77" fmla="*/ 104215 h 295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294454" h="295169">
                      <a:moveTo>
                        <a:pt x="276181" y="146479"/>
                      </a:moveTo>
                      <a:cubicBezTo>
                        <a:pt x="289984" y="141741"/>
                        <a:pt x="297542" y="126869"/>
                        <a:pt x="293255" y="112885"/>
                      </a:cubicBezTo>
                      <a:lnTo>
                        <a:pt x="285690" y="89640"/>
                      </a:lnTo>
                      <a:cubicBezTo>
                        <a:pt x="283515" y="82824"/>
                        <a:pt x="278709" y="77165"/>
                        <a:pt x="272345" y="73927"/>
                      </a:cubicBezTo>
                      <a:cubicBezTo>
                        <a:pt x="266052" y="70779"/>
                        <a:pt x="258783" y="70215"/>
                        <a:pt x="252083" y="72356"/>
                      </a:cubicBezTo>
                      <a:lnTo>
                        <a:pt x="241276" y="75932"/>
                      </a:lnTo>
                      <a:cubicBezTo>
                        <a:pt x="238465" y="72332"/>
                        <a:pt x="235453" y="68894"/>
                        <a:pt x="232253" y="65637"/>
                      </a:cubicBezTo>
                      <a:lnTo>
                        <a:pt x="237656" y="55450"/>
                      </a:lnTo>
                      <a:cubicBezTo>
                        <a:pt x="244187" y="42269"/>
                        <a:pt x="239029" y="26270"/>
                        <a:pt x="226040" y="19418"/>
                      </a:cubicBezTo>
                      <a:lnTo>
                        <a:pt x="204427" y="8582"/>
                      </a:lnTo>
                      <a:cubicBezTo>
                        <a:pt x="191385" y="1820"/>
                        <a:pt x="175347" y="6941"/>
                        <a:pt x="168604" y="20019"/>
                      </a:cubicBezTo>
                      <a:cubicBezTo>
                        <a:pt x="168568" y="20090"/>
                        <a:pt x="168532" y="20160"/>
                        <a:pt x="168496" y="20231"/>
                      </a:cubicBezTo>
                      <a:lnTo>
                        <a:pt x="163093" y="30472"/>
                      </a:lnTo>
                      <a:cubicBezTo>
                        <a:pt x="158631" y="29869"/>
                        <a:pt x="154140" y="29507"/>
                        <a:pt x="149639" y="29388"/>
                      </a:cubicBezTo>
                      <a:lnTo>
                        <a:pt x="146073" y="18551"/>
                      </a:lnTo>
                      <a:cubicBezTo>
                        <a:pt x="141582" y="4529"/>
                        <a:pt x="126621" y="-3203"/>
                        <a:pt x="112627" y="1267"/>
                      </a:cubicBezTo>
                      <a:lnTo>
                        <a:pt x="89394" y="8853"/>
                      </a:lnTo>
                      <a:cubicBezTo>
                        <a:pt x="75563" y="13591"/>
                        <a:pt x="67998" y="28500"/>
                        <a:pt x="72320" y="42501"/>
                      </a:cubicBezTo>
                      <a:lnTo>
                        <a:pt x="75886" y="53337"/>
                      </a:lnTo>
                      <a:cubicBezTo>
                        <a:pt x="72323" y="56053"/>
                        <a:pt x="68914" y="58965"/>
                        <a:pt x="65674" y="62061"/>
                      </a:cubicBezTo>
                      <a:lnTo>
                        <a:pt x="55516" y="56642"/>
                      </a:lnTo>
                      <a:cubicBezTo>
                        <a:pt x="42316" y="50082"/>
                        <a:pt x="26308" y="55336"/>
                        <a:pt x="19531" y="68454"/>
                      </a:cubicBezTo>
                      <a:lnTo>
                        <a:pt x="8401" y="90128"/>
                      </a:lnTo>
                      <a:cubicBezTo>
                        <a:pt x="1957" y="103310"/>
                        <a:pt x="7157" y="119241"/>
                        <a:pt x="20126" y="126051"/>
                      </a:cubicBezTo>
                      <a:lnTo>
                        <a:pt x="30337" y="131470"/>
                      </a:lnTo>
                      <a:cubicBezTo>
                        <a:pt x="29734" y="135926"/>
                        <a:pt x="29373" y="140412"/>
                        <a:pt x="29257" y="144907"/>
                      </a:cubicBezTo>
                      <a:lnTo>
                        <a:pt x="18451" y="148483"/>
                      </a:lnTo>
                      <a:cubicBezTo>
                        <a:pt x="4528" y="153155"/>
                        <a:pt x="-3126" y="168121"/>
                        <a:pt x="1215" y="182185"/>
                      </a:cubicBezTo>
                      <a:lnTo>
                        <a:pt x="8725" y="205430"/>
                      </a:lnTo>
                      <a:cubicBezTo>
                        <a:pt x="13278" y="219459"/>
                        <a:pt x="28310" y="227129"/>
                        <a:pt x="42299" y="222563"/>
                      </a:cubicBezTo>
                      <a:cubicBezTo>
                        <a:pt x="42310" y="222559"/>
                        <a:pt x="42321" y="222556"/>
                        <a:pt x="42332" y="222552"/>
                      </a:cubicBezTo>
                      <a:lnTo>
                        <a:pt x="53139" y="219030"/>
                      </a:lnTo>
                      <a:cubicBezTo>
                        <a:pt x="55878" y="222610"/>
                        <a:pt x="58800" y="226046"/>
                        <a:pt x="61892" y="229325"/>
                      </a:cubicBezTo>
                      <a:lnTo>
                        <a:pt x="56489" y="239512"/>
                      </a:lnTo>
                      <a:cubicBezTo>
                        <a:pt x="49801" y="252681"/>
                        <a:pt x="54995" y="268794"/>
                        <a:pt x="68106" y="275544"/>
                      </a:cubicBezTo>
                      <a:lnTo>
                        <a:pt x="89718" y="286380"/>
                      </a:lnTo>
                      <a:cubicBezTo>
                        <a:pt x="102876" y="292965"/>
                        <a:pt x="118869" y="287788"/>
                        <a:pt x="125703" y="274731"/>
                      </a:cubicBezTo>
                      <a:lnTo>
                        <a:pt x="131106" y="264490"/>
                      </a:lnTo>
                      <a:cubicBezTo>
                        <a:pt x="135566" y="265102"/>
                        <a:pt x="140059" y="265446"/>
                        <a:pt x="144560" y="265520"/>
                      </a:cubicBezTo>
                      <a:lnTo>
                        <a:pt x="148072" y="276356"/>
                      </a:lnTo>
                      <a:cubicBezTo>
                        <a:pt x="152456" y="290470"/>
                        <a:pt x="167420" y="298348"/>
                        <a:pt x="181494" y="293951"/>
                      </a:cubicBezTo>
                      <a:cubicBezTo>
                        <a:pt x="181592" y="293920"/>
                        <a:pt x="181690" y="293889"/>
                        <a:pt x="181788" y="293858"/>
                      </a:cubicBezTo>
                      <a:lnTo>
                        <a:pt x="206048" y="285947"/>
                      </a:lnTo>
                      <a:cubicBezTo>
                        <a:pt x="212288" y="283624"/>
                        <a:pt x="217434" y="279043"/>
                        <a:pt x="220474" y="273105"/>
                      </a:cubicBezTo>
                      <a:cubicBezTo>
                        <a:pt x="223708" y="266748"/>
                        <a:pt x="224310" y="259369"/>
                        <a:pt x="222149" y="252570"/>
                      </a:cubicBezTo>
                      <a:lnTo>
                        <a:pt x="218529" y="241733"/>
                      </a:lnTo>
                      <a:cubicBezTo>
                        <a:pt x="222134" y="239029"/>
                        <a:pt x="225563" y="236097"/>
                        <a:pt x="228795" y="232955"/>
                      </a:cubicBezTo>
                      <a:lnTo>
                        <a:pt x="238953" y="238374"/>
                      </a:lnTo>
                      <a:cubicBezTo>
                        <a:pt x="252085" y="245081"/>
                        <a:pt x="268153" y="239871"/>
                        <a:pt x="274884" y="226724"/>
                      </a:cubicBezTo>
                      <a:lnTo>
                        <a:pt x="285690" y="205051"/>
                      </a:lnTo>
                      <a:cubicBezTo>
                        <a:pt x="292386" y="191948"/>
                        <a:pt x="287221" y="175883"/>
                        <a:pt x="274155" y="169169"/>
                      </a:cubicBezTo>
                      <a:cubicBezTo>
                        <a:pt x="274128" y="169155"/>
                        <a:pt x="274101" y="169141"/>
                        <a:pt x="274074" y="169127"/>
                      </a:cubicBezTo>
                      <a:lnTo>
                        <a:pt x="263808" y="163709"/>
                      </a:lnTo>
                      <a:cubicBezTo>
                        <a:pt x="264434" y="159255"/>
                        <a:pt x="264795" y="154768"/>
                        <a:pt x="264888" y="150271"/>
                      </a:cubicBezTo>
                      <a:close/>
                      <a:moveTo>
                        <a:pt x="203995" y="188254"/>
                      </a:moveTo>
                      <a:cubicBezTo>
                        <a:pt x="203995" y="193222"/>
                        <a:pt x="199979" y="197248"/>
                        <a:pt x="195026" y="197248"/>
                      </a:cubicBezTo>
                      <a:lnTo>
                        <a:pt x="175250" y="197248"/>
                      </a:lnTo>
                      <a:cubicBezTo>
                        <a:pt x="174118" y="197068"/>
                        <a:pt x="173044" y="196622"/>
                        <a:pt x="172116" y="195948"/>
                      </a:cubicBezTo>
                      <a:cubicBezTo>
                        <a:pt x="168766" y="194848"/>
                        <a:pt x="166443" y="191785"/>
                        <a:pt x="166281" y="188254"/>
                      </a:cubicBezTo>
                      <a:lnTo>
                        <a:pt x="166281" y="159483"/>
                      </a:lnTo>
                      <a:lnTo>
                        <a:pt x="144668" y="181156"/>
                      </a:lnTo>
                      <a:lnTo>
                        <a:pt x="123056" y="202829"/>
                      </a:lnTo>
                      <a:cubicBezTo>
                        <a:pt x="122461" y="203371"/>
                        <a:pt x="121651" y="203263"/>
                        <a:pt x="120948" y="203696"/>
                      </a:cubicBezTo>
                      <a:cubicBezTo>
                        <a:pt x="119705" y="204610"/>
                        <a:pt x="118259" y="205205"/>
                        <a:pt x="116734" y="205430"/>
                      </a:cubicBezTo>
                      <a:cubicBezTo>
                        <a:pt x="115815" y="205430"/>
                        <a:pt x="115059" y="204672"/>
                        <a:pt x="114140" y="204401"/>
                      </a:cubicBezTo>
                      <a:cubicBezTo>
                        <a:pt x="112773" y="204186"/>
                        <a:pt x="111476" y="203647"/>
                        <a:pt x="110358" y="202829"/>
                      </a:cubicBezTo>
                      <a:lnTo>
                        <a:pt x="96418" y="188796"/>
                      </a:lnTo>
                      <a:cubicBezTo>
                        <a:pt x="92912" y="185287"/>
                        <a:pt x="92906" y="179592"/>
                        <a:pt x="96405" y="176076"/>
                      </a:cubicBezTo>
                      <a:cubicBezTo>
                        <a:pt x="96409" y="176071"/>
                        <a:pt x="96414" y="176067"/>
                        <a:pt x="96418" y="176063"/>
                      </a:cubicBezTo>
                      <a:lnTo>
                        <a:pt x="140075" y="133095"/>
                      </a:lnTo>
                      <a:lnTo>
                        <a:pt x="110952" y="133095"/>
                      </a:lnTo>
                      <a:cubicBezTo>
                        <a:pt x="109561" y="132907"/>
                        <a:pt x="108241" y="132366"/>
                        <a:pt x="107116" y="131524"/>
                      </a:cubicBezTo>
                      <a:cubicBezTo>
                        <a:pt x="104031" y="130311"/>
                        <a:pt x="101925" y="127417"/>
                        <a:pt x="101713" y="124101"/>
                      </a:cubicBezTo>
                      <a:lnTo>
                        <a:pt x="101713" y="104215"/>
                      </a:lnTo>
                      <a:cubicBezTo>
                        <a:pt x="101885" y="100885"/>
                        <a:pt x="104005" y="97971"/>
                        <a:pt x="107116" y="96792"/>
                      </a:cubicBezTo>
                      <a:cubicBezTo>
                        <a:pt x="108238" y="95935"/>
                        <a:pt x="109558" y="95376"/>
                        <a:pt x="110952" y="95167"/>
                      </a:cubicBezTo>
                      <a:lnTo>
                        <a:pt x="195026" y="95167"/>
                      </a:lnTo>
                      <a:cubicBezTo>
                        <a:pt x="199988" y="95197"/>
                        <a:pt x="203995" y="99239"/>
                        <a:pt x="203995" y="104215"/>
                      </a:cubicBezTo>
                      <a:close/>
                    </a:path>
                  </a:pathLst>
                </a:custGeom>
                <a:solidFill>
                  <a:schemeClr val="accent2"/>
                </a:solidFill>
                <a:ln w="5395" cap="flat">
                  <a:noFill/>
                  <a:prstDash val="solid"/>
                  <a:miter/>
                </a:ln>
              </p:spPr>
              <p:txBody>
                <a:bodyPr rtlCol="0" anchor="ctr"/>
                <a:lstStyle/>
                <a:p>
                  <a:pPr defTabSz="1219170" fontAlgn="base">
                    <a:spcBef>
                      <a:spcPct val="0"/>
                    </a:spcBef>
                    <a:spcAft>
                      <a:spcPct val="0"/>
                    </a:spcAft>
                  </a:pPr>
                  <a:endParaRPr lang="en-US" sz="2400" dirty="0">
                    <a:solidFill>
                      <a:srgbClr val="000000"/>
                    </a:solidFill>
                    <a:latin typeface="Arial" charset="0"/>
                    <a:ea typeface="ＭＳ Ｐゴシック" charset="0"/>
                  </a:endParaRPr>
                </a:p>
              </p:txBody>
            </p:sp>
          </p:grpSp>
        </p:grpSp>
        <p:sp>
          <p:nvSpPr>
            <p:cNvPr id="138" name="Pentagon 137">
              <a:extLst>
                <a:ext uri="{FF2B5EF4-FFF2-40B4-BE49-F238E27FC236}">
                  <a16:creationId xmlns:a16="http://schemas.microsoft.com/office/drawing/2014/main" id="{49129707-CF90-8149-8DD6-75A5B51E21C8}"/>
                </a:ext>
              </a:extLst>
            </p:cNvPr>
            <p:cNvSpPr/>
            <p:nvPr/>
          </p:nvSpPr>
          <p:spPr>
            <a:xfrm rot="16200000">
              <a:off x="69624" y="2923541"/>
              <a:ext cx="1875467" cy="1532306"/>
            </a:xfrm>
            <a:prstGeom prst="homePlate">
              <a:avLst>
                <a:gd name="adj" fmla="val 28431"/>
              </a:avLst>
            </a:prstGeom>
            <a:solidFill>
              <a:schemeClr val="accent4">
                <a:lumMod val="20000"/>
                <a:lumOff val="8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48000" tIns="48000" rIns="48000" bIns="48000" rtlCol="0" anchor="ctr"/>
            <a:lstStyle/>
            <a:p>
              <a:pPr algn="ctr" defTabSz="1219170">
                <a:lnSpc>
                  <a:spcPct val="110000"/>
                </a:lnSpc>
                <a:spcBef>
                  <a:spcPts val="267"/>
                </a:spcBef>
                <a:spcAft>
                  <a:spcPts val="267"/>
                </a:spcAft>
              </a:pPr>
              <a:endParaRPr lang="en-IN" sz="2133" dirty="0">
                <a:solidFill>
                  <a:srgbClr val="FFFFFF"/>
                </a:solidFill>
                <a:latin typeface="Arial"/>
              </a:endParaRPr>
            </a:p>
          </p:txBody>
        </p:sp>
        <p:grpSp>
          <p:nvGrpSpPr>
            <p:cNvPr id="207" name="Group 206">
              <a:extLst>
                <a:ext uri="{FF2B5EF4-FFF2-40B4-BE49-F238E27FC236}">
                  <a16:creationId xmlns:a16="http://schemas.microsoft.com/office/drawing/2014/main" id="{ABB14ADF-7269-F34D-BA9B-72561A375A8E}"/>
                </a:ext>
              </a:extLst>
            </p:cNvPr>
            <p:cNvGrpSpPr/>
            <p:nvPr/>
          </p:nvGrpSpPr>
          <p:grpSpPr>
            <a:xfrm>
              <a:off x="280137" y="1390747"/>
              <a:ext cx="1434778" cy="1289782"/>
              <a:chOff x="1122838" y="1293763"/>
              <a:chExt cx="1282304" cy="1152717"/>
            </a:xfrm>
          </p:grpSpPr>
          <p:sp>
            <p:nvSpPr>
              <p:cNvPr id="143" name="Arc 142">
                <a:extLst>
                  <a:ext uri="{FF2B5EF4-FFF2-40B4-BE49-F238E27FC236}">
                    <a16:creationId xmlns:a16="http://schemas.microsoft.com/office/drawing/2014/main" id="{B5149905-BE0D-9644-BDA6-61A1C2EFAF70}"/>
                  </a:ext>
                </a:extLst>
              </p:cNvPr>
              <p:cNvSpPr/>
              <p:nvPr/>
            </p:nvSpPr>
            <p:spPr>
              <a:xfrm>
                <a:off x="1266860" y="1293763"/>
                <a:ext cx="1011834" cy="1011832"/>
              </a:xfrm>
              <a:prstGeom prst="arc">
                <a:avLst>
                  <a:gd name="adj1" fmla="val 12439122"/>
                  <a:gd name="adj2" fmla="val 9339988"/>
                </a:avLst>
              </a:prstGeom>
              <a:solidFill>
                <a:schemeClr val="bg1"/>
              </a:solidFill>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1219170" fontAlgn="base">
                  <a:spcBef>
                    <a:spcPct val="0"/>
                  </a:spcBef>
                  <a:spcAft>
                    <a:spcPct val="0"/>
                  </a:spcAft>
                </a:pPr>
                <a:endParaRPr lang="en-IN" sz="2400" dirty="0">
                  <a:solidFill>
                    <a:srgbClr val="000000"/>
                  </a:solidFill>
                  <a:latin typeface="Arial"/>
                </a:endParaRPr>
              </a:p>
            </p:txBody>
          </p:sp>
          <p:sp>
            <p:nvSpPr>
              <p:cNvPr id="137" name="Isosceles Triangle 137">
                <a:extLst>
                  <a:ext uri="{FF2B5EF4-FFF2-40B4-BE49-F238E27FC236}">
                    <a16:creationId xmlns:a16="http://schemas.microsoft.com/office/drawing/2014/main" id="{CA97FD3D-235F-6A46-9172-6AB97E2CF4FA}"/>
                  </a:ext>
                </a:extLst>
              </p:cNvPr>
              <p:cNvSpPr/>
              <p:nvPr/>
            </p:nvSpPr>
            <p:spPr>
              <a:xfrm rot="5400000">
                <a:off x="2236117" y="1747150"/>
                <a:ext cx="218494" cy="119556"/>
              </a:xfrm>
              <a:prstGeom prst="triangle">
                <a:avLst/>
              </a:prstGeom>
              <a:solidFill>
                <a:schemeClr val="bg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48000" tIns="48000" rIns="48000" bIns="48000" rtlCol="0" anchor="ctr"/>
              <a:lstStyle/>
              <a:p>
                <a:pPr algn="ctr" defTabSz="1219170">
                  <a:lnSpc>
                    <a:spcPct val="110000"/>
                  </a:lnSpc>
                  <a:spcBef>
                    <a:spcPts val="267"/>
                  </a:spcBef>
                  <a:spcAft>
                    <a:spcPts val="267"/>
                  </a:spcAft>
                </a:pPr>
                <a:endParaRPr lang="en-IN" sz="2133" dirty="0">
                  <a:solidFill>
                    <a:srgbClr val="FFFFFF"/>
                  </a:solidFill>
                  <a:latin typeface="Arial"/>
                </a:endParaRPr>
              </a:p>
            </p:txBody>
          </p:sp>
          <p:sp>
            <p:nvSpPr>
              <p:cNvPr id="145" name="Chevron 144">
                <a:extLst>
                  <a:ext uri="{FF2B5EF4-FFF2-40B4-BE49-F238E27FC236}">
                    <a16:creationId xmlns:a16="http://schemas.microsoft.com/office/drawing/2014/main" id="{4B132689-FFA5-B245-84BE-1AA832BBD7D9}"/>
                  </a:ext>
                </a:extLst>
              </p:cNvPr>
              <p:cNvSpPr/>
              <p:nvPr/>
            </p:nvSpPr>
            <p:spPr>
              <a:xfrm rot="16200000" flipH="1">
                <a:off x="1742886" y="2362006"/>
                <a:ext cx="59782" cy="109165"/>
              </a:xfrm>
              <a:prstGeom prst="chevron">
                <a:avLst>
                  <a:gd name="adj" fmla="val 63043"/>
                </a:avLst>
              </a:prstGeom>
              <a:solidFill>
                <a:schemeClr val="accent4"/>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48000" tIns="48000" rIns="48000" bIns="48000" rtlCol="0" anchor="ctr"/>
              <a:lstStyle/>
              <a:p>
                <a:pPr algn="ctr" defTabSz="1219170">
                  <a:lnSpc>
                    <a:spcPct val="110000"/>
                  </a:lnSpc>
                  <a:spcBef>
                    <a:spcPts val="267"/>
                  </a:spcBef>
                  <a:spcAft>
                    <a:spcPts val="267"/>
                  </a:spcAft>
                </a:pPr>
                <a:endParaRPr lang="en-IN" sz="2133" dirty="0">
                  <a:solidFill>
                    <a:srgbClr val="000000"/>
                  </a:solidFill>
                  <a:latin typeface="Arial"/>
                </a:endParaRPr>
              </a:p>
            </p:txBody>
          </p:sp>
          <p:sp>
            <p:nvSpPr>
              <p:cNvPr id="148" name="Rectangle 147">
                <a:extLst>
                  <a:ext uri="{FF2B5EF4-FFF2-40B4-BE49-F238E27FC236}">
                    <a16:creationId xmlns:a16="http://schemas.microsoft.com/office/drawing/2014/main" id="{9EA32268-9D7F-2D45-9774-7B0847743FF5}"/>
                  </a:ext>
                </a:extLst>
              </p:cNvPr>
              <p:cNvSpPr/>
              <p:nvPr/>
            </p:nvSpPr>
            <p:spPr>
              <a:xfrm>
                <a:off x="1122838" y="1459495"/>
                <a:ext cx="371555" cy="592728"/>
              </a:xfrm>
              <a:prstGeom prst="rect">
                <a:avLst/>
              </a:prstGeom>
              <a:noFill/>
            </p:spPr>
            <p:txBody>
              <a:bodyPr wrap="none">
                <a:spAutoFit/>
              </a:bodyPr>
              <a:lstStyle/>
              <a:p>
                <a:pPr algn="ctr" defTabSz="1219170">
                  <a:lnSpc>
                    <a:spcPct val="110000"/>
                  </a:lnSpc>
                  <a:spcBef>
                    <a:spcPts val="267"/>
                  </a:spcBef>
                  <a:spcAft>
                    <a:spcPts val="267"/>
                  </a:spcAft>
                </a:pPr>
                <a:r>
                  <a:rPr lang="en-IN" sz="4800" b="1" dirty="0">
                    <a:ln w="12700">
                      <a:solidFill>
                        <a:srgbClr val="0071BC"/>
                      </a:solidFill>
                    </a:ln>
                    <a:noFill/>
                    <a:latin typeface="Arial"/>
                    <a:ea typeface="ＭＳ Ｐゴシック" charset="0"/>
                  </a:rPr>
                  <a:t>1</a:t>
                </a:r>
              </a:p>
            </p:txBody>
          </p:sp>
          <p:grpSp>
            <p:nvGrpSpPr>
              <p:cNvPr id="173" name="Graphic 31">
                <a:extLst>
                  <a:ext uri="{FF2B5EF4-FFF2-40B4-BE49-F238E27FC236}">
                    <a16:creationId xmlns:a16="http://schemas.microsoft.com/office/drawing/2014/main" id="{6ED45235-1F79-A246-92B1-E8B1EB288914}"/>
                  </a:ext>
                </a:extLst>
              </p:cNvPr>
              <p:cNvGrpSpPr/>
              <p:nvPr/>
            </p:nvGrpSpPr>
            <p:grpSpPr>
              <a:xfrm>
                <a:off x="1544419" y="1596682"/>
                <a:ext cx="446937" cy="470008"/>
                <a:chOff x="415839" y="1761865"/>
                <a:chExt cx="990904" cy="1042054"/>
              </a:xfrm>
              <a:solidFill>
                <a:schemeClr val="bg1"/>
              </a:solidFill>
            </p:grpSpPr>
            <p:sp>
              <p:nvSpPr>
                <p:cNvPr id="174" name="Freeform 173">
                  <a:extLst>
                    <a:ext uri="{FF2B5EF4-FFF2-40B4-BE49-F238E27FC236}">
                      <a16:creationId xmlns:a16="http://schemas.microsoft.com/office/drawing/2014/main" id="{F4C7AEBD-E7D8-644E-B514-42EA903C47EC}"/>
                    </a:ext>
                  </a:extLst>
                </p:cNvPr>
                <p:cNvSpPr/>
                <p:nvPr/>
              </p:nvSpPr>
              <p:spPr>
                <a:xfrm>
                  <a:off x="453082" y="2056100"/>
                  <a:ext cx="78867" cy="189818"/>
                </a:xfrm>
                <a:custGeom>
                  <a:avLst/>
                  <a:gdLst>
                    <a:gd name="connsiteX0" fmla="*/ 50292 w 78867"/>
                    <a:gd name="connsiteY0" fmla="*/ 179878 h 189818"/>
                    <a:gd name="connsiteX1" fmla="*/ 78867 w 78867"/>
                    <a:gd name="connsiteY1" fmla="*/ 28402 h 189818"/>
                    <a:gd name="connsiteX2" fmla="*/ 35814 w 78867"/>
                    <a:gd name="connsiteY2" fmla="*/ 0 h 189818"/>
                    <a:gd name="connsiteX3" fmla="*/ 0 w 78867"/>
                    <a:gd name="connsiteY3" fmla="*/ 179878 h 189818"/>
                    <a:gd name="connsiteX4" fmla="*/ 571 w 78867"/>
                    <a:gd name="connsiteY4" fmla="*/ 189819 h 189818"/>
                    <a:gd name="connsiteX5" fmla="*/ 50292 w 78867"/>
                    <a:gd name="connsiteY5" fmla="*/ 179878 h 189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867" h="189818">
                      <a:moveTo>
                        <a:pt x="50292" y="179878"/>
                      </a:moveTo>
                      <a:cubicBezTo>
                        <a:pt x="50380" y="128071"/>
                        <a:pt x="60067" y="76722"/>
                        <a:pt x="78867" y="28402"/>
                      </a:cubicBezTo>
                      <a:cubicBezTo>
                        <a:pt x="62948" y="21524"/>
                        <a:pt x="48374" y="11909"/>
                        <a:pt x="35814" y="0"/>
                      </a:cubicBezTo>
                      <a:cubicBezTo>
                        <a:pt x="12168" y="57058"/>
                        <a:pt x="1" y="118169"/>
                        <a:pt x="0" y="179878"/>
                      </a:cubicBezTo>
                      <a:cubicBezTo>
                        <a:pt x="0" y="183192"/>
                        <a:pt x="476" y="186505"/>
                        <a:pt x="571" y="189819"/>
                      </a:cubicBezTo>
                      <a:cubicBezTo>
                        <a:pt x="16437" y="183655"/>
                        <a:pt x="33263" y="180291"/>
                        <a:pt x="50292" y="179878"/>
                      </a:cubicBezTo>
                      <a:close/>
                    </a:path>
                  </a:pathLst>
                </a:custGeom>
                <a:solidFill>
                  <a:schemeClr val="accent2"/>
                </a:solidFill>
                <a:ln w="9525" cap="flat">
                  <a:noFill/>
                  <a:prstDash val="solid"/>
                  <a:miter/>
                </a:ln>
              </p:spPr>
              <p:txBody>
                <a:bodyPr rtlCol="0" anchor="ctr"/>
                <a:lstStyle/>
                <a:p>
                  <a:pPr defTabSz="1219170" fontAlgn="base">
                    <a:spcBef>
                      <a:spcPct val="0"/>
                    </a:spcBef>
                    <a:spcAft>
                      <a:spcPct val="0"/>
                    </a:spcAft>
                  </a:pPr>
                  <a:endParaRPr lang="en-US" sz="2400" dirty="0">
                    <a:solidFill>
                      <a:srgbClr val="000000"/>
                    </a:solidFill>
                    <a:latin typeface="Arial" charset="0"/>
                    <a:ea typeface="ＭＳ Ｐゴシック" charset="0"/>
                  </a:endParaRPr>
                </a:p>
              </p:txBody>
            </p:sp>
            <p:sp>
              <p:nvSpPr>
                <p:cNvPr id="175" name="Freeform 174">
                  <a:extLst>
                    <a:ext uri="{FF2B5EF4-FFF2-40B4-BE49-F238E27FC236}">
                      <a16:creationId xmlns:a16="http://schemas.microsoft.com/office/drawing/2014/main" id="{BD5C7F3A-6BE3-1A49-91B9-91A9E349AEFB}"/>
                    </a:ext>
                  </a:extLst>
                </p:cNvPr>
                <p:cNvSpPr/>
                <p:nvPr/>
              </p:nvSpPr>
              <p:spPr>
                <a:xfrm>
                  <a:off x="1111260" y="2577463"/>
                  <a:ext cx="104203" cy="96187"/>
                </a:xfrm>
                <a:custGeom>
                  <a:avLst/>
                  <a:gdLst>
                    <a:gd name="connsiteX0" fmla="*/ 70199 w 104203"/>
                    <a:gd name="connsiteY0" fmla="*/ 0 h 96187"/>
                    <a:gd name="connsiteX1" fmla="*/ 0 w 104203"/>
                    <a:gd name="connsiteY1" fmla="*/ 41467 h 96187"/>
                    <a:gd name="connsiteX2" fmla="*/ 0 w 104203"/>
                    <a:gd name="connsiteY2" fmla="*/ 96188 h 96187"/>
                    <a:gd name="connsiteX3" fmla="*/ 104204 w 104203"/>
                    <a:gd name="connsiteY3" fmla="*/ 37206 h 96187"/>
                    <a:gd name="connsiteX4" fmla="*/ 70199 w 104203"/>
                    <a:gd name="connsiteY4" fmla="*/ 0 h 96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203" h="96187">
                      <a:moveTo>
                        <a:pt x="70199" y="0"/>
                      </a:moveTo>
                      <a:cubicBezTo>
                        <a:pt x="48181" y="16011"/>
                        <a:pt x="24674" y="29897"/>
                        <a:pt x="0" y="41467"/>
                      </a:cubicBezTo>
                      <a:lnTo>
                        <a:pt x="0" y="96188"/>
                      </a:lnTo>
                      <a:cubicBezTo>
                        <a:pt x="37065" y="80906"/>
                        <a:pt x="72069" y="61093"/>
                        <a:pt x="104204" y="37206"/>
                      </a:cubicBezTo>
                      <a:cubicBezTo>
                        <a:pt x="90847" y="26790"/>
                        <a:pt x="79352" y="14212"/>
                        <a:pt x="70199" y="0"/>
                      </a:cubicBezTo>
                      <a:close/>
                    </a:path>
                  </a:pathLst>
                </a:custGeom>
                <a:grpFill/>
                <a:ln w="9525" cap="flat">
                  <a:noFill/>
                  <a:prstDash val="solid"/>
                  <a:miter/>
                </a:ln>
              </p:spPr>
              <p:txBody>
                <a:bodyPr rtlCol="0" anchor="ctr"/>
                <a:lstStyle/>
                <a:p>
                  <a:pPr defTabSz="1219170" fontAlgn="base">
                    <a:spcBef>
                      <a:spcPct val="0"/>
                    </a:spcBef>
                    <a:spcAft>
                      <a:spcPct val="0"/>
                    </a:spcAft>
                  </a:pPr>
                  <a:endParaRPr lang="en-US" sz="2400" dirty="0">
                    <a:solidFill>
                      <a:srgbClr val="000000"/>
                    </a:solidFill>
                    <a:latin typeface="Arial" charset="0"/>
                    <a:ea typeface="ＭＳ Ｐゴシック" charset="0"/>
                  </a:endParaRPr>
                </a:p>
              </p:txBody>
            </p:sp>
            <p:sp>
              <p:nvSpPr>
                <p:cNvPr id="176" name="Freeform 175">
                  <a:extLst>
                    <a:ext uri="{FF2B5EF4-FFF2-40B4-BE49-F238E27FC236}">
                      <a16:creationId xmlns:a16="http://schemas.microsoft.com/office/drawing/2014/main" id="{6CA4C2E4-2454-C34D-9061-AB365C465B98}"/>
                    </a:ext>
                  </a:extLst>
                </p:cNvPr>
                <p:cNvSpPr/>
                <p:nvPr/>
              </p:nvSpPr>
              <p:spPr>
                <a:xfrm>
                  <a:off x="551189" y="2501062"/>
                  <a:ext cx="196691" cy="172777"/>
                </a:xfrm>
                <a:custGeom>
                  <a:avLst/>
                  <a:gdLst>
                    <a:gd name="connsiteX0" fmla="*/ 45720 w 196691"/>
                    <a:gd name="connsiteY0" fmla="*/ 0 h 172777"/>
                    <a:gd name="connsiteX1" fmla="*/ 0 w 196691"/>
                    <a:gd name="connsiteY1" fmla="*/ 22627 h 172777"/>
                    <a:gd name="connsiteX2" fmla="*/ 196691 w 196691"/>
                    <a:gd name="connsiteY2" fmla="*/ 172778 h 172777"/>
                    <a:gd name="connsiteX3" fmla="*/ 196691 w 196691"/>
                    <a:gd name="connsiteY3" fmla="*/ 117962 h 172777"/>
                    <a:gd name="connsiteX4" fmla="*/ 45720 w 196691"/>
                    <a:gd name="connsiteY4" fmla="*/ 0 h 172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691" h="172777">
                      <a:moveTo>
                        <a:pt x="45720" y="0"/>
                      </a:moveTo>
                      <a:cubicBezTo>
                        <a:pt x="31948" y="10174"/>
                        <a:pt x="16468" y="17835"/>
                        <a:pt x="0" y="22627"/>
                      </a:cubicBezTo>
                      <a:cubicBezTo>
                        <a:pt x="51229" y="88908"/>
                        <a:pt x="119048" y="140680"/>
                        <a:pt x="196691" y="172778"/>
                      </a:cubicBezTo>
                      <a:lnTo>
                        <a:pt x="196691" y="117962"/>
                      </a:lnTo>
                      <a:cubicBezTo>
                        <a:pt x="138051" y="90477"/>
                        <a:pt x="86436" y="50147"/>
                        <a:pt x="45720" y="0"/>
                      </a:cubicBezTo>
                      <a:close/>
                    </a:path>
                  </a:pathLst>
                </a:custGeom>
                <a:solidFill>
                  <a:schemeClr val="accent2"/>
                </a:solidFill>
                <a:ln w="9525" cap="flat">
                  <a:noFill/>
                  <a:prstDash val="solid"/>
                  <a:miter/>
                </a:ln>
              </p:spPr>
              <p:txBody>
                <a:bodyPr rtlCol="0" anchor="ctr"/>
                <a:lstStyle/>
                <a:p>
                  <a:pPr defTabSz="1219170" fontAlgn="base">
                    <a:spcBef>
                      <a:spcPct val="0"/>
                    </a:spcBef>
                    <a:spcAft>
                      <a:spcPct val="0"/>
                    </a:spcAft>
                  </a:pPr>
                  <a:endParaRPr lang="en-US" sz="2400" dirty="0">
                    <a:solidFill>
                      <a:srgbClr val="000000"/>
                    </a:solidFill>
                    <a:latin typeface="Arial" charset="0"/>
                    <a:ea typeface="ＭＳ Ｐゴシック" charset="0"/>
                  </a:endParaRPr>
                </a:p>
              </p:txBody>
            </p:sp>
            <p:sp>
              <p:nvSpPr>
                <p:cNvPr id="177" name="Freeform 176">
                  <a:extLst>
                    <a:ext uri="{FF2B5EF4-FFF2-40B4-BE49-F238E27FC236}">
                      <a16:creationId xmlns:a16="http://schemas.microsoft.com/office/drawing/2014/main" id="{DE4E1CEB-EDDB-DD4E-8818-A7E51A2586C1}"/>
                    </a:ext>
                  </a:extLst>
                </p:cNvPr>
                <p:cNvSpPr/>
                <p:nvPr/>
              </p:nvSpPr>
              <p:spPr>
                <a:xfrm>
                  <a:off x="680729" y="1761865"/>
                  <a:ext cx="726013" cy="611956"/>
                </a:xfrm>
                <a:custGeom>
                  <a:avLst/>
                  <a:gdLst>
                    <a:gd name="connsiteX0" fmla="*/ 34957 w 726013"/>
                    <a:gd name="connsiteY0" fmla="*/ 108582 h 611956"/>
                    <a:gd name="connsiteX1" fmla="*/ 617065 w 726013"/>
                    <a:gd name="connsiteY1" fmla="*/ 260036 h 611956"/>
                    <a:gd name="connsiteX2" fmla="*/ 657987 w 726013"/>
                    <a:gd name="connsiteY2" fmla="*/ 593022 h 611956"/>
                    <a:gd name="connsiteX3" fmla="*/ 704850 w 726013"/>
                    <a:gd name="connsiteY3" fmla="*/ 611957 h 611956"/>
                    <a:gd name="connsiteX4" fmla="*/ 390026 w 726013"/>
                    <a:gd name="connsiteY4" fmla="*/ 20912 h 611956"/>
                    <a:gd name="connsiteX5" fmla="*/ 0 w 726013"/>
                    <a:gd name="connsiteY5" fmla="*/ 70618 h 611956"/>
                    <a:gd name="connsiteX6" fmla="*/ 34957 w 726013"/>
                    <a:gd name="connsiteY6" fmla="*/ 108582 h 611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6013" h="611956">
                      <a:moveTo>
                        <a:pt x="34957" y="108582"/>
                      </a:moveTo>
                      <a:cubicBezTo>
                        <a:pt x="237780" y="-9366"/>
                        <a:pt x="498398" y="58442"/>
                        <a:pt x="617065" y="260036"/>
                      </a:cubicBezTo>
                      <a:cubicBezTo>
                        <a:pt x="676308" y="360678"/>
                        <a:pt x="691115" y="481166"/>
                        <a:pt x="657987" y="593022"/>
                      </a:cubicBezTo>
                      <a:cubicBezTo>
                        <a:pt x="674588" y="596607"/>
                        <a:pt x="690441" y="603012"/>
                        <a:pt x="704850" y="611957"/>
                      </a:cubicBezTo>
                      <a:cubicBezTo>
                        <a:pt x="782122" y="362335"/>
                        <a:pt x="641170" y="97715"/>
                        <a:pt x="390026" y="20912"/>
                      </a:cubicBezTo>
                      <a:cubicBezTo>
                        <a:pt x="258888" y="-19192"/>
                        <a:pt x="116716" y="-1073"/>
                        <a:pt x="0" y="70618"/>
                      </a:cubicBezTo>
                      <a:cubicBezTo>
                        <a:pt x="13779" y="81162"/>
                        <a:pt x="25608" y="94008"/>
                        <a:pt x="34957" y="108582"/>
                      </a:cubicBezTo>
                      <a:close/>
                    </a:path>
                  </a:pathLst>
                </a:custGeom>
                <a:solidFill>
                  <a:schemeClr val="accent2"/>
                </a:solidFill>
                <a:ln w="9525" cap="flat">
                  <a:noFill/>
                  <a:prstDash val="solid"/>
                  <a:miter/>
                </a:ln>
              </p:spPr>
              <p:txBody>
                <a:bodyPr rtlCol="0" anchor="ctr"/>
                <a:lstStyle/>
                <a:p>
                  <a:pPr defTabSz="1219170" fontAlgn="base">
                    <a:spcBef>
                      <a:spcPct val="0"/>
                    </a:spcBef>
                    <a:spcAft>
                      <a:spcPct val="0"/>
                    </a:spcAft>
                  </a:pPr>
                  <a:endParaRPr lang="en-US" sz="2400" dirty="0">
                    <a:solidFill>
                      <a:srgbClr val="000000"/>
                    </a:solidFill>
                    <a:latin typeface="Arial" charset="0"/>
                    <a:ea typeface="ＭＳ Ｐゴシック" charset="0"/>
                  </a:endParaRPr>
                </a:p>
              </p:txBody>
            </p:sp>
            <p:sp>
              <p:nvSpPr>
                <p:cNvPr id="178" name="Freeform 177">
                  <a:extLst>
                    <a:ext uri="{FF2B5EF4-FFF2-40B4-BE49-F238E27FC236}">
                      <a16:creationId xmlns:a16="http://schemas.microsoft.com/office/drawing/2014/main" id="{C6D5C3DC-2E78-6B46-A053-0451A2DA3B60}"/>
                    </a:ext>
                  </a:extLst>
                </p:cNvPr>
                <p:cNvSpPr/>
                <p:nvPr/>
              </p:nvSpPr>
              <p:spPr>
                <a:xfrm>
                  <a:off x="1212415" y="2405253"/>
                  <a:ext cx="187642" cy="186505"/>
                </a:xfrm>
                <a:custGeom>
                  <a:avLst/>
                  <a:gdLst>
                    <a:gd name="connsiteX0" fmla="*/ 93821 w 187642"/>
                    <a:gd name="connsiteY0" fmla="*/ 0 h 186505"/>
                    <a:gd name="connsiteX1" fmla="*/ 0 w 187642"/>
                    <a:gd name="connsiteY1" fmla="*/ 93253 h 186505"/>
                    <a:gd name="connsiteX2" fmla="*/ 93821 w 187642"/>
                    <a:gd name="connsiteY2" fmla="*/ 186505 h 186505"/>
                    <a:gd name="connsiteX3" fmla="*/ 187642 w 187642"/>
                    <a:gd name="connsiteY3" fmla="*/ 93253 h 186505"/>
                    <a:gd name="connsiteX4" fmla="*/ 93821 w 187642"/>
                    <a:gd name="connsiteY4" fmla="*/ 0 h 1865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642" h="186505">
                      <a:moveTo>
                        <a:pt x="93821" y="0"/>
                      </a:moveTo>
                      <a:cubicBezTo>
                        <a:pt x="42005" y="0"/>
                        <a:pt x="0" y="41751"/>
                        <a:pt x="0" y="93253"/>
                      </a:cubicBezTo>
                      <a:cubicBezTo>
                        <a:pt x="0" y="144755"/>
                        <a:pt x="42005" y="186505"/>
                        <a:pt x="93821" y="186505"/>
                      </a:cubicBezTo>
                      <a:cubicBezTo>
                        <a:pt x="145637" y="186505"/>
                        <a:pt x="187642" y="144755"/>
                        <a:pt x="187642" y="93253"/>
                      </a:cubicBezTo>
                      <a:cubicBezTo>
                        <a:pt x="187642" y="41751"/>
                        <a:pt x="145637" y="0"/>
                        <a:pt x="93821" y="0"/>
                      </a:cubicBezTo>
                      <a:close/>
                    </a:path>
                  </a:pathLst>
                </a:custGeom>
                <a:solidFill>
                  <a:schemeClr val="accent2"/>
                </a:solidFill>
                <a:ln w="9525" cap="flat">
                  <a:noFill/>
                  <a:prstDash val="solid"/>
                  <a:miter/>
                </a:ln>
              </p:spPr>
              <p:txBody>
                <a:bodyPr rtlCol="0" anchor="ctr"/>
                <a:lstStyle/>
                <a:p>
                  <a:pPr defTabSz="1219170" fontAlgn="base">
                    <a:spcBef>
                      <a:spcPct val="0"/>
                    </a:spcBef>
                    <a:spcAft>
                      <a:spcPct val="0"/>
                    </a:spcAft>
                  </a:pPr>
                  <a:endParaRPr lang="en-US" sz="2400" dirty="0">
                    <a:solidFill>
                      <a:srgbClr val="000000"/>
                    </a:solidFill>
                    <a:latin typeface="Arial" charset="0"/>
                    <a:ea typeface="ＭＳ Ｐゴシック" charset="0"/>
                  </a:endParaRPr>
                </a:p>
              </p:txBody>
            </p:sp>
            <p:sp>
              <p:nvSpPr>
                <p:cNvPr id="179" name="Freeform 178">
                  <a:extLst>
                    <a:ext uri="{FF2B5EF4-FFF2-40B4-BE49-F238E27FC236}">
                      <a16:creationId xmlns:a16="http://schemas.microsoft.com/office/drawing/2014/main" id="{4C31D739-A706-AC46-AFCE-50C915527632}"/>
                    </a:ext>
                  </a:extLst>
                </p:cNvPr>
                <p:cNvSpPr/>
                <p:nvPr/>
              </p:nvSpPr>
              <p:spPr>
                <a:xfrm>
                  <a:off x="498516" y="1855678"/>
                  <a:ext cx="187642" cy="186505"/>
                </a:xfrm>
                <a:custGeom>
                  <a:avLst/>
                  <a:gdLst>
                    <a:gd name="connsiteX0" fmla="*/ 93726 w 187642"/>
                    <a:gd name="connsiteY0" fmla="*/ 186505 h 186505"/>
                    <a:gd name="connsiteX1" fmla="*/ 187642 w 187642"/>
                    <a:gd name="connsiteY1" fmla="*/ 93347 h 186505"/>
                    <a:gd name="connsiteX2" fmla="*/ 93917 w 187642"/>
                    <a:gd name="connsiteY2" fmla="*/ 0 h 186505"/>
                    <a:gd name="connsiteX3" fmla="*/ 0 w 187642"/>
                    <a:gd name="connsiteY3" fmla="*/ 93158 h 186505"/>
                    <a:gd name="connsiteX4" fmla="*/ 0 w 187642"/>
                    <a:gd name="connsiteY4" fmla="*/ 93253 h 186505"/>
                    <a:gd name="connsiteX5" fmla="*/ 93726 w 187642"/>
                    <a:gd name="connsiteY5" fmla="*/ 186505 h 186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7642" h="186505">
                      <a:moveTo>
                        <a:pt x="93726" y="186505"/>
                      </a:moveTo>
                      <a:cubicBezTo>
                        <a:pt x="145542" y="186558"/>
                        <a:pt x="187590" y="144849"/>
                        <a:pt x="187642" y="93347"/>
                      </a:cubicBezTo>
                      <a:cubicBezTo>
                        <a:pt x="187695" y="41845"/>
                        <a:pt x="145733" y="52"/>
                        <a:pt x="93917" y="0"/>
                      </a:cubicBezTo>
                      <a:cubicBezTo>
                        <a:pt x="42100" y="-52"/>
                        <a:pt x="53" y="41656"/>
                        <a:pt x="0" y="93158"/>
                      </a:cubicBezTo>
                      <a:cubicBezTo>
                        <a:pt x="0" y="93190"/>
                        <a:pt x="0" y="93221"/>
                        <a:pt x="0" y="93253"/>
                      </a:cubicBezTo>
                      <a:cubicBezTo>
                        <a:pt x="52" y="144696"/>
                        <a:pt x="41969" y="186401"/>
                        <a:pt x="93726" y="186505"/>
                      </a:cubicBezTo>
                      <a:close/>
                    </a:path>
                  </a:pathLst>
                </a:custGeom>
                <a:solidFill>
                  <a:schemeClr val="accent2"/>
                </a:solidFill>
                <a:ln w="9525" cap="flat">
                  <a:noFill/>
                  <a:prstDash val="solid"/>
                  <a:miter/>
                </a:ln>
              </p:spPr>
              <p:txBody>
                <a:bodyPr rtlCol="0" anchor="ctr"/>
                <a:lstStyle/>
                <a:p>
                  <a:pPr defTabSz="1219170" fontAlgn="base">
                    <a:spcBef>
                      <a:spcPct val="0"/>
                    </a:spcBef>
                    <a:spcAft>
                      <a:spcPct val="0"/>
                    </a:spcAft>
                  </a:pPr>
                  <a:endParaRPr lang="en-US" sz="2400" dirty="0">
                    <a:solidFill>
                      <a:srgbClr val="000000"/>
                    </a:solidFill>
                    <a:latin typeface="Arial" charset="0"/>
                    <a:ea typeface="ＭＳ Ｐゴシック" charset="0"/>
                  </a:endParaRPr>
                </a:p>
              </p:txBody>
            </p:sp>
            <p:sp>
              <p:nvSpPr>
                <p:cNvPr id="180" name="Freeform 179">
                  <a:extLst>
                    <a:ext uri="{FF2B5EF4-FFF2-40B4-BE49-F238E27FC236}">
                      <a16:creationId xmlns:a16="http://schemas.microsoft.com/office/drawing/2014/main" id="{44A7E1F7-AECF-BA47-93EE-14FC74B7A7EF}"/>
                    </a:ext>
                  </a:extLst>
                </p:cNvPr>
                <p:cNvSpPr/>
                <p:nvPr/>
              </p:nvSpPr>
              <p:spPr>
                <a:xfrm>
                  <a:off x="415839" y="2289184"/>
                  <a:ext cx="187642" cy="186505"/>
                </a:xfrm>
                <a:custGeom>
                  <a:avLst/>
                  <a:gdLst>
                    <a:gd name="connsiteX0" fmla="*/ 187643 w 187642"/>
                    <a:gd name="connsiteY0" fmla="*/ 93253 h 186505"/>
                    <a:gd name="connsiteX1" fmla="*/ 93821 w 187642"/>
                    <a:gd name="connsiteY1" fmla="*/ 0 h 186505"/>
                    <a:gd name="connsiteX2" fmla="*/ 0 w 187642"/>
                    <a:gd name="connsiteY2" fmla="*/ 93253 h 186505"/>
                    <a:gd name="connsiteX3" fmla="*/ 93821 w 187642"/>
                    <a:gd name="connsiteY3" fmla="*/ 186505 h 186505"/>
                    <a:gd name="connsiteX4" fmla="*/ 187643 w 187642"/>
                    <a:gd name="connsiteY4" fmla="*/ 93253 h 1865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642" h="186505">
                      <a:moveTo>
                        <a:pt x="187643" y="93253"/>
                      </a:moveTo>
                      <a:cubicBezTo>
                        <a:pt x="187643" y="41751"/>
                        <a:pt x="145637" y="0"/>
                        <a:pt x="93821" y="0"/>
                      </a:cubicBezTo>
                      <a:cubicBezTo>
                        <a:pt x="42005" y="0"/>
                        <a:pt x="0" y="41751"/>
                        <a:pt x="0" y="93253"/>
                      </a:cubicBezTo>
                      <a:cubicBezTo>
                        <a:pt x="0" y="144755"/>
                        <a:pt x="42005" y="186505"/>
                        <a:pt x="93821" y="186505"/>
                      </a:cubicBezTo>
                      <a:cubicBezTo>
                        <a:pt x="145616" y="186453"/>
                        <a:pt x="187590" y="144733"/>
                        <a:pt x="187643" y="93253"/>
                      </a:cubicBezTo>
                      <a:close/>
                    </a:path>
                  </a:pathLst>
                </a:custGeom>
                <a:solidFill>
                  <a:schemeClr val="accent2"/>
                </a:solidFill>
                <a:ln w="9525" cap="flat">
                  <a:noFill/>
                  <a:prstDash val="solid"/>
                  <a:miter/>
                </a:ln>
              </p:spPr>
              <p:txBody>
                <a:bodyPr rtlCol="0" anchor="ctr"/>
                <a:lstStyle/>
                <a:p>
                  <a:pPr defTabSz="1219170" fontAlgn="base">
                    <a:spcBef>
                      <a:spcPct val="0"/>
                    </a:spcBef>
                    <a:spcAft>
                      <a:spcPct val="0"/>
                    </a:spcAft>
                  </a:pPr>
                  <a:endParaRPr lang="en-US" sz="2400" dirty="0">
                    <a:solidFill>
                      <a:srgbClr val="000000"/>
                    </a:solidFill>
                    <a:latin typeface="Arial" charset="0"/>
                    <a:ea typeface="ＭＳ Ｐゴシック" charset="0"/>
                  </a:endParaRPr>
                </a:p>
              </p:txBody>
            </p:sp>
            <p:sp>
              <p:nvSpPr>
                <p:cNvPr id="181" name="Freeform 180">
                  <a:extLst>
                    <a:ext uri="{FF2B5EF4-FFF2-40B4-BE49-F238E27FC236}">
                      <a16:creationId xmlns:a16="http://schemas.microsoft.com/office/drawing/2014/main" id="{F4225485-CB39-DE4E-89FA-366D26A86DDB}"/>
                    </a:ext>
                  </a:extLst>
                </p:cNvPr>
                <p:cNvSpPr/>
                <p:nvPr/>
              </p:nvSpPr>
              <p:spPr>
                <a:xfrm>
                  <a:off x="604530" y="1913082"/>
                  <a:ext cx="650176" cy="890838"/>
                </a:xfrm>
                <a:custGeom>
                  <a:avLst/>
                  <a:gdLst>
                    <a:gd name="connsiteX0" fmla="*/ 650176 w 650176"/>
                    <a:gd name="connsiteY0" fmla="*/ 322897 h 890838"/>
                    <a:gd name="connsiteX1" fmla="*/ 324865 w 650176"/>
                    <a:gd name="connsiteY1" fmla="*/ 0 h 890838"/>
                    <a:gd name="connsiteX2" fmla="*/ 0 w 650176"/>
                    <a:gd name="connsiteY2" fmla="*/ 323339 h 890838"/>
                    <a:gd name="connsiteX3" fmla="*/ 197167 w 650176"/>
                    <a:gd name="connsiteY3" fmla="*/ 620169 h 890838"/>
                    <a:gd name="connsiteX4" fmla="*/ 197834 w 650176"/>
                    <a:gd name="connsiteY4" fmla="*/ 800047 h 890838"/>
                    <a:gd name="connsiteX5" fmla="*/ 243173 w 650176"/>
                    <a:gd name="connsiteY5" fmla="*/ 845111 h 890838"/>
                    <a:gd name="connsiteX6" fmla="*/ 283940 w 650176"/>
                    <a:gd name="connsiteY6" fmla="*/ 845774 h 890838"/>
                    <a:gd name="connsiteX7" fmla="*/ 325088 w 650176"/>
                    <a:gd name="connsiteY7" fmla="*/ 890838 h 890838"/>
                    <a:gd name="connsiteX8" fmla="*/ 366331 w 650176"/>
                    <a:gd name="connsiteY8" fmla="*/ 845774 h 890838"/>
                    <a:gd name="connsiteX9" fmla="*/ 407098 w 650176"/>
                    <a:gd name="connsiteY9" fmla="*/ 845111 h 890838"/>
                    <a:gd name="connsiteX10" fmla="*/ 452438 w 650176"/>
                    <a:gd name="connsiteY10" fmla="*/ 800047 h 890838"/>
                    <a:gd name="connsiteX11" fmla="*/ 452438 w 650176"/>
                    <a:gd name="connsiteY11" fmla="*/ 620169 h 890838"/>
                    <a:gd name="connsiteX12" fmla="*/ 650177 w 650176"/>
                    <a:gd name="connsiteY12" fmla="*/ 322897 h 890838"/>
                    <a:gd name="connsiteX13" fmla="*/ 281273 w 650176"/>
                    <a:gd name="connsiteY13" fmla="*/ 455438 h 890838"/>
                    <a:gd name="connsiteX14" fmla="*/ 297180 w 650176"/>
                    <a:gd name="connsiteY14" fmla="*/ 466231 h 890838"/>
                    <a:gd name="connsiteX15" fmla="*/ 324612 w 650176"/>
                    <a:gd name="connsiteY15" fmla="*/ 483840 h 890838"/>
                    <a:gd name="connsiteX16" fmla="*/ 351949 w 650176"/>
                    <a:gd name="connsiteY16" fmla="*/ 466610 h 890838"/>
                    <a:gd name="connsiteX17" fmla="*/ 370999 w 650176"/>
                    <a:gd name="connsiteY17" fmla="*/ 454586 h 890838"/>
                    <a:gd name="connsiteX18" fmla="*/ 336804 w 650176"/>
                    <a:gd name="connsiteY18" fmla="*/ 595175 h 890838"/>
                    <a:gd name="connsiteX19" fmla="*/ 325183 w 650176"/>
                    <a:gd name="connsiteY19" fmla="*/ 596311 h 890838"/>
                    <a:gd name="connsiteX20" fmla="*/ 314992 w 650176"/>
                    <a:gd name="connsiteY20" fmla="*/ 595365 h 890838"/>
                    <a:gd name="connsiteX21" fmla="*/ 50387 w 650176"/>
                    <a:gd name="connsiteY21" fmla="*/ 322897 h 890838"/>
                    <a:gd name="connsiteX22" fmla="*/ 324901 w 650176"/>
                    <a:gd name="connsiteY22" fmla="*/ 48163 h 890838"/>
                    <a:gd name="connsiteX23" fmla="*/ 601310 w 650176"/>
                    <a:gd name="connsiteY23" fmla="*/ 321014 h 890838"/>
                    <a:gd name="connsiteX24" fmla="*/ 391001 w 650176"/>
                    <a:gd name="connsiteY24" fmla="*/ 587980 h 890838"/>
                    <a:gd name="connsiteX25" fmla="*/ 448818 w 650176"/>
                    <a:gd name="connsiteY25" fmla="*/ 346186 h 890838"/>
                    <a:gd name="connsiteX26" fmla="*/ 324993 w 650176"/>
                    <a:gd name="connsiteY26" fmla="*/ 424764 h 890838"/>
                    <a:gd name="connsiteX27" fmla="*/ 203168 w 650176"/>
                    <a:gd name="connsiteY27" fmla="*/ 346186 h 890838"/>
                    <a:gd name="connsiteX28" fmla="*/ 262414 w 650176"/>
                    <a:gd name="connsiteY28" fmla="*/ 588927 h 890838"/>
                    <a:gd name="connsiteX29" fmla="*/ 50387 w 650176"/>
                    <a:gd name="connsiteY29" fmla="*/ 322897 h 890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50176" h="890838">
                      <a:moveTo>
                        <a:pt x="650176" y="322897"/>
                      </a:moveTo>
                      <a:cubicBezTo>
                        <a:pt x="650053" y="144443"/>
                        <a:pt x="504407" y="-122"/>
                        <a:pt x="324865" y="0"/>
                      </a:cubicBezTo>
                      <a:cubicBezTo>
                        <a:pt x="145324" y="122"/>
                        <a:pt x="-123" y="144886"/>
                        <a:pt x="0" y="323339"/>
                      </a:cubicBezTo>
                      <a:cubicBezTo>
                        <a:pt x="89" y="452569"/>
                        <a:pt x="77639" y="569318"/>
                        <a:pt x="197167" y="620169"/>
                      </a:cubicBezTo>
                      <a:lnTo>
                        <a:pt x="197834" y="800047"/>
                      </a:lnTo>
                      <a:cubicBezTo>
                        <a:pt x="197834" y="824935"/>
                        <a:pt x="218133" y="845111"/>
                        <a:pt x="243173" y="845111"/>
                      </a:cubicBezTo>
                      <a:lnTo>
                        <a:pt x="283940" y="845774"/>
                      </a:lnTo>
                      <a:cubicBezTo>
                        <a:pt x="283940" y="870673"/>
                        <a:pt x="300133" y="890838"/>
                        <a:pt x="325088" y="890838"/>
                      </a:cubicBezTo>
                      <a:cubicBezTo>
                        <a:pt x="350044" y="890838"/>
                        <a:pt x="366331" y="870673"/>
                        <a:pt x="366331" y="845774"/>
                      </a:cubicBezTo>
                      <a:lnTo>
                        <a:pt x="407098" y="845111"/>
                      </a:lnTo>
                      <a:cubicBezTo>
                        <a:pt x="432139" y="845111"/>
                        <a:pt x="452438" y="824935"/>
                        <a:pt x="452438" y="800047"/>
                      </a:cubicBezTo>
                      <a:lnTo>
                        <a:pt x="452438" y="620169"/>
                      </a:lnTo>
                      <a:cubicBezTo>
                        <a:pt x="572339" y="569428"/>
                        <a:pt x="650168" y="452424"/>
                        <a:pt x="650177" y="322897"/>
                      </a:cubicBezTo>
                      <a:close/>
                      <a:moveTo>
                        <a:pt x="281273" y="455438"/>
                      </a:moveTo>
                      <a:lnTo>
                        <a:pt x="297180" y="466231"/>
                      </a:lnTo>
                      <a:lnTo>
                        <a:pt x="324612" y="483840"/>
                      </a:lnTo>
                      <a:lnTo>
                        <a:pt x="351949" y="466610"/>
                      </a:lnTo>
                      <a:lnTo>
                        <a:pt x="370999" y="454586"/>
                      </a:lnTo>
                      <a:lnTo>
                        <a:pt x="336804" y="595175"/>
                      </a:lnTo>
                      <a:cubicBezTo>
                        <a:pt x="332899" y="595175"/>
                        <a:pt x="329089" y="596311"/>
                        <a:pt x="325183" y="596311"/>
                      </a:cubicBezTo>
                      <a:cubicBezTo>
                        <a:pt x="321278" y="596311"/>
                        <a:pt x="318421" y="595459"/>
                        <a:pt x="314992" y="595365"/>
                      </a:cubicBezTo>
                      <a:close/>
                      <a:moveTo>
                        <a:pt x="50387" y="322897"/>
                      </a:moveTo>
                      <a:cubicBezTo>
                        <a:pt x="49864" y="171686"/>
                        <a:pt x="172768" y="48683"/>
                        <a:pt x="324901" y="48163"/>
                      </a:cubicBezTo>
                      <a:cubicBezTo>
                        <a:pt x="477035" y="47643"/>
                        <a:pt x="600787" y="169803"/>
                        <a:pt x="601310" y="321014"/>
                      </a:cubicBezTo>
                      <a:cubicBezTo>
                        <a:pt x="601748" y="447632"/>
                        <a:pt x="514778" y="558032"/>
                        <a:pt x="391001" y="587980"/>
                      </a:cubicBezTo>
                      <a:lnTo>
                        <a:pt x="448818" y="346186"/>
                      </a:lnTo>
                      <a:lnTo>
                        <a:pt x="324993" y="424764"/>
                      </a:lnTo>
                      <a:lnTo>
                        <a:pt x="203168" y="346186"/>
                      </a:lnTo>
                      <a:lnTo>
                        <a:pt x="262414" y="588927"/>
                      </a:lnTo>
                      <a:cubicBezTo>
                        <a:pt x="137817" y="560485"/>
                        <a:pt x="49729" y="449960"/>
                        <a:pt x="50387" y="322897"/>
                      </a:cubicBezTo>
                      <a:close/>
                    </a:path>
                  </a:pathLst>
                </a:custGeom>
                <a:solidFill>
                  <a:schemeClr val="accent2"/>
                </a:solidFill>
                <a:ln w="9525" cap="flat">
                  <a:noFill/>
                  <a:prstDash val="solid"/>
                  <a:miter/>
                </a:ln>
              </p:spPr>
              <p:txBody>
                <a:bodyPr rtlCol="0" anchor="ctr"/>
                <a:lstStyle/>
                <a:p>
                  <a:pPr defTabSz="1219170" fontAlgn="base">
                    <a:spcBef>
                      <a:spcPct val="0"/>
                    </a:spcBef>
                    <a:spcAft>
                      <a:spcPct val="0"/>
                    </a:spcAft>
                  </a:pPr>
                  <a:endParaRPr lang="en-US" sz="2400" dirty="0">
                    <a:solidFill>
                      <a:srgbClr val="000000"/>
                    </a:solidFill>
                    <a:latin typeface="Arial" charset="0"/>
                    <a:ea typeface="ＭＳ Ｐゴシック" charset="0"/>
                  </a:endParaRPr>
                </a:p>
              </p:txBody>
            </p:sp>
          </p:grpSp>
        </p:grpSp>
        <p:sp>
          <p:nvSpPr>
            <p:cNvPr id="200" name="Rectangle 199">
              <a:extLst>
                <a:ext uri="{FF2B5EF4-FFF2-40B4-BE49-F238E27FC236}">
                  <a16:creationId xmlns:a16="http://schemas.microsoft.com/office/drawing/2014/main" id="{2F1D5F05-3B0A-334D-B517-69A39DA87281}"/>
                </a:ext>
              </a:extLst>
            </p:cNvPr>
            <p:cNvSpPr/>
            <p:nvPr/>
          </p:nvSpPr>
          <p:spPr>
            <a:xfrm>
              <a:off x="332641" y="3394979"/>
              <a:ext cx="1349434" cy="880722"/>
            </a:xfrm>
            <a:prstGeom prst="rect">
              <a:avLst/>
            </a:prstGeom>
          </p:spPr>
          <p:txBody>
            <a:bodyPr wrap="square">
              <a:spAutoFit/>
            </a:bodyPr>
            <a:lstStyle/>
            <a:p>
              <a:pPr marL="0" lvl="1" algn="ctr" defTabSz="1219170" fontAlgn="base">
                <a:spcBef>
                  <a:spcPct val="0"/>
                </a:spcBef>
                <a:spcAft>
                  <a:spcPct val="0"/>
                </a:spcAft>
              </a:pPr>
              <a:r>
                <a:rPr lang="en-GB" sz="1333" dirty="0">
                  <a:solidFill>
                    <a:srgbClr val="000000"/>
                  </a:solidFill>
                  <a:latin typeface="Arial" charset="0"/>
                  <a:ea typeface="ＭＳ Ｐゴシック" charset="0"/>
                </a:rPr>
                <a:t>We’ll work with you </a:t>
              </a:r>
              <a:br>
                <a:rPr lang="en-GB" sz="1333" dirty="0">
                  <a:solidFill>
                    <a:srgbClr val="000000"/>
                  </a:solidFill>
                  <a:latin typeface="Arial" charset="0"/>
                  <a:ea typeface="ＭＳ Ｐゴシック" charset="0"/>
                </a:rPr>
              </a:br>
              <a:r>
                <a:rPr lang="en-GB" sz="1333" dirty="0">
                  <a:solidFill>
                    <a:srgbClr val="000000"/>
                  </a:solidFill>
                  <a:latin typeface="Arial" charset="0"/>
                  <a:ea typeface="ＭＳ Ｐゴシック" charset="0"/>
                </a:rPr>
                <a:t>to ensure security </a:t>
              </a:r>
              <a:br>
                <a:rPr lang="en-GB" sz="1333" dirty="0">
                  <a:solidFill>
                    <a:srgbClr val="000000"/>
                  </a:solidFill>
                  <a:latin typeface="Arial" charset="0"/>
                  <a:ea typeface="ＭＳ Ｐゴシック" charset="0"/>
                </a:rPr>
              </a:br>
              <a:r>
                <a:rPr lang="en-GB" sz="1333" dirty="0">
                  <a:solidFill>
                    <a:srgbClr val="000000"/>
                  </a:solidFill>
                  <a:latin typeface="Arial" charset="0"/>
                  <a:ea typeface="ＭＳ Ｐゴシック" charset="0"/>
                </a:rPr>
                <a:t>is a key tenant of </a:t>
              </a:r>
              <a:br>
                <a:rPr lang="en-GB" sz="1333" dirty="0">
                  <a:solidFill>
                    <a:srgbClr val="000000"/>
                  </a:solidFill>
                  <a:latin typeface="Arial" charset="0"/>
                  <a:ea typeface="ＭＳ Ｐゴシック" charset="0"/>
                </a:rPr>
              </a:br>
              <a:r>
                <a:rPr lang="en-GB" sz="1333" dirty="0">
                  <a:solidFill>
                    <a:srgbClr val="000000"/>
                  </a:solidFill>
                  <a:latin typeface="Arial" charset="0"/>
                  <a:ea typeface="ＭＳ Ｐゴシック" charset="0"/>
                </a:rPr>
                <a:t>a business’ </a:t>
              </a:r>
              <a:r>
                <a:rPr lang="en-GB" sz="1333" b="1" dirty="0">
                  <a:solidFill>
                    <a:srgbClr val="000000"/>
                  </a:solidFill>
                  <a:latin typeface="Arial" charset="0"/>
                  <a:ea typeface="ＭＳ Ｐゴシック" charset="0"/>
                </a:rPr>
                <a:t>overall</a:t>
              </a:r>
              <a:r>
                <a:rPr lang="en-GB" sz="1333" dirty="0">
                  <a:solidFill>
                    <a:srgbClr val="000000"/>
                  </a:solidFill>
                  <a:latin typeface="Arial" charset="0"/>
                  <a:ea typeface="ＭＳ Ｐゴシック" charset="0"/>
                </a:rPr>
                <a:t> </a:t>
              </a:r>
              <a:r>
                <a:rPr lang="en-GB" sz="1333" b="1" dirty="0">
                  <a:solidFill>
                    <a:srgbClr val="000000"/>
                  </a:solidFill>
                  <a:latin typeface="Arial" charset="0"/>
                  <a:ea typeface="ＭＳ Ｐゴシック" charset="0"/>
                </a:rPr>
                <a:t>business strategy</a:t>
              </a:r>
            </a:p>
          </p:txBody>
        </p:sp>
        <p:sp>
          <p:nvSpPr>
            <p:cNvPr id="201" name="Rectangle 200">
              <a:extLst>
                <a:ext uri="{FF2B5EF4-FFF2-40B4-BE49-F238E27FC236}">
                  <a16:creationId xmlns:a16="http://schemas.microsoft.com/office/drawing/2014/main" id="{A69489DB-1F6F-614F-8DDB-E1933DC6594E}"/>
                </a:ext>
              </a:extLst>
            </p:cNvPr>
            <p:cNvSpPr/>
            <p:nvPr/>
          </p:nvSpPr>
          <p:spPr>
            <a:xfrm>
              <a:off x="2116847" y="3147635"/>
              <a:ext cx="1469272" cy="1365510"/>
            </a:xfrm>
            <a:prstGeom prst="rect">
              <a:avLst/>
            </a:prstGeom>
          </p:spPr>
          <p:txBody>
            <a:bodyPr wrap="square">
              <a:spAutoFit/>
            </a:bodyPr>
            <a:lstStyle/>
            <a:p>
              <a:pPr marL="0" lvl="1" algn="ctr" defTabSz="1219170" fontAlgn="base">
                <a:spcBef>
                  <a:spcPct val="0"/>
                </a:spcBef>
                <a:spcAft>
                  <a:spcPct val="0"/>
                </a:spcAft>
              </a:pPr>
              <a:r>
                <a:rPr lang="en-US" sz="1333" dirty="0">
                  <a:solidFill>
                    <a:srgbClr val="000000"/>
                  </a:solidFill>
                  <a:latin typeface="Arial" charset="0"/>
                  <a:ea typeface="ＭＳ Ｐゴシック" charset="0"/>
                </a:rPr>
                <a:t>We’ll create a </a:t>
              </a:r>
              <a:r>
                <a:rPr lang="en-US" sz="1333" b="1" dirty="0">
                  <a:solidFill>
                    <a:srgbClr val="000000"/>
                  </a:solidFill>
                  <a:latin typeface="Arial" charset="0"/>
                  <a:ea typeface="ＭＳ Ｐゴシック" charset="0"/>
                </a:rPr>
                <a:t>security strategy </a:t>
              </a:r>
              <a:r>
                <a:rPr lang="en-US" sz="1333" dirty="0">
                  <a:solidFill>
                    <a:srgbClr val="000000"/>
                  </a:solidFill>
                  <a:latin typeface="Arial" charset="0"/>
                  <a:ea typeface="ＭＳ Ｐゴシック" charset="0"/>
                </a:rPr>
                <a:t>aligned to what </a:t>
              </a:r>
              <a:br>
                <a:rPr lang="en-US" sz="1333" dirty="0">
                  <a:solidFill>
                    <a:srgbClr val="000000"/>
                  </a:solidFill>
                  <a:latin typeface="Arial" charset="0"/>
                  <a:ea typeface="ＭＳ Ｐゴシック" charset="0"/>
                </a:rPr>
              </a:br>
              <a:r>
                <a:rPr lang="en-US" sz="1333" dirty="0">
                  <a:solidFill>
                    <a:srgbClr val="000000"/>
                  </a:solidFill>
                  <a:latin typeface="Arial" charset="0"/>
                  <a:ea typeface="ＭＳ Ｐゴシック" charset="0"/>
                </a:rPr>
                <a:t>the business’ </a:t>
              </a:r>
              <a:br>
                <a:rPr lang="en-US" sz="1333" dirty="0">
                  <a:solidFill>
                    <a:srgbClr val="000000"/>
                  </a:solidFill>
                  <a:latin typeface="Arial" charset="0"/>
                  <a:ea typeface="ＭＳ Ｐゴシック" charset="0"/>
                </a:rPr>
              </a:br>
              <a:r>
                <a:rPr lang="en-US" sz="1333" dirty="0">
                  <a:solidFill>
                    <a:srgbClr val="000000"/>
                  </a:solidFill>
                  <a:latin typeface="Arial" charset="0"/>
                  <a:ea typeface="ＭＳ Ｐゴシック" charset="0"/>
                </a:rPr>
                <a:t>risk-tolerance is, and </a:t>
              </a:r>
              <a:br>
                <a:rPr lang="en-US" sz="1333" dirty="0">
                  <a:solidFill>
                    <a:srgbClr val="000000"/>
                  </a:solidFill>
                  <a:latin typeface="Arial" charset="0"/>
                  <a:ea typeface="ＭＳ Ｐゴシック" charset="0"/>
                </a:rPr>
              </a:br>
              <a:r>
                <a:rPr lang="en-US" sz="1333" dirty="0">
                  <a:solidFill>
                    <a:srgbClr val="000000"/>
                  </a:solidFill>
                  <a:latin typeface="Arial" charset="0"/>
                  <a:ea typeface="ＭＳ Ｐゴシック" charset="0"/>
                </a:rPr>
                <a:t>in line with what the </a:t>
              </a:r>
              <a:br>
                <a:rPr lang="en-US" sz="1333" dirty="0">
                  <a:solidFill>
                    <a:srgbClr val="000000"/>
                  </a:solidFill>
                  <a:latin typeface="Arial" charset="0"/>
                  <a:ea typeface="ＭＳ Ｐゴシック" charset="0"/>
                </a:rPr>
              </a:br>
              <a:r>
                <a:rPr lang="en-US" sz="1333" dirty="0">
                  <a:solidFill>
                    <a:srgbClr val="000000"/>
                  </a:solidFill>
                  <a:latin typeface="Arial" charset="0"/>
                  <a:ea typeface="ＭＳ Ｐゴシック" charset="0"/>
                </a:rPr>
                <a:t>business wants and </a:t>
              </a:r>
              <a:br>
                <a:rPr lang="en-US" sz="1333" dirty="0">
                  <a:solidFill>
                    <a:srgbClr val="000000"/>
                  </a:solidFill>
                  <a:latin typeface="Arial" charset="0"/>
                  <a:ea typeface="ＭＳ Ｐゴシック" charset="0"/>
                </a:rPr>
              </a:br>
              <a:r>
                <a:rPr lang="en-US" sz="1333" dirty="0">
                  <a:solidFill>
                    <a:srgbClr val="000000"/>
                  </a:solidFill>
                  <a:latin typeface="Arial" charset="0"/>
                  <a:ea typeface="ＭＳ Ｐゴシック" charset="0"/>
                </a:rPr>
                <a:t>needs to achieve</a:t>
              </a:r>
            </a:p>
          </p:txBody>
        </p:sp>
        <p:sp>
          <p:nvSpPr>
            <p:cNvPr id="202" name="Rectangle 201">
              <a:extLst>
                <a:ext uri="{FF2B5EF4-FFF2-40B4-BE49-F238E27FC236}">
                  <a16:creationId xmlns:a16="http://schemas.microsoft.com/office/drawing/2014/main" id="{4F40598E-7DD9-0D47-B7EA-18DD9CA0AA40}"/>
                </a:ext>
              </a:extLst>
            </p:cNvPr>
            <p:cNvSpPr/>
            <p:nvPr/>
          </p:nvSpPr>
          <p:spPr>
            <a:xfrm>
              <a:off x="3908440" y="3394979"/>
              <a:ext cx="1466706" cy="880722"/>
            </a:xfrm>
            <a:prstGeom prst="rect">
              <a:avLst/>
            </a:prstGeom>
          </p:spPr>
          <p:txBody>
            <a:bodyPr wrap="square">
              <a:spAutoFit/>
            </a:bodyPr>
            <a:lstStyle/>
            <a:p>
              <a:pPr marL="0" lvl="1" algn="ctr" defTabSz="1219170" fontAlgn="base">
                <a:spcBef>
                  <a:spcPct val="0"/>
                </a:spcBef>
                <a:spcAft>
                  <a:spcPct val="0"/>
                </a:spcAft>
              </a:pPr>
              <a:r>
                <a:rPr lang="en-US" sz="1333" dirty="0">
                  <a:solidFill>
                    <a:srgbClr val="000000"/>
                  </a:solidFill>
                  <a:latin typeface="Arial" charset="0"/>
                  <a:ea typeface="ＭＳ Ｐゴシック" charset="0"/>
                </a:rPr>
                <a:t>Our experts will </a:t>
              </a:r>
              <a:br>
                <a:rPr lang="en-US" sz="1333" dirty="0">
                  <a:solidFill>
                    <a:srgbClr val="000000"/>
                  </a:solidFill>
                  <a:latin typeface="Arial" charset="0"/>
                  <a:ea typeface="ＭＳ Ｐゴシック" charset="0"/>
                </a:rPr>
              </a:br>
              <a:r>
                <a:rPr lang="en-US" sz="1333" dirty="0">
                  <a:solidFill>
                    <a:srgbClr val="000000"/>
                  </a:solidFill>
                  <a:latin typeface="Arial" charset="0"/>
                  <a:ea typeface="ＭＳ Ｐゴシック" charset="0"/>
                </a:rPr>
                <a:t>help you build an </a:t>
              </a:r>
              <a:br>
                <a:rPr lang="en-US" sz="1333" dirty="0">
                  <a:solidFill>
                    <a:srgbClr val="000000"/>
                  </a:solidFill>
                  <a:latin typeface="Arial" charset="0"/>
                  <a:ea typeface="ＭＳ Ｐゴシック" charset="0"/>
                </a:rPr>
              </a:br>
              <a:r>
                <a:rPr lang="en-US" sz="1333" dirty="0">
                  <a:solidFill>
                    <a:srgbClr val="000000"/>
                  </a:solidFill>
                  <a:latin typeface="Arial" charset="0"/>
                  <a:ea typeface="ＭＳ Ｐゴシック" charset="0"/>
                </a:rPr>
                <a:t>intelligence-driven</a:t>
              </a:r>
              <a:r>
                <a:rPr lang="en-US" sz="1333" b="1" dirty="0">
                  <a:solidFill>
                    <a:srgbClr val="000000"/>
                  </a:solidFill>
                  <a:latin typeface="Arial" charset="0"/>
                  <a:ea typeface="ＭＳ Ｐゴシック" charset="0"/>
                </a:rPr>
                <a:t> cybersecurity posture</a:t>
              </a:r>
              <a:endParaRPr lang="en-US" sz="1333" dirty="0">
                <a:solidFill>
                  <a:srgbClr val="000000"/>
                </a:solidFill>
                <a:latin typeface="Arial" charset="0"/>
                <a:ea typeface="ＭＳ Ｐゴシック" charset="0"/>
              </a:endParaRPr>
            </a:p>
          </p:txBody>
        </p:sp>
        <p:sp>
          <p:nvSpPr>
            <p:cNvPr id="203" name="Rectangle 202">
              <a:extLst>
                <a:ext uri="{FF2B5EF4-FFF2-40B4-BE49-F238E27FC236}">
                  <a16:creationId xmlns:a16="http://schemas.microsoft.com/office/drawing/2014/main" id="{414BDB85-AD84-6942-9903-025396B07E8E}"/>
                </a:ext>
              </a:extLst>
            </p:cNvPr>
            <p:cNvSpPr/>
            <p:nvPr/>
          </p:nvSpPr>
          <p:spPr>
            <a:xfrm>
              <a:off x="5634973" y="3147635"/>
              <a:ext cx="1561552" cy="1365510"/>
            </a:xfrm>
            <a:prstGeom prst="rect">
              <a:avLst/>
            </a:prstGeom>
          </p:spPr>
          <p:txBody>
            <a:bodyPr wrap="square">
              <a:spAutoFit/>
            </a:bodyPr>
            <a:lstStyle/>
            <a:p>
              <a:pPr marL="0" lvl="1" algn="ctr" defTabSz="1219170" fontAlgn="base">
                <a:spcBef>
                  <a:spcPct val="0"/>
                </a:spcBef>
                <a:spcAft>
                  <a:spcPct val="0"/>
                </a:spcAft>
              </a:pPr>
              <a:r>
                <a:rPr lang="en-US" sz="1333" dirty="0">
                  <a:solidFill>
                    <a:srgbClr val="000000"/>
                  </a:solidFill>
                  <a:latin typeface="Arial" charset="0"/>
                  <a:ea typeface="ＭＳ Ｐゴシック" charset="0"/>
                </a:rPr>
                <a:t>We’ll help you to </a:t>
              </a:r>
              <a:br>
                <a:rPr lang="en-US" sz="1333" dirty="0">
                  <a:solidFill>
                    <a:srgbClr val="000000"/>
                  </a:solidFill>
                  <a:latin typeface="Arial" charset="0"/>
                  <a:ea typeface="ＭＳ Ｐゴシック" charset="0"/>
                </a:rPr>
              </a:br>
              <a:r>
                <a:rPr lang="en-US" sz="1333" b="1" dirty="0">
                  <a:solidFill>
                    <a:srgbClr val="000000"/>
                  </a:solidFill>
                  <a:latin typeface="Arial" charset="0"/>
                  <a:ea typeface="ＭＳ Ｐゴシック" charset="0"/>
                </a:rPr>
                <a:t>build-in, rather than </a:t>
              </a:r>
              <a:br>
                <a:rPr lang="en-US" sz="1333" b="1" dirty="0">
                  <a:solidFill>
                    <a:srgbClr val="000000"/>
                  </a:solidFill>
                  <a:latin typeface="Arial" charset="0"/>
                  <a:ea typeface="ＭＳ Ｐゴシック" charset="0"/>
                </a:rPr>
              </a:br>
              <a:r>
                <a:rPr lang="en-US" sz="1333" b="1" dirty="0">
                  <a:solidFill>
                    <a:srgbClr val="000000"/>
                  </a:solidFill>
                  <a:latin typeface="Arial" charset="0"/>
                  <a:ea typeface="ＭＳ Ｐゴシック" charset="0"/>
                </a:rPr>
                <a:t>bolt-on security </a:t>
              </a:r>
              <a:r>
                <a:rPr lang="en-US" sz="1333" dirty="0">
                  <a:solidFill>
                    <a:srgbClr val="000000"/>
                  </a:solidFill>
                  <a:latin typeface="Arial" charset="0"/>
                  <a:ea typeface="ＭＳ Ｐゴシック" charset="0"/>
                </a:rPr>
                <a:t>to </a:t>
              </a:r>
              <a:br>
                <a:rPr lang="en-US" sz="1333" dirty="0">
                  <a:solidFill>
                    <a:srgbClr val="000000"/>
                  </a:solidFill>
                  <a:latin typeface="Arial" charset="0"/>
                  <a:ea typeface="ＭＳ Ｐゴシック" charset="0"/>
                </a:rPr>
              </a:br>
              <a:r>
                <a:rPr lang="en-US" sz="1333" dirty="0">
                  <a:solidFill>
                    <a:srgbClr val="000000"/>
                  </a:solidFill>
                  <a:latin typeface="Arial" charset="0"/>
                  <a:ea typeface="ＭＳ Ｐゴシック" charset="0"/>
                </a:rPr>
                <a:t>your digital programs, </a:t>
              </a:r>
              <a:br>
                <a:rPr lang="en-US" sz="1333" dirty="0">
                  <a:solidFill>
                    <a:srgbClr val="000000"/>
                  </a:solidFill>
                  <a:latin typeface="Arial" charset="0"/>
                  <a:ea typeface="ＭＳ Ｐゴシック" charset="0"/>
                </a:rPr>
              </a:br>
              <a:r>
                <a:rPr lang="en-US" sz="1333" dirty="0">
                  <a:solidFill>
                    <a:srgbClr val="000000"/>
                  </a:solidFill>
                  <a:latin typeface="Arial" charset="0"/>
                  <a:ea typeface="ＭＳ Ｐゴシック" charset="0"/>
                </a:rPr>
                <a:t>be it your network, </a:t>
              </a:r>
              <a:br>
                <a:rPr lang="en-US" sz="1333" dirty="0">
                  <a:solidFill>
                    <a:srgbClr val="000000"/>
                  </a:solidFill>
                  <a:latin typeface="Arial" charset="0"/>
                  <a:ea typeface="ＭＳ Ｐゴシック" charset="0"/>
                </a:rPr>
              </a:br>
              <a:r>
                <a:rPr lang="en-US" sz="1333" dirty="0">
                  <a:solidFill>
                    <a:srgbClr val="000000"/>
                  </a:solidFill>
                  <a:latin typeface="Arial" charset="0"/>
                  <a:ea typeface="ＭＳ Ｐゴシック" charset="0"/>
                </a:rPr>
                <a:t>data center, cloud, </a:t>
              </a:r>
              <a:br>
                <a:rPr lang="en-US" sz="1333" dirty="0">
                  <a:solidFill>
                    <a:srgbClr val="000000"/>
                  </a:solidFill>
                  <a:latin typeface="Arial" charset="0"/>
                  <a:ea typeface="ＭＳ Ｐゴシック" charset="0"/>
                </a:rPr>
              </a:br>
              <a:r>
                <a:rPr lang="en-US" sz="1333" dirty="0">
                  <a:solidFill>
                    <a:srgbClr val="000000"/>
                  </a:solidFill>
                  <a:latin typeface="Arial" charset="0"/>
                  <a:ea typeface="ＭＳ Ｐゴシック" charset="0"/>
                </a:rPr>
                <a:t>employee or customer experience initiatives</a:t>
              </a:r>
            </a:p>
          </p:txBody>
        </p:sp>
        <p:sp>
          <p:nvSpPr>
            <p:cNvPr id="204" name="Rectangle 203">
              <a:extLst>
                <a:ext uri="{FF2B5EF4-FFF2-40B4-BE49-F238E27FC236}">
                  <a16:creationId xmlns:a16="http://schemas.microsoft.com/office/drawing/2014/main" id="{D85F3C89-006D-B747-ACEE-B93F4354C2B5}"/>
                </a:ext>
              </a:extLst>
            </p:cNvPr>
            <p:cNvSpPr/>
            <p:nvPr/>
          </p:nvSpPr>
          <p:spPr>
            <a:xfrm>
              <a:off x="7404049" y="3147636"/>
              <a:ext cx="1559194" cy="1365510"/>
            </a:xfrm>
            <a:prstGeom prst="rect">
              <a:avLst/>
            </a:prstGeom>
          </p:spPr>
          <p:txBody>
            <a:bodyPr wrap="square">
              <a:spAutoFit/>
            </a:bodyPr>
            <a:lstStyle/>
            <a:p>
              <a:pPr marL="0" lvl="1" algn="ctr" defTabSz="1219170" fontAlgn="base">
                <a:spcBef>
                  <a:spcPct val="0"/>
                </a:spcBef>
                <a:spcAft>
                  <a:spcPct val="0"/>
                </a:spcAft>
              </a:pPr>
              <a:r>
                <a:rPr lang="en-US" sz="1333" dirty="0">
                  <a:solidFill>
                    <a:srgbClr val="000000"/>
                  </a:solidFill>
                  <a:latin typeface="Arial" charset="0"/>
                  <a:ea typeface="ＭＳ Ｐゴシック" charset="0"/>
                </a:rPr>
                <a:t>We </a:t>
              </a:r>
              <a:r>
                <a:rPr lang="en-US" sz="1333" b="1" dirty="0">
                  <a:solidFill>
                    <a:srgbClr val="000000"/>
                  </a:solidFill>
                  <a:latin typeface="Arial" charset="0"/>
                  <a:ea typeface="ＭＳ Ｐゴシック" charset="0"/>
                </a:rPr>
                <a:t>design an integrated security architecture </a:t>
              </a:r>
              <a:r>
                <a:rPr lang="en-US" sz="1333" dirty="0">
                  <a:solidFill>
                    <a:srgbClr val="000000"/>
                  </a:solidFill>
                  <a:latin typeface="Arial" charset="0"/>
                  <a:ea typeface="ＭＳ Ｐゴシック" charset="0"/>
                </a:rPr>
                <a:t>that enables businesses </a:t>
              </a:r>
              <a:br>
                <a:rPr lang="en-US" sz="1333" dirty="0">
                  <a:solidFill>
                    <a:srgbClr val="000000"/>
                  </a:solidFill>
                  <a:latin typeface="Arial" charset="0"/>
                  <a:ea typeface="ＭＳ Ｐゴシック" charset="0"/>
                </a:rPr>
              </a:br>
              <a:r>
                <a:rPr lang="en-US" sz="1333" dirty="0">
                  <a:solidFill>
                    <a:srgbClr val="000000"/>
                  </a:solidFill>
                  <a:latin typeface="Arial" charset="0"/>
                  <a:ea typeface="ＭＳ Ｐゴシック" charset="0"/>
                </a:rPr>
                <a:t>to be agile in the </a:t>
              </a:r>
              <a:br>
                <a:rPr lang="en-US" sz="1333" dirty="0">
                  <a:solidFill>
                    <a:srgbClr val="000000"/>
                  </a:solidFill>
                  <a:latin typeface="Arial" charset="0"/>
                  <a:ea typeface="ＭＳ Ｐゴシック" charset="0"/>
                </a:rPr>
              </a:br>
              <a:r>
                <a:rPr lang="en-US" sz="1333" dirty="0">
                  <a:solidFill>
                    <a:srgbClr val="000000"/>
                  </a:solidFill>
                  <a:latin typeface="Arial" charset="0"/>
                  <a:ea typeface="ＭＳ Ｐゴシック" charset="0"/>
                </a:rPr>
                <a:t>face of a changing threat landscape and </a:t>
              </a:r>
              <a:br>
                <a:rPr lang="en-US" sz="1333" dirty="0">
                  <a:solidFill>
                    <a:srgbClr val="000000"/>
                  </a:solidFill>
                  <a:latin typeface="Arial" charset="0"/>
                  <a:ea typeface="ＭＳ Ｐゴシック" charset="0"/>
                </a:rPr>
              </a:br>
              <a:r>
                <a:rPr lang="en-US" sz="1333" dirty="0">
                  <a:solidFill>
                    <a:srgbClr val="000000"/>
                  </a:solidFill>
                  <a:latin typeface="Arial" charset="0"/>
                  <a:ea typeface="ＭＳ Ｐゴシック" charset="0"/>
                </a:rPr>
                <a:t>technology ecosystem</a:t>
              </a:r>
            </a:p>
          </p:txBody>
        </p:sp>
      </p:grpSp>
      <p:cxnSp>
        <p:nvCxnSpPr>
          <p:cNvPr id="4" name="Straight Connector 3">
            <a:extLst>
              <a:ext uri="{FF2B5EF4-FFF2-40B4-BE49-F238E27FC236}">
                <a16:creationId xmlns:a16="http://schemas.microsoft.com/office/drawing/2014/main" id="{3490C4E0-9015-4BC5-A68F-C62D6E5E8BCB}"/>
              </a:ext>
            </a:extLst>
          </p:cNvPr>
          <p:cNvCxnSpPr/>
          <p:nvPr/>
        </p:nvCxnSpPr>
        <p:spPr>
          <a:xfrm>
            <a:off x="712165" y="1674976"/>
            <a:ext cx="10671644" cy="0"/>
          </a:xfrm>
          <a:prstGeom prst="line">
            <a:avLst/>
          </a:prstGeom>
          <a:ln w="19050">
            <a:solidFill>
              <a:schemeClr val="accent5"/>
            </a:solidFill>
            <a:prstDash val="sysDash"/>
          </a:ln>
        </p:spPr>
        <p:style>
          <a:lnRef idx="1">
            <a:schemeClr val="accent1"/>
          </a:lnRef>
          <a:fillRef idx="0">
            <a:schemeClr val="accent1"/>
          </a:fillRef>
          <a:effectRef idx="0">
            <a:schemeClr val="accent1"/>
          </a:effectRef>
          <a:fontRef idx="minor">
            <a:schemeClr val="tx1"/>
          </a:fontRef>
        </p:style>
      </p:cxnSp>
      <p:sp>
        <p:nvSpPr>
          <p:cNvPr id="221" name="Rectangle 220">
            <a:extLst>
              <a:ext uri="{FF2B5EF4-FFF2-40B4-BE49-F238E27FC236}">
                <a16:creationId xmlns:a16="http://schemas.microsoft.com/office/drawing/2014/main" id="{97B4C679-C90F-154F-887C-219A324FEF64}"/>
              </a:ext>
            </a:extLst>
          </p:cNvPr>
          <p:cNvSpPr/>
          <p:nvPr/>
        </p:nvSpPr>
        <p:spPr>
          <a:xfrm>
            <a:off x="5222203" y="1451376"/>
            <a:ext cx="1747594" cy="420564"/>
          </a:xfrm>
          <a:prstGeom prst="rect">
            <a:avLst/>
          </a:prstGeom>
          <a:solidFill>
            <a:schemeClr val="bg1"/>
          </a:solidFill>
        </p:spPr>
        <p:txBody>
          <a:bodyPr wrap="none">
            <a:spAutoFit/>
          </a:bodyPr>
          <a:lstStyle/>
          <a:p>
            <a:pPr marL="0" lvl="1" algn="ctr" defTabSz="1219170" fontAlgn="base">
              <a:spcBef>
                <a:spcPct val="0"/>
              </a:spcBef>
              <a:spcAft>
                <a:spcPct val="0"/>
              </a:spcAft>
            </a:pPr>
            <a:r>
              <a:rPr lang="en-GB" sz="2133" b="1" dirty="0">
                <a:solidFill>
                  <a:srgbClr val="008770"/>
                </a:solidFill>
                <a:latin typeface="Arial" charset="0"/>
                <a:ea typeface="ＭＳ Ｐゴシック" charset="0"/>
              </a:rPr>
              <a:t>5 key pillars</a:t>
            </a:r>
          </a:p>
        </p:txBody>
      </p:sp>
      <p:sp>
        <p:nvSpPr>
          <p:cNvPr id="5" name="Oval 4">
            <a:extLst>
              <a:ext uri="{FF2B5EF4-FFF2-40B4-BE49-F238E27FC236}">
                <a16:creationId xmlns:a16="http://schemas.microsoft.com/office/drawing/2014/main" id="{DA45FFB0-E3B1-4F07-96F8-66117B0276C9}"/>
              </a:ext>
            </a:extLst>
          </p:cNvPr>
          <p:cNvSpPr/>
          <p:nvPr/>
        </p:nvSpPr>
        <p:spPr>
          <a:xfrm>
            <a:off x="632482" y="1600913"/>
            <a:ext cx="148127" cy="148127"/>
          </a:xfrm>
          <a:prstGeom prst="ellipse">
            <a:avLst/>
          </a:prstGeom>
          <a:solidFill>
            <a:schemeClr val="accent5"/>
          </a:solidFill>
          <a:ln w="12700">
            <a:solidFill>
              <a:schemeClr val="accent5"/>
            </a:solidFill>
          </a:ln>
          <a:effectLst/>
        </p:spPr>
        <p:style>
          <a:lnRef idx="2">
            <a:schemeClr val="accent1">
              <a:shade val="50000"/>
            </a:schemeClr>
          </a:lnRef>
          <a:fillRef idx="1">
            <a:schemeClr val="accent1"/>
          </a:fillRef>
          <a:effectRef idx="0">
            <a:schemeClr val="accent1"/>
          </a:effectRef>
          <a:fontRef idx="minor">
            <a:schemeClr val="lt1"/>
          </a:fontRef>
        </p:style>
        <p:txBody>
          <a:bodyPr lIns="48000" tIns="48000" rIns="48000" bIns="48000" rtlCol="0" anchor="ctr"/>
          <a:lstStyle/>
          <a:p>
            <a:pPr algn="ctr" defTabSz="1219170">
              <a:lnSpc>
                <a:spcPct val="110000"/>
              </a:lnSpc>
              <a:spcBef>
                <a:spcPts val="267"/>
              </a:spcBef>
              <a:spcAft>
                <a:spcPts val="267"/>
              </a:spcAft>
            </a:pPr>
            <a:endParaRPr lang="en-US" sz="2133" dirty="0">
              <a:solidFill>
                <a:srgbClr val="FFFFFF"/>
              </a:solidFill>
              <a:latin typeface="Arial"/>
            </a:endParaRPr>
          </a:p>
        </p:txBody>
      </p:sp>
      <p:sp>
        <p:nvSpPr>
          <p:cNvPr id="75" name="Oval 74">
            <a:extLst>
              <a:ext uri="{FF2B5EF4-FFF2-40B4-BE49-F238E27FC236}">
                <a16:creationId xmlns:a16="http://schemas.microsoft.com/office/drawing/2014/main" id="{3CEEB985-AA1C-4EF0-98E5-9AC1A39AD53E}"/>
              </a:ext>
            </a:extLst>
          </p:cNvPr>
          <p:cNvSpPr/>
          <p:nvPr/>
        </p:nvSpPr>
        <p:spPr>
          <a:xfrm>
            <a:off x="11331710" y="1600911"/>
            <a:ext cx="148127" cy="148127"/>
          </a:xfrm>
          <a:prstGeom prst="ellipse">
            <a:avLst/>
          </a:prstGeom>
          <a:solidFill>
            <a:schemeClr val="accent5"/>
          </a:solidFill>
          <a:ln w="12700">
            <a:solidFill>
              <a:schemeClr val="accent5"/>
            </a:solidFill>
          </a:ln>
          <a:effectLst/>
        </p:spPr>
        <p:style>
          <a:lnRef idx="2">
            <a:schemeClr val="accent1">
              <a:shade val="50000"/>
            </a:schemeClr>
          </a:lnRef>
          <a:fillRef idx="1">
            <a:schemeClr val="accent1"/>
          </a:fillRef>
          <a:effectRef idx="0">
            <a:schemeClr val="accent1"/>
          </a:effectRef>
          <a:fontRef idx="minor">
            <a:schemeClr val="lt1"/>
          </a:fontRef>
        </p:style>
        <p:txBody>
          <a:bodyPr lIns="48000" tIns="48000" rIns="48000" bIns="48000" rtlCol="0" anchor="ctr"/>
          <a:lstStyle/>
          <a:p>
            <a:pPr algn="ctr" defTabSz="1219170">
              <a:lnSpc>
                <a:spcPct val="110000"/>
              </a:lnSpc>
              <a:spcBef>
                <a:spcPts val="267"/>
              </a:spcBef>
              <a:spcAft>
                <a:spcPts val="267"/>
              </a:spcAft>
            </a:pPr>
            <a:endParaRPr lang="en-US" sz="2133" dirty="0">
              <a:solidFill>
                <a:srgbClr val="FFFFFF"/>
              </a:solidFill>
              <a:latin typeface="Arial"/>
            </a:endParaRPr>
          </a:p>
        </p:txBody>
      </p:sp>
    </p:spTree>
    <p:extLst>
      <p:ext uri="{BB962C8B-B14F-4D97-AF65-F5344CB8AC3E}">
        <p14:creationId xmlns:p14="http://schemas.microsoft.com/office/powerpoint/2010/main" val="10022255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04AD00FA-BECE-354B-8A6F-59C779A8A081}"/>
              </a:ext>
            </a:extLst>
          </p:cNvPr>
          <p:cNvPicPr>
            <a:picLocks noGrp="1" noChangeAspect="1"/>
          </p:cNvPicPr>
          <p:nvPr>
            <p:ph type="pic" sz="quarter" idx="14"/>
          </p:nvPr>
        </p:nvPicPr>
        <p:blipFill rotWithShape="1">
          <a:blip r:embed="rId2" cstate="screen">
            <a:extLst>
              <a:ext uri="{28A0092B-C50C-407E-A947-70E740481C1C}">
                <a14:useLocalDpi xmlns:a14="http://schemas.microsoft.com/office/drawing/2010/main"/>
              </a:ext>
            </a:extLst>
          </a:blip>
          <a:srcRect/>
          <a:stretch/>
        </p:blipFill>
        <p:spPr>
          <a:xfrm>
            <a:off x="-7319" y="0"/>
            <a:ext cx="12199319" cy="6368143"/>
          </a:xfrm>
          <a:prstGeom prst="rect">
            <a:avLst/>
          </a:prstGeom>
        </p:spPr>
      </p:pic>
      <p:sp>
        <p:nvSpPr>
          <p:cNvPr id="8" name="Rectangle 7">
            <a:extLst>
              <a:ext uri="{FF2B5EF4-FFF2-40B4-BE49-F238E27FC236}">
                <a16:creationId xmlns:a16="http://schemas.microsoft.com/office/drawing/2014/main" id="{F912D05A-B60A-4542-AF18-AD7F9663C4BE}"/>
              </a:ext>
            </a:extLst>
          </p:cNvPr>
          <p:cNvSpPr/>
          <p:nvPr/>
        </p:nvSpPr>
        <p:spPr>
          <a:xfrm>
            <a:off x="-7319" y="-25400"/>
            <a:ext cx="12191997" cy="6366935"/>
          </a:xfrm>
          <a:prstGeom prst="rect">
            <a:avLst/>
          </a:prstGeom>
          <a:gradFill>
            <a:gsLst>
              <a:gs pos="0">
                <a:schemeClr val="tx1">
                  <a:alpha val="0"/>
                </a:schemeClr>
              </a:gs>
              <a:gs pos="100000">
                <a:schemeClr val="tx1">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fontAlgn="base">
              <a:spcBef>
                <a:spcPct val="0"/>
              </a:spcBef>
              <a:spcAft>
                <a:spcPct val="0"/>
              </a:spcAft>
              <a:defRPr/>
            </a:pPr>
            <a:endParaRPr lang="en-US" sz="2400" dirty="0">
              <a:solidFill>
                <a:prstClr val="white"/>
              </a:solidFill>
              <a:latin typeface="Calibri" panose="020F0502020204030204" pitchFamily="34" charset="0"/>
              <a:cs typeface="Calibri" panose="020F0502020204030204" pitchFamily="34" charset="0"/>
            </a:endParaRPr>
          </a:p>
        </p:txBody>
      </p:sp>
      <p:sp>
        <p:nvSpPr>
          <p:cNvPr id="3" name="Title 2">
            <a:extLst>
              <a:ext uri="{FF2B5EF4-FFF2-40B4-BE49-F238E27FC236}">
                <a16:creationId xmlns:a16="http://schemas.microsoft.com/office/drawing/2014/main" id="{B3801524-1460-1744-BA36-46FBB4737C54}"/>
              </a:ext>
            </a:extLst>
          </p:cNvPr>
          <p:cNvSpPr>
            <a:spLocks noGrp="1"/>
          </p:cNvSpPr>
          <p:nvPr>
            <p:ph type="title"/>
          </p:nvPr>
        </p:nvSpPr>
        <p:spPr>
          <a:xfrm>
            <a:off x="406401" y="4069724"/>
            <a:ext cx="11408804" cy="1682853"/>
          </a:xfrm>
        </p:spPr>
        <p:txBody>
          <a:bodyPr/>
          <a:lstStyle/>
          <a:p>
            <a:pPr>
              <a:lnSpc>
                <a:spcPct val="100000"/>
              </a:lnSpc>
            </a:pPr>
            <a:r>
              <a:rPr lang="en-US" b="0" dirty="0">
                <a:solidFill>
                  <a:schemeClr val="bg1"/>
                </a:solidFill>
              </a:rPr>
              <a:t>Our intelligence-driven</a:t>
            </a:r>
            <a:br>
              <a:rPr lang="en-US" b="0" dirty="0">
                <a:solidFill>
                  <a:schemeClr val="bg1"/>
                </a:solidFill>
              </a:rPr>
            </a:br>
            <a:r>
              <a:rPr lang="en-US" sz="5867" dirty="0">
                <a:solidFill>
                  <a:schemeClr val="accent5">
                    <a:lumMod val="20000"/>
                    <a:lumOff val="80000"/>
                  </a:schemeClr>
                </a:solidFill>
              </a:rPr>
              <a:t>Cybersecurity Services</a:t>
            </a:r>
            <a:endParaRPr lang="en-US" sz="3733" dirty="0"/>
          </a:p>
        </p:txBody>
      </p:sp>
    </p:spTree>
    <p:extLst>
      <p:ext uri="{BB962C8B-B14F-4D97-AF65-F5344CB8AC3E}">
        <p14:creationId xmlns:p14="http://schemas.microsoft.com/office/powerpoint/2010/main" val="12854482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E2A1FA6D-9364-4141-9DF5-6B4E75BF7DA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7096817" cy="6858001"/>
          </a:xfrm>
          <a:prstGeom prst="rect">
            <a:avLst/>
          </a:prstGeom>
        </p:spPr>
      </p:pic>
      <p:sp>
        <p:nvSpPr>
          <p:cNvPr id="21" name="Rectangle 20">
            <a:extLst>
              <a:ext uri="{FF2B5EF4-FFF2-40B4-BE49-F238E27FC236}">
                <a16:creationId xmlns:a16="http://schemas.microsoft.com/office/drawing/2014/main" id="{9E761716-5DE0-8840-BE0C-603D54798162}"/>
              </a:ext>
            </a:extLst>
          </p:cNvPr>
          <p:cNvSpPr/>
          <p:nvPr/>
        </p:nvSpPr>
        <p:spPr>
          <a:xfrm>
            <a:off x="7489603" y="1118757"/>
            <a:ext cx="4266971" cy="2308324"/>
          </a:xfrm>
          <a:prstGeom prst="rect">
            <a:avLst/>
          </a:prstGeom>
          <a:noFill/>
        </p:spPr>
        <p:txBody>
          <a:bodyPr wrap="square">
            <a:spAutoFit/>
          </a:bodyPr>
          <a:lstStyle/>
          <a:p>
            <a:r>
              <a:rPr lang="en-US" sz="4800" dirty="0">
                <a:solidFill>
                  <a:schemeClr val="accent2"/>
                </a:solidFill>
              </a:rPr>
              <a:t>Security</a:t>
            </a:r>
            <a:r>
              <a:rPr lang="en-US" sz="4267" b="1" dirty="0">
                <a:solidFill>
                  <a:schemeClr val="accent2"/>
                </a:solidFill>
              </a:rPr>
              <a:t> </a:t>
            </a:r>
            <a:r>
              <a:rPr lang="en-US" sz="4800" b="1" dirty="0">
                <a:solidFill>
                  <a:schemeClr val="accent2"/>
                </a:solidFill>
              </a:rPr>
              <a:t>Consulting Services</a:t>
            </a:r>
            <a:endParaRPr lang="en-US" sz="2400" b="1" dirty="0">
              <a:solidFill>
                <a:schemeClr val="accent2"/>
              </a:solidFill>
            </a:endParaRPr>
          </a:p>
        </p:txBody>
      </p:sp>
      <p:sp>
        <p:nvSpPr>
          <p:cNvPr id="55" name="Title 1">
            <a:extLst>
              <a:ext uri="{FF2B5EF4-FFF2-40B4-BE49-F238E27FC236}">
                <a16:creationId xmlns:a16="http://schemas.microsoft.com/office/drawing/2014/main" id="{5E8EADE0-5D57-B94D-A3D3-5BC3B37E0596}"/>
              </a:ext>
            </a:extLst>
          </p:cNvPr>
          <p:cNvSpPr txBox="1">
            <a:spLocks/>
          </p:cNvSpPr>
          <p:nvPr/>
        </p:nvSpPr>
        <p:spPr>
          <a:xfrm>
            <a:off x="7489605" y="3643425"/>
            <a:ext cx="4266969" cy="1842976"/>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nSpc>
                <a:spcPct val="100000"/>
              </a:lnSpc>
              <a:spcBef>
                <a:spcPts val="800"/>
              </a:spcBef>
              <a:spcAft>
                <a:spcPts val="133"/>
              </a:spcAft>
            </a:pPr>
            <a:r>
              <a:rPr lang="en-SG" sz="1867" dirty="0">
                <a:cs typeface="Calibri"/>
                <a:sym typeface="Calibri"/>
              </a:rPr>
              <a:t>We help you to develop security strategies and roadmaps aligned to their business goals and risk-profile </a:t>
            </a:r>
            <a:br>
              <a:rPr lang="en-SG" sz="1867" dirty="0">
                <a:cs typeface="Calibri"/>
                <a:sym typeface="Calibri"/>
              </a:rPr>
            </a:br>
            <a:r>
              <a:rPr lang="en-SG" sz="1867" dirty="0">
                <a:cs typeface="Calibri"/>
                <a:sym typeface="Calibri"/>
              </a:rPr>
              <a:t>as well as design and build a </a:t>
            </a:r>
            <a:br>
              <a:rPr lang="en-SG" sz="1867" dirty="0">
                <a:cs typeface="Calibri"/>
                <a:sym typeface="Calibri"/>
              </a:rPr>
            </a:br>
            <a:r>
              <a:rPr lang="en-SG" sz="1867" dirty="0">
                <a:cs typeface="Calibri"/>
                <a:sym typeface="Calibri"/>
              </a:rPr>
              <a:t>next-generation enterprise </a:t>
            </a:r>
            <a:br>
              <a:rPr lang="en-SG" sz="1867" dirty="0">
                <a:cs typeface="Calibri"/>
                <a:sym typeface="Calibri"/>
              </a:rPr>
            </a:br>
            <a:r>
              <a:rPr lang="en-SG" sz="1867" dirty="0">
                <a:cs typeface="Calibri"/>
                <a:sym typeface="Calibri"/>
              </a:rPr>
              <a:t>security architecture.</a:t>
            </a:r>
          </a:p>
        </p:txBody>
      </p:sp>
    </p:spTree>
    <p:extLst>
      <p:ext uri="{BB962C8B-B14F-4D97-AF65-F5344CB8AC3E}">
        <p14:creationId xmlns:p14="http://schemas.microsoft.com/office/powerpoint/2010/main" val="25272691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6A363801-8D3C-504E-A633-C7629409990E}"/>
              </a:ext>
            </a:extLst>
          </p:cNvPr>
          <p:cNvSpPr>
            <a:spLocks noGrp="1"/>
          </p:cNvSpPr>
          <p:nvPr>
            <p:ph type="title"/>
          </p:nvPr>
        </p:nvSpPr>
        <p:spPr>
          <a:xfrm>
            <a:off x="407897" y="400249"/>
            <a:ext cx="11376207" cy="1246041"/>
          </a:xfrm>
        </p:spPr>
        <p:txBody>
          <a:bodyPr anchor="t"/>
          <a:lstStyle/>
          <a:p>
            <a:pPr algn="ctr" fontAlgn="auto"/>
            <a:r>
              <a:rPr lang="en-US" dirty="0">
                <a:solidFill>
                  <a:schemeClr val="accent2"/>
                </a:solidFill>
              </a:rPr>
              <a:t>Security Consulting Services</a:t>
            </a:r>
          </a:p>
        </p:txBody>
      </p:sp>
      <p:sp>
        <p:nvSpPr>
          <p:cNvPr id="21" name="Rounded Rectangle 20">
            <a:extLst>
              <a:ext uri="{FF2B5EF4-FFF2-40B4-BE49-F238E27FC236}">
                <a16:creationId xmlns:a16="http://schemas.microsoft.com/office/drawing/2014/main" id="{FAB7B94D-0A25-C046-BCA5-43323DCD32EF}"/>
              </a:ext>
            </a:extLst>
          </p:cNvPr>
          <p:cNvSpPr/>
          <p:nvPr/>
        </p:nvSpPr>
        <p:spPr>
          <a:xfrm>
            <a:off x="2706394" y="2618245"/>
            <a:ext cx="2118289" cy="3151689"/>
          </a:xfrm>
          <a:prstGeom prst="roundRect">
            <a:avLst>
              <a:gd name="adj" fmla="val 3179"/>
            </a:avLst>
          </a:prstGeom>
          <a:noFill/>
          <a:ln w="19050">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lIns="48000" tIns="48000" rIns="48000" bIns="48000" rtlCol="0" anchor="ctr"/>
          <a:lstStyle/>
          <a:p>
            <a:pPr algn="ctr" defTabSz="1219170">
              <a:lnSpc>
                <a:spcPct val="110000"/>
              </a:lnSpc>
              <a:spcBef>
                <a:spcPts val="267"/>
              </a:spcBef>
              <a:spcAft>
                <a:spcPts val="267"/>
              </a:spcAft>
              <a:defRPr/>
            </a:pPr>
            <a:endParaRPr lang="en-GB" sz="2133" dirty="0">
              <a:solidFill>
                <a:srgbClr val="FFFFFF"/>
              </a:solidFill>
              <a:latin typeface="Arial"/>
            </a:endParaRPr>
          </a:p>
        </p:txBody>
      </p:sp>
      <p:sp>
        <p:nvSpPr>
          <p:cNvPr id="25" name="Rounded Rectangle 24">
            <a:extLst>
              <a:ext uri="{FF2B5EF4-FFF2-40B4-BE49-F238E27FC236}">
                <a16:creationId xmlns:a16="http://schemas.microsoft.com/office/drawing/2014/main" id="{4EAAF72A-90E2-A847-86E4-93A5C6E8B3B2}"/>
              </a:ext>
            </a:extLst>
          </p:cNvPr>
          <p:cNvSpPr/>
          <p:nvPr/>
        </p:nvSpPr>
        <p:spPr>
          <a:xfrm>
            <a:off x="5026201" y="2618245"/>
            <a:ext cx="2118289" cy="3151689"/>
          </a:xfrm>
          <a:prstGeom prst="roundRect">
            <a:avLst>
              <a:gd name="adj" fmla="val 3179"/>
            </a:avLst>
          </a:prstGeom>
          <a:noFill/>
          <a:ln w="19050">
            <a:solidFill>
              <a:schemeClr val="accent6"/>
            </a:solidFill>
          </a:ln>
          <a:effectLst/>
        </p:spPr>
        <p:style>
          <a:lnRef idx="2">
            <a:schemeClr val="accent1">
              <a:shade val="50000"/>
            </a:schemeClr>
          </a:lnRef>
          <a:fillRef idx="1">
            <a:schemeClr val="accent1"/>
          </a:fillRef>
          <a:effectRef idx="0">
            <a:schemeClr val="accent1"/>
          </a:effectRef>
          <a:fontRef idx="minor">
            <a:schemeClr val="lt1"/>
          </a:fontRef>
        </p:style>
        <p:txBody>
          <a:bodyPr lIns="48000" tIns="48000" rIns="48000" bIns="48000" rtlCol="0" anchor="ctr"/>
          <a:lstStyle/>
          <a:p>
            <a:pPr algn="ctr" defTabSz="1219170">
              <a:lnSpc>
                <a:spcPct val="110000"/>
              </a:lnSpc>
              <a:spcBef>
                <a:spcPts val="267"/>
              </a:spcBef>
              <a:spcAft>
                <a:spcPts val="267"/>
              </a:spcAft>
              <a:defRPr/>
            </a:pPr>
            <a:endParaRPr lang="en-GB" sz="2133" dirty="0">
              <a:solidFill>
                <a:srgbClr val="FFFFFF"/>
              </a:solidFill>
              <a:latin typeface="Arial"/>
            </a:endParaRPr>
          </a:p>
        </p:txBody>
      </p:sp>
      <p:sp>
        <p:nvSpPr>
          <p:cNvPr id="33" name="Rectangle 32">
            <a:extLst>
              <a:ext uri="{FF2B5EF4-FFF2-40B4-BE49-F238E27FC236}">
                <a16:creationId xmlns:a16="http://schemas.microsoft.com/office/drawing/2014/main" id="{2622B210-0F9B-3C4D-AA12-EFD176E241A6}"/>
              </a:ext>
            </a:extLst>
          </p:cNvPr>
          <p:cNvSpPr/>
          <p:nvPr/>
        </p:nvSpPr>
        <p:spPr>
          <a:xfrm>
            <a:off x="2799680" y="3970731"/>
            <a:ext cx="1931717" cy="1360100"/>
          </a:xfrm>
          <a:prstGeom prst="rect">
            <a:avLst/>
          </a:prstGeom>
        </p:spPr>
        <p:txBody>
          <a:bodyPr wrap="square">
            <a:noAutofit/>
          </a:bodyPr>
          <a:lstStyle/>
          <a:p>
            <a:pPr algn="ctr" defTabSz="1219170" fontAlgn="base">
              <a:spcBef>
                <a:spcPct val="0"/>
              </a:spcBef>
              <a:spcAft>
                <a:spcPct val="0"/>
              </a:spcAft>
            </a:pPr>
            <a:r>
              <a:rPr lang="en-US" sz="1200" dirty="0">
                <a:solidFill>
                  <a:srgbClr val="000000"/>
                </a:solidFill>
                <a:latin typeface="Arial" charset="0"/>
                <a:ea typeface="ＭＳ Ｐゴシック" charset="0"/>
              </a:rPr>
              <a:t>We examine and test our client’s controls, policies and processes to identify cybersecurity vulnerabilities, and provide them an action plan to improve their security posture.</a:t>
            </a:r>
          </a:p>
        </p:txBody>
      </p:sp>
      <p:sp>
        <p:nvSpPr>
          <p:cNvPr id="34" name="Rectangle 33">
            <a:extLst>
              <a:ext uri="{FF2B5EF4-FFF2-40B4-BE49-F238E27FC236}">
                <a16:creationId xmlns:a16="http://schemas.microsoft.com/office/drawing/2014/main" id="{A07CA529-B596-BF4A-93E4-57D28FEEC40F}"/>
              </a:ext>
            </a:extLst>
          </p:cNvPr>
          <p:cNvSpPr/>
          <p:nvPr/>
        </p:nvSpPr>
        <p:spPr>
          <a:xfrm>
            <a:off x="2910691" y="3087258"/>
            <a:ext cx="1709695" cy="543867"/>
          </a:xfrm>
          <a:prstGeom prst="rect">
            <a:avLst/>
          </a:prstGeom>
        </p:spPr>
        <p:txBody>
          <a:bodyPr wrap="square" lIns="0" rIns="0">
            <a:spAutoFit/>
          </a:bodyPr>
          <a:lstStyle/>
          <a:p>
            <a:pPr algn="ctr" defTabSz="1219170" fontAlgn="base">
              <a:spcBef>
                <a:spcPct val="0"/>
              </a:spcBef>
              <a:spcAft>
                <a:spcPct val="0"/>
              </a:spcAft>
            </a:pPr>
            <a:r>
              <a:rPr lang="en-US" sz="1467" b="1" dirty="0">
                <a:solidFill>
                  <a:srgbClr val="2CD5B6"/>
                </a:solidFill>
                <a:latin typeface="Arial" charset="0"/>
                <a:ea typeface="ＭＳ Ｐゴシック" charset="0"/>
                <a:cs typeface="Arial" charset="0"/>
                <a:sym typeface="Helvetica Light"/>
              </a:rPr>
              <a:t>Assurance services</a:t>
            </a:r>
            <a:endParaRPr lang="en-GB" sz="1467" dirty="0">
              <a:solidFill>
                <a:srgbClr val="2CD5B6"/>
              </a:solidFill>
              <a:latin typeface="Arial" charset="0"/>
              <a:ea typeface="ＭＳ Ｐゴシック" charset="0"/>
            </a:endParaRPr>
          </a:p>
        </p:txBody>
      </p:sp>
      <p:sp>
        <p:nvSpPr>
          <p:cNvPr id="41" name="Rectangle 40">
            <a:extLst>
              <a:ext uri="{FF2B5EF4-FFF2-40B4-BE49-F238E27FC236}">
                <a16:creationId xmlns:a16="http://schemas.microsoft.com/office/drawing/2014/main" id="{6737A17D-89D2-CB44-8AF9-C9E2E11FF251}"/>
              </a:ext>
            </a:extLst>
          </p:cNvPr>
          <p:cNvSpPr/>
          <p:nvPr/>
        </p:nvSpPr>
        <p:spPr>
          <a:xfrm>
            <a:off x="5129612" y="3970732"/>
            <a:ext cx="1926041" cy="1614905"/>
          </a:xfrm>
          <a:prstGeom prst="rect">
            <a:avLst/>
          </a:prstGeom>
        </p:spPr>
        <p:txBody>
          <a:bodyPr wrap="square">
            <a:noAutofit/>
          </a:bodyPr>
          <a:lstStyle/>
          <a:p>
            <a:pPr algn="ctr" defTabSz="1219170" fontAlgn="base">
              <a:spcBef>
                <a:spcPct val="0"/>
              </a:spcBef>
              <a:spcAft>
                <a:spcPct val="0"/>
              </a:spcAft>
            </a:pPr>
            <a:r>
              <a:rPr lang="en-US" sz="1200" dirty="0">
                <a:solidFill>
                  <a:srgbClr val="000000"/>
                </a:solidFill>
                <a:latin typeface="Arial" charset="0"/>
                <a:ea typeface="ＭＳ Ｐゴシック" charset="0"/>
              </a:rPr>
              <a:t>We assess our client’s security posture, identify gaps, and recommend improvements to ensure client’s security architecture is ‘secure by design’ and aligned to their business needs.</a:t>
            </a:r>
          </a:p>
        </p:txBody>
      </p:sp>
      <p:sp>
        <p:nvSpPr>
          <p:cNvPr id="42" name="Rectangle 41">
            <a:extLst>
              <a:ext uri="{FF2B5EF4-FFF2-40B4-BE49-F238E27FC236}">
                <a16:creationId xmlns:a16="http://schemas.microsoft.com/office/drawing/2014/main" id="{9DDD8B20-F124-1A43-8C53-A5D5B329C454}"/>
              </a:ext>
            </a:extLst>
          </p:cNvPr>
          <p:cNvSpPr/>
          <p:nvPr/>
        </p:nvSpPr>
        <p:spPr>
          <a:xfrm>
            <a:off x="5129612" y="3087257"/>
            <a:ext cx="1911469" cy="543867"/>
          </a:xfrm>
          <a:prstGeom prst="rect">
            <a:avLst/>
          </a:prstGeom>
        </p:spPr>
        <p:txBody>
          <a:bodyPr wrap="square" lIns="0" rIns="0">
            <a:spAutoFit/>
          </a:bodyPr>
          <a:lstStyle/>
          <a:p>
            <a:pPr marL="95998" algn="ctr" defTabSz="1219170" fontAlgn="base">
              <a:spcBef>
                <a:spcPct val="0"/>
              </a:spcBef>
              <a:spcAft>
                <a:spcPct val="0"/>
              </a:spcAft>
              <a:defRPr/>
            </a:pPr>
            <a:r>
              <a:rPr lang="en-US" sz="1467" b="1" dirty="0">
                <a:solidFill>
                  <a:srgbClr val="DB3C23"/>
                </a:solidFill>
                <a:latin typeface="Arial" charset="0"/>
                <a:ea typeface="ＭＳ Ｐゴシック" charset="0"/>
              </a:rPr>
              <a:t>Architecture &amp; design services</a:t>
            </a:r>
          </a:p>
        </p:txBody>
      </p:sp>
      <p:sp>
        <p:nvSpPr>
          <p:cNvPr id="7" name="Rounded Rectangle 6">
            <a:extLst>
              <a:ext uri="{FF2B5EF4-FFF2-40B4-BE49-F238E27FC236}">
                <a16:creationId xmlns:a16="http://schemas.microsoft.com/office/drawing/2014/main" id="{4CEBA082-3144-5144-BBDA-B9FE82615C73}"/>
              </a:ext>
            </a:extLst>
          </p:cNvPr>
          <p:cNvSpPr/>
          <p:nvPr/>
        </p:nvSpPr>
        <p:spPr>
          <a:xfrm>
            <a:off x="407897" y="2618245"/>
            <a:ext cx="2118289" cy="3151689"/>
          </a:xfrm>
          <a:prstGeom prst="roundRect">
            <a:avLst>
              <a:gd name="adj" fmla="val 3179"/>
            </a:avLst>
          </a:prstGeom>
          <a:noFill/>
          <a:ln w="1905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lIns="48000" tIns="48000" rIns="48000" bIns="48000" rtlCol="0" anchor="ctr"/>
          <a:lstStyle/>
          <a:p>
            <a:pPr algn="ctr" defTabSz="1219170">
              <a:lnSpc>
                <a:spcPct val="110000"/>
              </a:lnSpc>
              <a:spcBef>
                <a:spcPts val="267"/>
              </a:spcBef>
              <a:spcAft>
                <a:spcPts val="267"/>
              </a:spcAft>
              <a:defRPr/>
            </a:pPr>
            <a:endParaRPr lang="en-GB" sz="2133" dirty="0">
              <a:solidFill>
                <a:srgbClr val="FFFFFF"/>
              </a:solidFill>
              <a:latin typeface="Arial"/>
            </a:endParaRPr>
          </a:p>
        </p:txBody>
      </p:sp>
      <p:sp>
        <p:nvSpPr>
          <p:cNvPr id="11" name="Rectangle 10">
            <a:extLst>
              <a:ext uri="{FF2B5EF4-FFF2-40B4-BE49-F238E27FC236}">
                <a16:creationId xmlns:a16="http://schemas.microsoft.com/office/drawing/2014/main" id="{6721B983-FA12-4148-AD89-29CB738E8F27}"/>
              </a:ext>
            </a:extLst>
          </p:cNvPr>
          <p:cNvSpPr/>
          <p:nvPr/>
        </p:nvSpPr>
        <p:spPr>
          <a:xfrm>
            <a:off x="532281" y="3970731"/>
            <a:ext cx="1869520" cy="1360100"/>
          </a:xfrm>
          <a:prstGeom prst="rect">
            <a:avLst/>
          </a:prstGeom>
        </p:spPr>
        <p:txBody>
          <a:bodyPr wrap="square">
            <a:noAutofit/>
          </a:bodyPr>
          <a:lstStyle/>
          <a:p>
            <a:pPr algn="ctr" defTabSz="1219170" fontAlgn="base">
              <a:spcBef>
                <a:spcPct val="0"/>
              </a:spcBef>
              <a:spcAft>
                <a:spcPct val="0"/>
              </a:spcAft>
            </a:pPr>
            <a:r>
              <a:rPr lang="en-US" sz="1200" dirty="0">
                <a:solidFill>
                  <a:srgbClr val="000000"/>
                </a:solidFill>
                <a:latin typeface="Arial" charset="0"/>
                <a:ea typeface="ＭＳ Ｐゴシック" charset="0"/>
              </a:rPr>
              <a:t>Services that cover </a:t>
            </a:r>
            <a:br>
              <a:rPr lang="en-US" sz="1200" dirty="0">
                <a:solidFill>
                  <a:srgbClr val="000000"/>
                </a:solidFill>
                <a:latin typeface="Arial" charset="0"/>
                <a:ea typeface="ＭＳ Ｐゴシック" charset="0"/>
              </a:rPr>
            </a:br>
            <a:r>
              <a:rPr lang="en-US" sz="1200" dirty="0">
                <a:solidFill>
                  <a:srgbClr val="000000"/>
                </a:solidFill>
                <a:latin typeface="Arial" charset="0"/>
                <a:ea typeface="ＭＳ Ｐゴシック" charset="0"/>
              </a:rPr>
              <a:t>the entire lifecycle </a:t>
            </a:r>
            <a:br>
              <a:rPr lang="en-US" sz="1200" dirty="0">
                <a:solidFill>
                  <a:srgbClr val="000000"/>
                </a:solidFill>
                <a:latin typeface="Arial" charset="0"/>
                <a:ea typeface="ＭＳ Ｐゴシック" charset="0"/>
              </a:rPr>
            </a:br>
            <a:r>
              <a:rPr lang="en-US" sz="1200" dirty="0">
                <a:solidFill>
                  <a:srgbClr val="000000"/>
                </a:solidFill>
                <a:latin typeface="Arial" charset="0"/>
                <a:ea typeface="ＭＳ Ｐゴシック" charset="0"/>
              </a:rPr>
              <a:t>of security to help organizations visualize and execute successful security programs.</a:t>
            </a:r>
          </a:p>
        </p:txBody>
      </p:sp>
      <p:sp>
        <p:nvSpPr>
          <p:cNvPr id="23" name="Rectangle 22">
            <a:extLst>
              <a:ext uri="{FF2B5EF4-FFF2-40B4-BE49-F238E27FC236}">
                <a16:creationId xmlns:a16="http://schemas.microsoft.com/office/drawing/2014/main" id="{6D673C78-9D25-FA43-BD93-672686D4F3C6}"/>
              </a:ext>
            </a:extLst>
          </p:cNvPr>
          <p:cNvSpPr/>
          <p:nvPr/>
        </p:nvSpPr>
        <p:spPr>
          <a:xfrm>
            <a:off x="540413" y="3087258"/>
            <a:ext cx="1853256" cy="543867"/>
          </a:xfrm>
          <a:prstGeom prst="rect">
            <a:avLst/>
          </a:prstGeom>
        </p:spPr>
        <p:txBody>
          <a:bodyPr wrap="square" lIns="0" rIns="0">
            <a:spAutoFit/>
          </a:bodyPr>
          <a:lstStyle/>
          <a:p>
            <a:pPr algn="ctr" defTabSz="1219170" fontAlgn="base">
              <a:spcBef>
                <a:spcPct val="0"/>
              </a:spcBef>
              <a:spcAft>
                <a:spcPct val="0"/>
              </a:spcAft>
            </a:pPr>
            <a:r>
              <a:rPr lang="en-GB" sz="1467" b="1" dirty="0">
                <a:solidFill>
                  <a:srgbClr val="0071BC"/>
                </a:solidFill>
                <a:latin typeface="Arial" charset="0"/>
                <a:ea typeface="ＭＳ Ｐゴシック" charset="0"/>
                <a:cs typeface="Arial" charset="0"/>
                <a:sym typeface="Helvetica Light"/>
              </a:rPr>
              <a:t>Security business strategy services</a:t>
            </a:r>
            <a:endParaRPr lang="en-GB" sz="1467" dirty="0">
              <a:solidFill>
                <a:srgbClr val="0071BC"/>
              </a:solidFill>
              <a:latin typeface="Arial" charset="0"/>
              <a:ea typeface="ＭＳ Ｐゴシック" charset="0"/>
            </a:endParaRPr>
          </a:p>
        </p:txBody>
      </p:sp>
      <p:sp>
        <p:nvSpPr>
          <p:cNvPr id="27" name="Rounded Rectangle 26">
            <a:extLst>
              <a:ext uri="{FF2B5EF4-FFF2-40B4-BE49-F238E27FC236}">
                <a16:creationId xmlns:a16="http://schemas.microsoft.com/office/drawing/2014/main" id="{8B35D5E7-8B2A-C84B-8AC0-E97E7889C580}"/>
              </a:ext>
            </a:extLst>
          </p:cNvPr>
          <p:cNvSpPr/>
          <p:nvPr/>
        </p:nvSpPr>
        <p:spPr>
          <a:xfrm>
            <a:off x="7346008" y="2618245"/>
            <a:ext cx="2118289" cy="3151689"/>
          </a:xfrm>
          <a:prstGeom prst="roundRect">
            <a:avLst>
              <a:gd name="adj" fmla="val 3179"/>
            </a:avLst>
          </a:prstGeom>
          <a:noFill/>
          <a:ln w="19050">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lIns="48000" tIns="48000" rIns="48000" bIns="48000" rtlCol="0" anchor="ctr"/>
          <a:lstStyle/>
          <a:p>
            <a:pPr algn="ctr" defTabSz="1219170">
              <a:lnSpc>
                <a:spcPct val="110000"/>
              </a:lnSpc>
              <a:spcBef>
                <a:spcPts val="267"/>
              </a:spcBef>
              <a:spcAft>
                <a:spcPts val="267"/>
              </a:spcAft>
              <a:defRPr/>
            </a:pPr>
            <a:endParaRPr lang="en-GB" sz="2133" dirty="0">
              <a:solidFill>
                <a:srgbClr val="FFFFFF"/>
              </a:solidFill>
              <a:latin typeface="Arial"/>
            </a:endParaRPr>
          </a:p>
        </p:txBody>
      </p:sp>
      <p:sp>
        <p:nvSpPr>
          <p:cNvPr id="29" name="Rectangle 28">
            <a:extLst>
              <a:ext uri="{FF2B5EF4-FFF2-40B4-BE49-F238E27FC236}">
                <a16:creationId xmlns:a16="http://schemas.microsoft.com/office/drawing/2014/main" id="{9F69F74B-EA89-674E-BD4D-F63AEEB7921B}"/>
              </a:ext>
            </a:extLst>
          </p:cNvPr>
          <p:cNvSpPr/>
          <p:nvPr/>
        </p:nvSpPr>
        <p:spPr>
          <a:xfrm>
            <a:off x="7470392" y="3970731"/>
            <a:ext cx="1869520" cy="1360100"/>
          </a:xfrm>
          <a:prstGeom prst="rect">
            <a:avLst/>
          </a:prstGeom>
        </p:spPr>
        <p:txBody>
          <a:bodyPr wrap="square">
            <a:noAutofit/>
          </a:bodyPr>
          <a:lstStyle/>
          <a:p>
            <a:pPr algn="ctr" defTabSz="1219170" fontAlgn="base">
              <a:spcBef>
                <a:spcPct val="0"/>
              </a:spcBef>
              <a:spcAft>
                <a:spcPct val="0"/>
              </a:spcAft>
            </a:pPr>
            <a:r>
              <a:rPr lang="en-US" sz="1200" dirty="0">
                <a:solidFill>
                  <a:srgbClr val="000000"/>
                </a:solidFill>
                <a:latin typeface="Arial" charset="0"/>
                <a:ea typeface="ＭＳ Ｐゴシック" charset="0"/>
              </a:rPr>
              <a:t>Moving organizations from crisis to continuity in the face of an incident, our experts help with plan development </a:t>
            </a:r>
            <a:br>
              <a:rPr lang="en-US" sz="1200" dirty="0">
                <a:solidFill>
                  <a:srgbClr val="000000"/>
                </a:solidFill>
                <a:latin typeface="Arial" charset="0"/>
                <a:ea typeface="ＭＳ Ｐゴシック" charset="0"/>
              </a:rPr>
            </a:br>
            <a:r>
              <a:rPr lang="en-US" sz="1200" dirty="0">
                <a:solidFill>
                  <a:srgbClr val="000000"/>
                </a:solidFill>
                <a:latin typeface="Arial" charset="0"/>
                <a:ea typeface="ＭＳ Ｐゴシック" charset="0"/>
              </a:rPr>
              <a:t>and deployment.</a:t>
            </a:r>
          </a:p>
        </p:txBody>
      </p:sp>
      <p:sp>
        <p:nvSpPr>
          <p:cNvPr id="30" name="Rectangle 29">
            <a:extLst>
              <a:ext uri="{FF2B5EF4-FFF2-40B4-BE49-F238E27FC236}">
                <a16:creationId xmlns:a16="http://schemas.microsoft.com/office/drawing/2014/main" id="{74DC281E-CA6E-034D-A441-BD7487E3AD07}"/>
              </a:ext>
            </a:extLst>
          </p:cNvPr>
          <p:cNvSpPr/>
          <p:nvPr/>
        </p:nvSpPr>
        <p:spPr>
          <a:xfrm>
            <a:off x="7497358" y="3087258"/>
            <a:ext cx="1815589" cy="769634"/>
          </a:xfrm>
          <a:prstGeom prst="rect">
            <a:avLst/>
          </a:prstGeom>
        </p:spPr>
        <p:txBody>
          <a:bodyPr wrap="square" lIns="0" rIns="0">
            <a:spAutoFit/>
          </a:bodyPr>
          <a:lstStyle/>
          <a:p>
            <a:pPr algn="ctr" defTabSz="1219170" fontAlgn="base">
              <a:spcBef>
                <a:spcPct val="0"/>
              </a:spcBef>
              <a:spcAft>
                <a:spcPct val="0"/>
              </a:spcAft>
            </a:pPr>
            <a:r>
              <a:rPr lang="en-GB" sz="1467" b="1" dirty="0">
                <a:solidFill>
                  <a:srgbClr val="0FC8F2"/>
                </a:solidFill>
                <a:latin typeface="Arial" charset="0"/>
                <a:ea typeface="ＭＳ Ｐゴシック" charset="0"/>
                <a:cs typeface="Arial" charset="0"/>
                <a:sym typeface="Helvetica Light"/>
              </a:rPr>
              <a:t>Incident management &amp; response services</a:t>
            </a:r>
            <a:endParaRPr lang="en-GB" sz="1467" dirty="0">
              <a:solidFill>
                <a:srgbClr val="0FC8F2"/>
              </a:solidFill>
              <a:latin typeface="Arial" charset="0"/>
              <a:ea typeface="ＭＳ Ｐゴシック" charset="0"/>
            </a:endParaRPr>
          </a:p>
        </p:txBody>
      </p:sp>
      <p:sp>
        <p:nvSpPr>
          <p:cNvPr id="40" name="Rounded Rectangle 39">
            <a:extLst>
              <a:ext uri="{FF2B5EF4-FFF2-40B4-BE49-F238E27FC236}">
                <a16:creationId xmlns:a16="http://schemas.microsoft.com/office/drawing/2014/main" id="{387C32B1-1490-754B-9FF1-A1929C7626AC}"/>
              </a:ext>
            </a:extLst>
          </p:cNvPr>
          <p:cNvSpPr/>
          <p:nvPr/>
        </p:nvSpPr>
        <p:spPr>
          <a:xfrm>
            <a:off x="9665814" y="2618245"/>
            <a:ext cx="2118289" cy="3151689"/>
          </a:xfrm>
          <a:prstGeom prst="roundRect">
            <a:avLst>
              <a:gd name="adj" fmla="val 3179"/>
            </a:avLst>
          </a:prstGeom>
          <a:noFill/>
          <a:ln w="19050">
            <a:solidFill>
              <a:schemeClr val="accent5"/>
            </a:solidFill>
          </a:ln>
          <a:effectLst/>
        </p:spPr>
        <p:style>
          <a:lnRef idx="2">
            <a:schemeClr val="accent1">
              <a:shade val="50000"/>
            </a:schemeClr>
          </a:lnRef>
          <a:fillRef idx="1">
            <a:schemeClr val="accent1"/>
          </a:fillRef>
          <a:effectRef idx="0">
            <a:schemeClr val="accent1"/>
          </a:effectRef>
          <a:fontRef idx="minor">
            <a:schemeClr val="lt1"/>
          </a:fontRef>
        </p:style>
        <p:txBody>
          <a:bodyPr lIns="48000" tIns="48000" rIns="48000" bIns="48000" rtlCol="0" anchor="ctr"/>
          <a:lstStyle/>
          <a:p>
            <a:pPr algn="ctr" defTabSz="1219170">
              <a:lnSpc>
                <a:spcPct val="110000"/>
              </a:lnSpc>
              <a:spcBef>
                <a:spcPts val="267"/>
              </a:spcBef>
              <a:spcAft>
                <a:spcPts val="267"/>
              </a:spcAft>
              <a:defRPr/>
            </a:pPr>
            <a:endParaRPr lang="en-GB" sz="2133" dirty="0">
              <a:solidFill>
                <a:srgbClr val="FFFFFF"/>
              </a:solidFill>
              <a:latin typeface="Arial"/>
            </a:endParaRPr>
          </a:p>
        </p:txBody>
      </p:sp>
      <p:sp>
        <p:nvSpPr>
          <p:cNvPr id="44" name="Rectangle 43">
            <a:extLst>
              <a:ext uri="{FF2B5EF4-FFF2-40B4-BE49-F238E27FC236}">
                <a16:creationId xmlns:a16="http://schemas.microsoft.com/office/drawing/2014/main" id="{B50FCDE4-6FCF-694D-9921-DD6130875E94}"/>
              </a:ext>
            </a:extLst>
          </p:cNvPr>
          <p:cNvSpPr/>
          <p:nvPr/>
        </p:nvSpPr>
        <p:spPr>
          <a:xfrm>
            <a:off x="9790199" y="3970732"/>
            <a:ext cx="1869520" cy="1614905"/>
          </a:xfrm>
          <a:prstGeom prst="rect">
            <a:avLst/>
          </a:prstGeom>
        </p:spPr>
        <p:txBody>
          <a:bodyPr wrap="square">
            <a:noAutofit/>
          </a:bodyPr>
          <a:lstStyle/>
          <a:p>
            <a:pPr algn="ctr" defTabSz="1219170" fontAlgn="base">
              <a:spcBef>
                <a:spcPct val="0"/>
              </a:spcBef>
              <a:spcAft>
                <a:spcPct val="0"/>
              </a:spcAft>
            </a:pPr>
            <a:r>
              <a:rPr lang="en-US" sz="1200" dirty="0">
                <a:solidFill>
                  <a:srgbClr val="000000"/>
                </a:solidFill>
                <a:latin typeface="Arial" charset="0"/>
                <a:ea typeface="ＭＳ Ｐゴシック" charset="0"/>
              </a:rPr>
              <a:t>We examine our client’s security risk and compliance posture, quantify the risk and develop and prioritize </a:t>
            </a:r>
            <a:br>
              <a:rPr lang="en-US" sz="1200" dirty="0">
                <a:solidFill>
                  <a:srgbClr val="000000"/>
                </a:solidFill>
                <a:latin typeface="Arial" charset="0"/>
                <a:ea typeface="ＭＳ Ｐゴシック" charset="0"/>
              </a:rPr>
            </a:br>
            <a:r>
              <a:rPr lang="en-US" sz="1200" dirty="0">
                <a:solidFill>
                  <a:srgbClr val="000000"/>
                </a:solidFill>
                <a:latin typeface="Arial" charset="0"/>
                <a:ea typeface="ＭＳ Ｐゴシック" charset="0"/>
              </a:rPr>
              <a:t>a remediation plan for compliance gaps and business risks.</a:t>
            </a:r>
          </a:p>
        </p:txBody>
      </p:sp>
      <p:sp>
        <p:nvSpPr>
          <p:cNvPr id="45" name="Rectangle 44">
            <a:extLst>
              <a:ext uri="{FF2B5EF4-FFF2-40B4-BE49-F238E27FC236}">
                <a16:creationId xmlns:a16="http://schemas.microsoft.com/office/drawing/2014/main" id="{37F10FAD-2383-A048-AE21-5252FAD85D5A}"/>
              </a:ext>
            </a:extLst>
          </p:cNvPr>
          <p:cNvSpPr/>
          <p:nvPr/>
        </p:nvSpPr>
        <p:spPr>
          <a:xfrm>
            <a:off x="9790200" y="3087258"/>
            <a:ext cx="1869517" cy="769634"/>
          </a:xfrm>
          <a:prstGeom prst="rect">
            <a:avLst/>
          </a:prstGeom>
        </p:spPr>
        <p:txBody>
          <a:bodyPr wrap="square" lIns="0" rIns="0">
            <a:spAutoFit/>
          </a:bodyPr>
          <a:lstStyle/>
          <a:p>
            <a:pPr algn="ctr" defTabSz="1219170" fontAlgn="base">
              <a:spcBef>
                <a:spcPct val="0"/>
              </a:spcBef>
              <a:spcAft>
                <a:spcPct val="0"/>
              </a:spcAft>
            </a:pPr>
            <a:r>
              <a:rPr lang="en-GB" sz="1467" b="1" dirty="0">
                <a:solidFill>
                  <a:srgbClr val="008770">
                    <a:lumMod val="20000"/>
                    <a:lumOff val="80000"/>
                  </a:srgbClr>
                </a:solidFill>
                <a:latin typeface="Arial" charset="0"/>
                <a:ea typeface="ＭＳ Ｐゴシック" charset="0"/>
                <a:cs typeface="Arial" charset="0"/>
                <a:sym typeface="Arial"/>
              </a:rPr>
              <a:t> </a:t>
            </a:r>
            <a:r>
              <a:rPr lang="en-GB" sz="1467" b="1" dirty="0">
                <a:solidFill>
                  <a:srgbClr val="008770"/>
                </a:solidFill>
                <a:latin typeface="Arial" charset="0"/>
                <a:ea typeface="ＭＳ Ｐゴシック" charset="0"/>
                <a:cs typeface="Arial" charset="0"/>
                <a:sym typeface="Arial"/>
              </a:rPr>
              <a:t>Governance, risk and compliance services</a:t>
            </a:r>
            <a:endParaRPr lang="en-GB" sz="1467" dirty="0">
              <a:solidFill>
                <a:srgbClr val="008770"/>
              </a:solidFill>
              <a:latin typeface="Arial" charset="0"/>
              <a:ea typeface="ＭＳ Ｐゴシック" charset="0"/>
            </a:endParaRPr>
          </a:p>
        </p:txBody>
      </p:sp>
      <p:sp>
        <p:nvSpPr>
          <p:cNvPr id="37" name="Rounded Rectangle 36">
            <a:extLst>
              <a:ext uri="{FF2B5EF4-FFF2-40B4-BE49-F238E27FC236}">
                <a16:creationId xmlns:a16="http://schemas.microsoft.com/office/drawing/2014/main" id="{D87B5B7E-D241-2747-AC6D-DCB273EF3C6B}"/>
              </a:ext>
            </a:extLst>
          </p:cNvPr>
          <p:cNvSpPr/>
          <p:nvPr/>
        </p:nvSpPr>
        <p:spPr>
          <a:xfrm>
            <a:off x="3019160" y="2410125"/>
            <a:ext cx="1417499" cy="407644"/>
          </a:xfrm>
          <a:prstGeom prst="roundRect">
            <a:avLst>
              <a:gd name="adj" fmla="val 3179"/>
            </a:avLst>
          </a:prstGeom>
          <a:solidFill>
            <a:schemeClr val="tx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48000" tIns="48000" rIns="48000" bIns="48000" rtlCol="0" anchor="ctr"/>
          <a:lstStyle/>
          <a:p>
            <a:pPr algn="ctr" defTabSz="1219170">
              <a:lnSpc>
                <a:spcPct val="110000"/>
              </a:lnSpc>
              <a:spcBef>
                <a:spcPts val="267"/>
              </a:spcBef>
              <a:spcAft>
                <a:spcPts val="267"/>
              </a:spcAft>
              <a:defRPr/>
            </a:pPr>
            <a:endParaRPr lang="en-GB" sz="2133" dirty="0">
              <a:solidFill>
                <a:srgbClr val="FFFFFF"/>
              </a:solidFill>
              <a:latin typeface="Arial"/>
            </a:endParaRPr>
          </a:p>
        </p:txBody>
      </p:sp>
      <p:sp>
        <p:nvSpPr>
          <p:cNvPr id="38" name="Rounded Rectangle 37">
            <a:extLst>
              <a:ext uri="{FF2B5EF4-FFF2-40B4-BE49-F238E27FC236}">
                <a16:creationId xmlns:a16="http://schemas.microsoft.com/office/drawing/2014/main" id="{2AD76D31-435B-2145-92D8-5D2C150D2FCE}"/>
              </a:ext>
            </a:extLst>
          </p:cNvPr>
          <p:cNvSpPr/>
          <p:nvPr/>
        </p:nvSpPr>
        <p:spPr>
          <a:xfrm>
            <a:off x="5416408" y="2410125"/>
            <a:ext cx="1417499" cy="407644"/>
          </a:xfrm>
          <a:prstGeom prst="roundRect">
            <a:avLst>
              <a:gd name="adj" fmla="val 3179"/>
            </a:avLst>
          </a:prstGeom>
          <a:solidFill>
            <a:schemeClr val="tx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48000" tIns="48000" rIns="48000" bIns="48000" rtlCol="0" anchor="ctr"/>
          <a:lstStyle/>
          <a:p>
            <a:pPr algn="ctr" defTabSz="1219170">
              <a:lnSpc>
                <a:spcPct val="110000"/>
              </a:lnSpc>
              <a:spcBef>
                <a:spcPts val="267"/>
              </a:spcBef>
              <a:spcAft>
                <a:spcPts val="267"/>
              </a:spcAft>
              <a:defRPr/>
            </a:pPr>
            <a:endParaRPr lang="en-GB" sz="2133" dirty="0">
              <a:solidFill>
                <a:srgbClr val="FFFFFF"/>
              </a:solidFill>
              <a:latin typeface="Arial"/>
            </a:endParaRPr>
          </a:p>
        </p:txBody>
      </p:sp>
      <p:sp>
        <p:nvSpPr>
          <p:cNvPr id="39" name="Arc 38">
            <a:extLst>
              <a:ext uri="{FF2B5EF4-FFF2-40B4-BE49-F238E27FC236}">
                <a16:creationId xmlns:a16="http://schemas.microsoft.com/office/drawing/2014/main" id="{D61F8FB7-7FBB-8C41-93F4-E7EA2F25E6C9}"/>
              </a:ext>
            </a:extLst>
          </p:cNvPr>
          <p:cNvSpPr/>
          <p:nvPr/>
        </p:nvSpPr>
        <p:spPr>
          <a:xfrm>
            <a:off x="3215399" y="1944023"/>
            <a:ext cx="1068731" cy="1068731"/>
          </a:xfrm>
          <a:prstGeom prst="arc">
            <a:avLst>
              <a:gd name="adj1" fmla="val 16200000"/>
              <a:gd name="adj2" fmla="val 9903747"/>
            </a:avLst>
          </a:prstGeom>
          <a:ln w="19050">
            <a:solidFill>
              <a:schemeClr val="accent4"/>
            </a:solidFill>
            <a:prstDash val="sysDot"/>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defTabSz="1219170" fontAlgn="base">
              <a:spcBef>
                <a:spcPct val="0"/>
              </a:spcBef>
              <a:spcAft>
                <a:spcPct val="0"/>
              </a:spcAft>
            </a:pPr>
            <a:endParaRPr lang="en-IN" sz="2400" dirty="0">
              <a:solidFill>
                <a:srgbClr val="FFFFFF"/>
              </a:solidFill>
              <a:latin typeface="Arial"/>
            </a:endParaRPr>
          </a:p>
        </p:txBody>
      </p:sp>
      <p:sp>
        <p:nvSpPr>
          <p:cNvPr id="48" name="Arc 47">
            <a:extLst>
              <a:ext uri="{FF2B5EF4-FFF2-40B4-BE49-F238E27FC236}">
                <a16:creationId xmlns:a16="http://schemas.microsoft.com/office/drawing/2014/main" id="{78DBD3D9-31F1-B041-AC6F-2BFCD03D26FC}"/>
              </a:ext>
            </a:extLst>
          </p:cNvPr>
          <p:cNvSpPr/>
          <p:nvPr/>
        </p:nvSpPr>
        <p:spPr>
          <a:xfrm>
            <a:off x="5602375" y="1944023"/>
            <a:ext cx="1068731" cy="1068731"/>
          </a:xfrm>
          <a:prstGeom prst="arc">
            <a:avLst>
              <a:gd name="adj1" fmla="val 16200000"/>
              <a:gd name="adj2" fmla="val 9903747"/>
            </a:avLst>
          </a:prstGeom>
          <a:ln w="19050">
            <a:solidFill>
              <a:schemeClr val="accent6"/>
            </a:solidFill>
            <a:prstDash val="sysDot"/>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defTabSz="1219170" fontAlgn="base">
              <a:spcBef>
                <a:spcPct val="0"/>
              </a:spcBef>
              <a:spcAft>
                <a:spcPct val="0"/>
              </a:spcAft>
            </a:pPr>
            <a:endParaRPr lang="en-IN" sz="2400" dirty="0">
              <a:solidFill>
                <a:srgbClr val="FFFFFF"/>
              </a:solidFill>
              <a:latin typeface="Arial"/>
            </a:endParaRPr>
          </a:p>
        </p:txBody>
      </p:sp>
      <p:sp>
        <p:nvSpPr>
          <p:cNvPr id="32" name="Rounded Rectangle 31">
            <a:extLst>
              <a:ext uri="{FF2B5EF4-FFF2-40B4-BE49-F238E27FC236}">
                <a16:creationId xmlns:a16="http://schemas.microsoft.com/office/drawing/2014/main" id="{500CEE6E-43FE-494B-96E6-43133458D979}"/>
              </a:ext>
            </a:extLst>
          </p:cNvPr>
          <p:cNvSpPr/>
          <p:nvPr/>
        </p:nvSpPr>
        <p:spPr>
          <a:xfrm>
            <a:off x="773152" y="2410125"/>
            <a:ext cx="1417499" cy="407644"/>
          </a:xfrm>
          <a:prstGeom prst="roundRect">
            <a:avLst>
              <a:gd name="adj" fmla="val 3179"/>
            </a:avLst>
          </a:prstGeom>
          <a:solidFill>
            <a:schemeClr val="tx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48000" tIns="48000" rIns="48000" bIns="48000" rtlCol="0" anchor="ctr"/>
          <a:lstStyle/>
          <a:p>
            <a:pPr algn="ctr" defTabSz="1219170">
              <a:lnSpc>
                <a:spcPct val="110000"/>
              </a:lnSpc>
              <a:spcBef>
                <a:spcPts val="267"/>
              </a:spcBef>
              <a:spcAft>
                <a:spcPts val="267"/>
              </a:spcAft>
              <a:defRPr/>
            </a:pPr>
            <a:endParaRPr lang="en-GB" sz="2133" dirty="0">
              <a:solidFill>
                <a:srgbClr val="FFFFFF"/>
              </a:solidFill>
              <a:latin typeface="Arial"/>
            </a:endParaRPr>
          </a:p>
        </p:txBody>
      </p:sp>
      <p:sp>
        <p:nvSpPr>
          <p:cNvPr id="24" name="Arc 23">
            <a:extLst>
              <a:ext uri="{FF2B5EF4-FFF2-40B4-BE49-F238E27FC236}">
                <a16:creationId xmlns:a16="http://schemas.microsoft.com/office/drawing/2014/main" id="{65AE4597-9D19-1D4C-990B-AF11E5A0D7C7}"/>
              </a:ext>
            </a:extLst>
          </p:cNvPr>
          <p:cNvSpPr/>
          <p:nvPr/>
        </p:nvSpPr>
        <p:spPr>
          <a:xfrm>
            <a:off x="947535" y="1944023"/>
            <a:ext cx="1068731" cy="1068731"/>
          </a:xfrm>
          <a:prstGeom prst="arc">
            <a:avLst>
              <a:gd name="adj1" fmla="val 16200000"/>
              <a:gd name="adj2" fmla="val 9903747"/>
            </a:avLst>
          </a:prstGeom>
          <a:ln w="19050">
            <a:solidFill>
              <a:schemeClr val="accent2"/>
            </a:solidFill>
            <a:prstDash val="sysDot"/>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defTabSz="1219170" fontAlgn="base">
              <a:spcBef>
                <a:spcPct val="0"/>
              </a:spcBef>
              <a:spcAft>
                <a:spcPct val="0"/>
              </a:spcAft>
            </a:pPr>
            <a:endParaRPr lang="en-IN" sz="2400" dirty="0">
              <a:solidFill>
                <a:srgbClr val="FFFFFF"/>
              </a:solidFill>
              <a:latin typeface="Arial"/>
            </a:endParaRPr>
          </a:p>
        </p:txBody>
      </p:sp>
      <p:sp>
        <p:nvSpPr>
          <p:cNvPr id="28" name="Rounded Rectangle 27">
            <a:extLst>
              <a:ext uri="{FF2B5EF4-FFF2-40B4-BE49-F238E27FC236}">
                <a16:creationId xmlns:a16="http://schemas.microsoft.com/office/drawing/2014/main" id="{7911D04A-D798-4546-A6F1-24849C186E65}"/>
              </a:ext>
            </a:extLst>
          </p:cNvPr>
          <p:cNvSpPr/>
          <p:nvPr/>
        </p:nvSpPr>
        <p:spPr>
          <a:xfrm>
            <a:off x="7762245" y="2410125"/>
            <a:ext cx="1417499" cy="407644"/>
          </a:xfrm>
          <a:prstGeom prst="roundRect">
            <a:avLst>
              <a:gd name="adj" fmla="val 3179"/>
            </a:avLst>
          </a:prstGeom>
          <a:solidFill>
            <a:schemeClr val="tx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48000" tIns="48000" rIns="48000" bIns="48000" rtlCol="0" anchor="ctr"/>
          <a:lstStyle/>
          <a:p>
            <a:pPr algn="ctr" defTabSz="1219170">
              <a:lnSpc>
                <a:spcPct val="110000"/>
              </a:lnSpc>
              <a:spcBef>
                <a:spcPts val="267"/>
              </a:spcBef>
              <a:spcAft>
                <a:spcPts val="267"/>
              </a:spcAft>
              <a:defRPr/>
            </a:pPr>
            <a:endParaRPr lang="en-GB" sz="2133" dirty="0">
              <a:solidFill>
                <a:srgbClr val="FFFFFF"/>
              </a:solidFill>
              <a:latin typeface="Arial"/>
            </a:endParaRPr>
          </a:p>
        </p:txBody>
      </p:sp>
      <p:sp>
        <p:nvSpPr>
          <p:cNvPr id="31" name="Arc 30">
            <a:extLst>
              <a:ext uri="{FF2B5EF4-FFF2-40B4-BE49-F238E27FC236}">
                <a16:creationId xmlns:a16="http://schemas.microsoft.com/office/drawing/2014/main" id="{99212D49-F298-7043-9DB0-1C037437B509}"/>
              </a:ext>
            </a:extLst>
          </p:cNvPr>
          <p:cNvSpPr/>
          <p:nvPr/>
        </p:nvSpPr>
        <p:spPr>
          <a:xfrm>
            <a:off x="7936628" y="1944023"/>
            <a:ext cx="1068731" cy="1068731"/>
          </a:xfrm>
          <a:prstGeom prst="arc">
            <a:avLst>
              <a:gd name="adj1" fmla="val 16200000"/>
              <a:gd name="adj2" fmla="val 9903747"/>
            </a:avLst>
          </a:prstGeom>
          <a:ln w="19050">
            <a:solidFill>
              <a:schemeClr val="accent3"/>
            </a:solidFill>
            <a:prstDash val="sysDot"/>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defTabSz="1219170" fontAlgn="base">
              <a:spcBef>
                <a:spcPct val="0"/>
              </a:spcBef>
              <a:spcAft>
                <a:spcPct val="0"/>
              </a:spcAft>
            </a:pPr>
            <a:endParaRPr lang="en-IN" sz="2400" dirty="0">
              <a:solidFill>
                <a:srgbClr val="FFFFFF"/>
              </a:solidFill>
              <a:latin typeface="Arial"/>
            </a:endParaRPr>
          </a:p>
        </p:txBody>
      </p:sp>
      <p:sp>
        <p:nvSpPr>
          <p:cNvPr id="43" name="Rounded Rectangle 42">
            <a:extLst>
              <a:ext uri="{FF2B5EF4-FFF2-40B4-BE49-F238E27FC236}">
                <a16:creationId xmlns:a16="http://schemas.microsoft.com/office/drawing/2014/main" id="{0D259818-D08C-3543-84E5-6E2506573045}"/>
              </a:ext>
            </a:extLst>
          </p:cNvPr>
          <p:cNvSpPr/>
          <p:nvPr/>
        </p:nvSpPr>
        <p:spPr>
          <a:xfrm>
            <a:off x="10051583" y="2410125"/>
            <a:ext cx="1417499" cy="407644"/>
          </a:xfrm>
          <a:prstGeom prst="roundRect">
            <a:avLst>
              <a:gd name="adj" fmla="val 3179"/>
            </a:avLst>
          </a:prstGeom>
          <a:solidFill>
            <a:schemeClr val="tx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48000" tIns="48000" rIns="48000" bIns="48000" rtlCol="0" anchor="ctr"/>
          <a:lstStyle/>
          <a:p>
            <a:pPr algn="ctr" defTabSz="1219170">
              <a:lnSpc>
                <a:spcPct val="110000"/>
              </a:lnSpc>
              <a:spcBef>
                <a:spcPts val="267"/>
              </a:spcBef>
              <a:spcAft>
                <a:spcPts val="267"/>
              </a:spcAft>
              <a:defRPr/>
            </a:pPr>
            <a:endParaRPr lang="en-GB" sz="2133" dirty="0">
              <a:solidFill>
                <a:srgbClr val="FFFFFF"/>
              </a:solidFill>
              <a:latin typeface="Arial"/>
            </a:endParaRPr>
          </a:p>
        </p:txBody>
      </p:sp>
      <p:sp>
        <p:nvSpPr>
          <p:cNvPr id="46" name="Arc 45">
            <a:extLst>
              <a:ext uri="{FF2B5EF4-FFF2-40B4-BE49-F238E27FC236}">
                <a16:creationId xmlns:a16="http://schemas.microsoft.com/office/drawing/2014/main" id="{767921B2-2381-1445-ABE9-1580D4528128}"/>
              </a:ext>
            </a:extLst>
          </p:cNvPr>
          <p:cNvSpPr/>
          <p:nvPr/>
        </p:nvSpPr>
        <p:spPr>
          <a:xfrm>
            <a:off x="10225965" y="1944023"/>
            <a:ext cx="1068731" cy="1068731"/>
          </a:xfrm>
          <a:prstGeom prst="arc">
            <a:avLst>
              <a:gd name="adj1" fmla="val 16200000"/>
              <a:gd name="adj2" fmla="val 9903747"/>
            </a:avLst>
          </a:prstGeom>
          <a:ln w="19050">
            <a:solidFill>
              <a:schemeClr val="accent5"/>
            </a:solidFill>
            <a:prstDash val="sysDot"/>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defTabSz="1219170" fontAlgn="base">
              <a:spcBef>
                <a:spcPct val="0"/>
              </a:spcBef>
              <a:spcAft>
                <a:spcPct val="0"/>
              </a:spcAft>
            </a:pPr>
            <a:endParaRPr lang="en-IN" sz="2400" dirty="0">
              <a:solidFill>
                <a:srgbClr val="FFFFFF"/>
              </a:solidFill>
              <a:latin typeface="Arial"/>
            </a:endParaRPr>
          </a:p>
        </p:txBody>
      </p:sp>
      <p:pic>
        <p:nvPicPr>
          <p:cNvPr id="52" name="Graphic 51">
            <a:extLst>
              <a:ext uri="{FF2B5EF4-FFF2-40B4-BE49-F238E27FC236}">
                <a16:creationId xmlns:a16="http://schemas.microsoft.com/office/drawing/2014/main" id="{98D82D03-E586-2A43-9499-31EC0FC5895E}"/>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287578" y="2153637"/>
            <a:ext cx="422999" cy="642331"/>
          </a:xfrm>
          <a:prstGeom prst="rect">
            <a:avLst/>
          </a:prstGeom>
        </p:spPr>
      </p:pic>
      <p:pic>
        <p:nvPicPr>
          <p:cNvPr id="53" name="Graphic 52">
            <a:extLst>
              <a:ext uri="{FF2B5EF4-FFF2-40B4-BE49-F238E27FC236}">
                <a16:creationId xmlns:a16="http://schemas.microsoft.com/office/drawing/2014/main" id="{7B522DAA-7B29-2146-8935-4F7B778C1F37}"/>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0499251" y="2146317"/>
            <a:ext cx="540828" cy="593409"/>
          </a:xfrm>
          <a:prstGeom prst="rect">
            <a:avLst/>
          </a:prstGeom>
        </p:spPr>
      </p:pic>
      <p:pic>
        <p:nvPicPr>
          <p:cNvPr id="54" name="Graphic 53">
            <a:extLst>
              <a:ext uri="{FF2B5EF4-FFF2-40B4-BE49-F238E27FC236}">
                <a16:creationId xmlns:a16="http://schemas.microsoft.com/office/drawing/2014/main" id="{BD96C46C-0B76-D848-B0D0-B7BE95DD4504}"/>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1187810" y="2201503"/>
            <a:ext cx="565469" cy="594468"/>
          </a:xfrm>
          <a:prstGeom prst="rect">
            <a:avLst/>
          </a:prstGeom>
        </p:spPr>
      </p:pic>
      <p:pic>
        <p:nvPicPr>
          <p:cNvPr id="60" name="Graphic 59">
            <a:extLst>
              <a:ext uri="{FF2B5EF4-FFF2-40B4-BE49-F238E27FC236}">
                <a16:creationId xmlns:a16="http://schemas.microsoft.com/office/drawing/2014/main" id="{B1549ACA-A82B-2D4A-9B70-335F8243A0FB}"/>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3513561" y="2162860"/>
            <a:ext cx="503952" cy="645688"/>
          </a:xfrm>
          <a:prstGeom prst="rect">
            <a:avLst/>
          </a:prstGeom>
        </p:spPr>
      </p:pic>
      <p:pic>
        <p:nvPicPr>
          <p:cNvPr id="61" name="Graphic 60">
            <a:extLst>
              <a:ext uri="{FF2B5EF4-FFF2-40B4-BE49-F238E27FC236}">
                <a16:creationId xmlns:a16="http://schemas.microsoft.com/office/drawing/2014/main" id="{5031F321-8D60-4941-B9EB-D7773E44782C}"/>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5866624" y="2161075"/>
            <a:ext cx="608619" cy="608619"/>
          </a:xfrm>
          <a:prstGeom prst="rect">
            <a:avLst/>
          </a:prstGeom>
        </p:spPr>
      </p:pic>
      <p:sp>
        <p:nvSpPr>
          <p:cNvPr id="62" name="Rounded Rectangle 29">
            <a:extLst>
              <a:ext uri="{FF2B5EF4-FFF2-40B4-BE49-F238E27FC236}">
                <a16:creationId xmlns:a16="http://schemas.microsoft.com/office/drawing/2014/main" id="{BBEE6C48-C82B-F041-B73F-48E8783402DC}"/>
              </a:ext>
            </a:extLst>
          </p:cNvPr>
          <p:cNvSpPr/>
          <p:nvPr/>
        </p:nvSpPr>
        <p:spPr>
          <a:xfrm>
            <a:off x="540413" y="5524661"/>
            <a:ext cx="1853256" cy="526545"/>
          </a:xfrm>
          <a:prstGeom prst="roundRect">
            <a:avLst>
              <a:gd name="adj" fmla="val 7739"/>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lIns="48000" tIns="48000" rIns="48000" bIns="48000" rtlCol="0" anchor="ctr"/>
          <a:lstStyle/>
          <a:p>
            <a:pPr algn="ctr" defTabSz="1219050" fontAlgn="base">
              <a:spcBef>
                <a:spcPts val="267"/>
              </a:spcBef>
              <a:spcAft>
                <a:spcPts val="267"/>
              </a:spcAft>
            </a:pPr>
            <a:r>
              <a:rPr lang="en-GB" sz="933" dirty="0">
                <a:solidFill>
                  <a:srgbClr val="FFFFFF"/>
                </a:solidFill>
                <a:latin typeface="Arial"/>
                <a:cs typeface="Arial" charset="0"/>
                <a:sym typeface="Helvetica Light"/>
              </a:rPr>
              <a:t>Includes our </a:t>
            </a:r>
            <a:r>
              <a:rPr lang="en-GB" sz="933" b="1" dirty="0">
                <a:solidFill>
                  <a:srgbClr val="FFFFFF"/>
                </a:solidFill>
                <a:latin typeface="Arial"/>
                <a:cs typeface="Arial" charset="0"/>
                <a:sym typeface="Helvetica Light"/>
              </a:rPr>
              <a:t>Cybersecurity Advisory Services for OT</a:t>
            </a:r>
          </a:p>
        </p:txBody>
      </p:sp>
    </p:spTree>
    <p:extLst>
      <p:ext uri="{BB962C8B-B14F-4D97-AF65-F5344CB8AC3E}">
        <p14:creationId xmlns:p14="http://schemas.microsoft.com/office/powerpoint/2010/main" val="290231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3648E9C-CFE1-3646-9025-DABF49CEA3D8}"/>
              </a:ext>
            </a:extLst>
          </p:cNvPr>
          <p:cNvSpPr/>
          <p:nvPr/>
        </p:nvSpPr>
        <p:spPr>
          <a:xfrm>
            <a:off x="-2" y="0"/>
            <a:ext cx="4949687" cy="6853073"/>
          </a:xfrm>
          <a:prstGeom prst="rect">
            <a:avLst/>
          </a:prstGeom>
          <a:solidFill>
            <a:schemeClr val="accent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fontAlgn="auto">
              <a:lnSpc>
                <a:spcPct val="110000"/>
              </a:lnSpc>
              <a:spcBef>
                <a:spcPts val="200"/>
              </a:spcBef>
              <a:spcAft>
                <a:spcPts val="200"/>
              </a:spcAft>
            </a:pPr>
            <a:endParaRPr lang="en-US" sz="1600" dirty="0"/>
          </a:p>
        </p:txBody>
      </p:sp>
      <p:pic>
        <p:nvPicPr>
          <p:cNvPr id="6" name="Picture 5" descr="A picture containing person, fence, building, standing&#10;&#10;Description automatically generated">
            <a:extLst>
              <a:ext uri="{FF2B5EF4-FFF2-40B4-BE49-F238E27FC236}">
                <a16:creationId xmlns:a16="http://schemas.microsoft.com/office/drawing/2014/main" id="{86D90FA9-A4DE-F54B-BACD-F3383AB980F1}"/>
              </a:ext>
            </a:extLst>
          </p:cNvPr>
          <p:cNvPicPr>
            <a:picLocks noChangeAspect="1"/>
          </p:cNvPicPr>
          <p:nvPr/>
        </p:nvPicPr>
        <p:blipFill rotWithShape="1">
          <a:blip r:embed="rId3" cstate="email">
            <a:alphaModFix amt="85000"/>
            <a:extLst>
              <a:ext uri="{28A0092B-C50C-407E-A947-70E740481C1C}">
                <a14:useLocalDpi xmlns:a14="http://schemas.microsoft.com/office/drawing/2010/main"/>
              </a:ext>
            </a:extLst>
          </a:blip>
          <a:srcRect/>
          <a:stretch/>
        </p:blipFill>
        <p:spPr>
          <a:xfrm>
            <a:off x="-2" y="0"/>
            <a:ext cx="4949687" cy="6858000"/>
          </a:xfrm>
          <a:prstGeom prst="rect">
            <a:avLst/>
          </a:prstGeom>
        </p:spPr>
      </p:pic>
      <p:sp>
        <p:nvSpPr>
          <p:cNvPr id="24" name="Rectangle 23">
            <a:extLst>
              <a:ext uri="{FF2B5EF4-FFF2-40B4-BE49-F238E27FC236}">
                <a16:creationId xmlns:a16="http://schemas.microsoft.com/office/drawing/2014/main" id="{ABB9AFDF-F270-A348-901C-431669A0E137}"/>
              </a:ext>
            </a:extLst>
          </p:cNvPr>
          <p:cNvSpPr/>
          <p:nvPr/>
        </p:nvSpPr>
        <p:spPr>
          <a:xfrm>
            <a:off x="-10970" y="36435"/>
            <a:ext cx="4949687" cy="6853073"/>
          </a:xfrm>
          <a:prstGeom prst="rect">
            <a:avLst/>
          </a:prstGeom>
          <a:gradFill>
            <a:gsLst>
              <a:gs pos="0">
                <a:schemeClr val="tx1">
                  <a:lumMod val="0"/>
                  <a:alpha val="57000"/>
                </a:schemeClr>
              </a:gs>
              <a:gs pos="100000">
                <a:schemeClr val="tx1">
                  <a:lumMod val="0"/>
                  <a:alpha val="30000"/>
                </a:schemeClr>
              </a:gs>
            </a:gsLst>
            <a:lin ang="16200000" scaled="1"/>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48000" tIns="48000" rIns="48000" bIns="48000" rtlCol="0" anchor="ctr"/>
          <a:lstStyle/>
          <a:p>
            <a:pPr algn="ctr" defTabSz="1219170">
              <a:lnSpc>
                <a:spcPct val="110000"/>
              </a:lnSpc>
              <a:spcBef>
                <a:spcPts val="267"/>
              </a:spcBef>
              <a:spcAft>
                <a:spcPts val="267"/>
              </a:spcAft>
              <a:defRPr/>
            </a:pPr>
            <a:endParaRPr lang="en-US" sz="2133" dirty="0">
              <a:solidFill>
                <a:srgbClr val="FFFFFF"/>
              </a:solidFill>
              <a:latin typeface="Arial"/>
            </a:endParaRPr>
          </a:p>
        </p:txBody>
      </p:sp>
      <p:sp>
        <p:nvSpPr>
          <p:cNvPr id="23" name="Rounded Rectangle 22">
            <a:extLst>
              <a:ext uri="{FF2B5EF4-FFF2-40B4-BE49-F238E27FC236}">
                <a16:creationId xmlns:a16="http://schemas.microsoft.com/office/drawing/2014/main" id="{67DABB6C-6275-A148-9CB4-206A7AA92359}"/>
              </a:ext>
            </a:extLst>
          </p:cNvPr>
          <p:cNvSpPr/>
          <p:nvPr/>
        </p:nvSpPr>
        <p:spPr>
          <a:xfrm>
            <a:off x="8745574" y="2074105"/>
            <a:ext cx="3194433" cy="1767201"/>
          </a:xfrm>
          <a:prstGeom prst="roundRect">
            <a:avLst>
              <a:gd name="adj" fmla="val 2853"/>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6000" tIns="384000" rIns="96000" bIns="96000" rtlCol="0" anchor="t" anchorCtr="0"/>
          <a:lstStyle/>
          <a:p>
            <a:pPr marL="128690" indent="-380990" algn="ctr" defTabSz="1219170" fontAlgn="base">
              <a:spcBef>
                <a:spcPct val="0"/>
              </a:spcBef>
              <a:spcAft>
                <a:spcPct val="0"/>
              </a:spcAft>
            </a:pPr>
            <a:r>
              <a:rPr lang="en-US" sz="1200" dirty="0">
                <a:solidFill>
                  <a:schemeClr val="tx1"/>
                </a:solidFill>
                <a:latin typeface="Arial"/>
              </a:rPr>
              <a:t>Together, we determine the gaps </a:t>
            </a:r>
            <a:br>
              <a:rPr lang="en-US" sz="1200" dirty="0">
                <a:solidFill>
                  <a:schemeClr val="tx1"/>
                </a:solidFill>
                <a:latin typeface="Arial"/>
              </a:rPr>
            </a:br>
            <a:r>
              <a:rPr lang="en-US" sz="1200" dirty="0">
                <a:solidFill>
                  <a:schemeClr val="tx1"/>
                </a:solidFill>
                <a:latin typeface="Arial"/>
              </a:rPr>
              <a:t>between your security posture today </a:t>
            </a:r>
            <a:br>
              <a:rPr lang="en-US" sz="1200" dirty="0">
                <a:solidFill>
                  <a:schemeClr val="tx1"/>
                </a:solidFill>
                <a:latin typeface="Arial"/>
              </a:rPr>
            </a:br>
            <a:r>
              <a:rPr lang="en-US" sz="1200" dirty="0">
                <a:solidFill>
                  <a:schemeClr val="tx1"/>
                </a:solidFill>
                <a:latin typeface="Arial"/>
              </a:rPr>
              <a:t>versus where you should be and how </a:t>
            </a:r>
            <a:br>
              <a:rPr lang="en-US" sz="1200" dirty="0">
                <a:solidFill>
                  <a:schemeClr val="tx1"/>
                </a:solidFill>
                <a:latin typeface="Arial"/>
              </a:rPr>
            </a:br>
            <a:r>
              <a:rPr lang="en-US" sz="1200" dirty="0">
                <a:solidFill>
                  <a:schemeClr val="tx1"/>
                </a:solidFill>
                <a:latin typeface="Arial"/>
              </a:rPr>
              <a:t>your organization bridges the gap to </a:t>
            </a:r>
            <a:br>
              <a:rPr lang="en-US" sz="1200" dirty="0">
                <a:solidFill>
                  <a:schemeClr val="tx1"/>
                </a:solidFill>
                <a:latin typeface="Arial"/>
              </a:rPr>
            </a:br>
            <a:r>
              <a:rPr lang="en-US" sz="1200" dirty="0">
                <a:solidFill>
                  <a:schemeClr val="tx1"/>
                </a:solidFill>
                <a:latin typeface="Arial"/>
              </a:rPr>
              <a:t>meet future requirements.</a:t>
            </a:r>
          </a:p>
        </p:txBody>
      </p:sp>
      <p:sp>
        <p:nvSpPr>
          <p:cNvPr id="61" name="Rectangle 60">
            <a:extLst>
              <a:ext uri="{FF2B5EF4-FFF2-40B4-BE49-F238E27FC236}">
                <a16:creationId xmlns:a16="http://schemas.microsoft.com/office/drawing/2014/main" id="{77A44E9A-F970-C648-8FA2-4CB9E7A7DBE7}"/>
              </a:ext>
            </a:extLst>
          </p:cNvPr>
          <p:cNvSpPr/>
          <p:nvPr/>
        </p:nvSpPr>
        <p:spPr>
          <a:xfrm>
            <a:off x="9868282" y="1973493"/>
            <a:ext cx="949016" cy="191315"/>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6000" tIns="384000" rIns="96000" bIns="96000" rtlCol="0" anchor="t" anchorCtr="0"/>
          <a:lstStyle/>
          <a:p>
            <a:pPr marL="128690" indent="-380990" algn="ctr" defTabSz="1219170" fontAlgn="base">
              <a:spcBef>
                <a:spcPct val="0"/>
              </a:spcBef>
              <a:spcAft>
                <a:spcPct val="0"/>
              </a:spcAft>
            </a:pPr>
            <a:endParaRPr lang="en-US" sz="1067" dirty="0">
              <a:solidFill>
                <a:schemeClr val="tx1"/>
              </a:solidFill>
              <a:latin typeface="Arial"/>
            </a:endParaRPr>
          </a:p>
        </p:txBody>
      </p:sp>
      <p:sp>
        <p:nvSpPr>
          <p:cNvPr id="30" name="Rounded Rectangle 29">
            <a:extLst>
              <a:ext uri="{FF2B5EF4-FFF2-40B4-BE49-F238E27FC236}">
                <a16:creationId xmlns:a16="http://schemas.microsoft.com/office/drawing/2014/main" id="{8AED2D32-B1E3-7543-A50C-E2081E29DC98}"/>
              </a:ext>
            </a:extLst>
          </p:cNvPr>
          <p:cNvSpPr/>
          <p:nvPr/>
        </p:nvSpPr>
        <p:spPr>
          <a:xfrm>
            <a:off x="8745574" y="4409811"/>
            <a:ext cx="3194433" cy="1943271"/>
          </a:xfrm>
          <a:prstGeom prst="roundRect">
            <a:avLst>
              <a:gd name="adj" fmla="val 2759"/>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6000" tIns="384000" rIns="96000" bIns="96000" rtlCol="0" anchor="t" anchorCtr="0"/>
          <a:lstStyle/>
          <a:p>
            <a:pPr marL="128690" indent="-380990" algn="ctr" defTabSz="1219170" fontAlgn="base">
              <a:spcBef>
                <a:spcPct val="0"/>
              </a:spcBef>
              <a:spcAft>
                <a:spcPct val="0"/>
              </a:spcAft>
            </a:pPr>
            <a:r>
              <a:rPr lang="en-US" sz="1200" dirty="0">
                <a:solidFill>
                  <a:schemeClr val="tx1"/>
                </a:solidFill>
                <a:latin typeface="Arial"/>
              </a:rPr>
              <a:t>An action-oriented roadmap to </a:t>
            </a:r>
            <a:br>
              <a:rPr lang="en-US" sz="1200" dirty="0">
                <a:solidFill>
                  <a:schemeClr val="tx1"/>
                </a:solidFill>
                <a:latin typeface="Arial"/>
              </a:rPr>
            </a:br>
            <a:r>
              <a:rPr lang="en-US" sz="1200" dirty="0">
                <a:solidFill>
                  <a:schemeClr val="tx1"/>
                </a:solidFill>
                <a:latin typeface="Arial"/>
              </a:rPr>
              <a:t>support budget and resource allocation </a:t>
            </a:r>
            <a:br>
              <a:rPr lang="en-US" sz="1200" dirty="0">
                <a:solidFill>
                  <a:schemeClr val="tx1"/>
                </a:solidFill>
                <a:latin typeface="Arial"/>
              </a:rPr>
            </a:br>
            <a:r>
              <a:rPr lang="en-US" sz="1200" dirty="0">
                <a:solidFill>
                  <a:schemeClr val="tx1"/>
                </a:solidFill>
                <a:latin typeface="Arial"/>
              </a:rPr>
              <a:t>or simply aligned to an existing strategy </a:t>
            </a:r>
            <a:br>
              <a:rPr lang="en-US" sz="1200" dirty="0">
                <a:solidFill>
                  <a:schemeClr val="tx1"/>
                </a:solidFill>
                <a:latin typeface="Arial"/>
              </a:rPr>
            </a:br>
            <a:r>
              <a:rPr lang="en-US" sz="1200" dirty="0">
                <a:solidFill>
                  <a:schemeClr val="tx1"/>
                </a:solidFill>
                <a:latin typeface="Arial"/>
              </a:rPr>
              <a:t>for confirmation and reassurance.</a:t>
            </a:r>
          </a:p>
        </p:txBody>
      </p:sp>
      <p:sp>
        <p:nvSpPr>
          <p:cNvPr id="35" name="Rounded Rectangle 34">
            <a:extLst>
              <a:ext uri="{FF2B5EF4-FFF2-40B4-BE49-F238E27FC236}">
                <a16:creationId xmlns:a16="http://schemas.microsoft.com/office/drawing/2014/main" id="{F2D00513-B816-B34E-B26D-7F5D621D8F1D}"/>
              </a:ext>
            </a:extLst>
          </p:cNvPr>
          <p:cNvSpPr/>
          <p:nvPr/>
        </p:nvSpPr>
        <p:spPr>
          <a:xfrm>
            <a:off x="5211086" y="2074105"/>
            <a:ext cx="3330243" cy="1767201"/>
          </a:xfrm>
          <a:prstGeom prst="roundRect">
            <a:avLst>
              <a:gd name="adj" fmla="val 2360"/>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6000" tIns="384000" rIns="96000" bIns="96000" rtlCol="0" anchor="t" anchorCtr="0"/>
          <a:lstStyle/>
          <a:p>
            <a:pPr marL="128690" indent="-380990" algn="ctr" defTabSz="1219170" fontAlgn="base">
              <a:spcBef>
                <a:spcPct val="0"/>
              </a:spcBef>
              <a:spcAft>
                <a:spcPct val="0"/>
              </a:spcAft>
            </a:pPr>
            <a:r>
              <a:rPr lang="en-US" sz="1200" dirty="0">
                <a:solidFill>
                  <a:schemeClr val="tx1"/>
                </a:solidFill>
              </a:rPr>
              <a:t>We engage your key stakeholders and subject matter experts through a series </a:t>
            </a:r>
            <a:br>
              <a:rPr lang="en-US" sz="1200" dirty="0">
                <a:solidFill>
                  <a:schemeClr val="tx1"/>
                </a:solidFill>
              </a:rPr>
            </a:br>
            <a:r>
              <a:rPr lang="en-US" sz="1200" dirty="0">
                <a:solidFill>
                  <a:schemeClr val="tx1"/>
                </a:solidFill>
              </a:rPr>
              <a:t>of workshops and interviews to analyze </a:t>
            </a:r>
            <a:br>
              <a:rPr lang="en-US" sz="1200" dirty="0">
                <a:solidFill>
                  <a:schemeClr val="tx1"/>
                </a:solidFill>
              </a:rPr>
            </a:br>
            <a:r>
              <a:rPr lang="en-US" sz="1200" dirty="0">
                <a:solidFill>
                  <a:schemeClr val="tx1"/>
                </a:solidFill>
              </a:rPr>
              <a:t>the maturity of capabilities of your organizations aligned to industry recommended best practices and expertise.</a:t>
            </a:r>
            <a:endParaRPr lang="en-US" sz="1200" dirty="0">
              <a:solidFill>
                <a:schemeClr val="tx1"/>
              </a:solidFill>
              <a:latin typeface="Arial"/>
            </a:endParaRPr>
          </a:p>
        </p:txBody>
      </p:sp>
      <p:sp>
        <p:nvSpPr>
          <p:cNvPr id="55" name="Rectangle 54">
            <a:extLst>
              <a:ext uri="{FF2B5EF4-FFF2-40B4-BE49-F238E27FC236}">
                <a16:creationId xmlns:a16="http://schemas.microsoft.com/office/drawing/2014/main" id="{6DBFCBB9-5909-404C-A10A-50760F52E638}"/>
              </a:ext>
            </a:extLst>
          </p:cNvPr>
          <p:cNvSpPr/>
          <p:nvPr/>
        </p:nvSpPr>
        <p:spPr>
          <a:xfrm>
            <a:off x="6401699" y="1973493"/>
            <a:ext cx="949016" cy="191315"/>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6000" tIns="384000" rIns="96000" bIns="96000" rtlCol="0" anchor="t" anchorCtr="0"/>
          <a:lstStyle/>
          <a:p>
            <a:pPr marL="128690" indent="-380990" algn="ctr" defTabSz="1219170" fontAlgn="base">
              <a:spcBef>
                <a:spcPct val="0"/>
              </a:spcBef>
              <a:spcAft>
                <a:spcPct val="0"/>
              </a:spcAft>
            </a:pPr>
            <a:endParaRPr lang="en-US" sz="1067" dirty="0">
              <a:solidFill>
                <a:schemeClr val="tx1"/>
              </a:solidFill>
              <a:latin typeface="Arial"/>
            </a:endParaRPr>
          </a:p>
        </p:txBody>
      </p:sp>
      <p:sp>
        <p:nvSpPr>
          <p:cNvPr id="27" name="Rounded Rectangle 26">
            <a:extLst>
              <a:ext uri="{FF2B5EF4-FFF2-40B4-BE49-F238E27FC236}">
                <a16:creationId xmlns:a16="http://schemas.microsoft.com/office/drawing/2014/main" id="{A7A10E80-1B7C-AA40-903F-B94F9CC6B6A7}"/>
              </a:ext>
            </a:extLst>
          </p:cNvPr>
          <p:cNvSpPr/>
          <p:nvPr/>
        </p:nvSpPr>
        <p:spPr>
          <a:xfrm>
            <a:off x="5211086" y="4409811"/>
            <a:ext cx="3330243" cy="1943271"/>
          </a:xfrm>
          <a:prstGeom prst="roundRect">
            <a:avLst>
              <a:gd name="adj" fmla="val 2310"/>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6000" tIns="384000" rIns="96000" bIns="96000" rtlCol="0" anchor="t" anchorCtr="0"/>
          <a:lstStyle/>
          <a:p>
            <a:pPr marL="128690" indent="-380990" algn="ctr" defTabSz="1219170" fontAlgn="base">
              <a:spcBef>
                <a:spcPct val="0"/>
              </a:spcBef>
              <a:spcAft>
                <a:spcPct val="0"/>
              </a:spcAft>
            </a:pPr>
            <a:r>
              <a:rPr lang="en-US" sz="1200" dirty="0">
                <a:solidFill>
                  <a:schemeClr val="tx1"/>
                </a:solidFill>
                <a:latin typeface="Arial"/>
              </a:rPr>
              <a:t>We then benchmark the results against </a:t>
            </a:r>
            <a:br>
              <a:rPr lang="en-US" sz="1200" dirty="0">
                <a:solidFill>
                  <a:schemeClr val="tx1"/>
                </a:solidFill>
                <a:latin typeface="Arial"/>
              </a:rPr>
            </a:br>
            <a:r>
              <a:rPr lang="en-US" sz="1200" dirty="0">
                <a:solidFill>
                  <a:schemeClr val="tx1"/>
                </a:solidFill>
                <a:latin typeface="Arial"/>
              </a:rPr>
              <a:t>other organizations in your industry </a:t>
            </a:r>
            <a:br>
              <a:rPr lang="en-US" sz="1200" dirty="0">
                <a:solidFill>
                  <a:schemeClr val="tx1"/>
                </a:solidFill>
                <a:latin typeface="Arial"/>
              </a:rPr>
            </a:br>
            <a:r>
              <a:rPr lang="en-US" sz="1200" dirty="0">
                <a:solidFill>
                  <a:schemeClr val="tx1"/>
                </a:solidFill>
                <a:latin typeface="Arial"/>
              </a:rPr>
              <a:t>and region to develop a highly tailored recommended roadmap focused on improving the efficacy of your OT cybersecurity program supporting operational resiliency.</a:t>
            </a:r>
          </a:p>
        </p:txBody>
      </p:sp>
      <p:sp>
        <p:nvSpPr>
          <p:cNvPr id="25" name="Rectangle 24">
            <a:extLst>
              <a:ext uri="{FF2B5EF4-FFF2-40B4-BE49-F238E27FC236}">
                <a16:creationId xmlns:a16="http://schemas.microsoft.com/office/drawing/2014/main" id="{36832453-3AF2-3249-A8F4-D538E9B3D123}"/>
              </a:ext>
            </a:extLst>
          </p:cNvPr>
          <p:cNvSpPr/>
          <p:nvPr/>
        </p:nvSpPr>
        <p:spPr bwMode="auto">
          <a:xfrm>
            <a:off x="415889" y="4163331"/>
            <a:ext cx="4082879" cy="2419832"/>
          </a:xfrm>
          <a:prstGeom prst="rect">
            <a:avLst/>
          </a:prstGeom>
          <a:noFill/>
          <a:ln w="19050">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48000" tIns="48000" rIns="48000" bIns="48000" anchor="ctr"/>
          <a:lstStyle/>
          <a:p>
            <a:pPr algn="ctr" defTabSz="1219170">
              <a:spcAft>
                <a:spcPts val="800"/>
              </a:spcAft>
            </a:pPr>
            <a:r>
              <a:rPr lang="en-US" sz="2400" b="1" dirty="0">
                <a:solidFill>
                  <a:schemeClr val="bg1"/>
                </a:solidFill>
                <a:latin typeface="Arial"/>
              </a:rPr>
              <a:t>Cybersecurity Advisory </a:t>
            </a:r>
            <a:r>
              <a:rPr lang="en-US" sz="2400" dirty="0">
                <a:solidFill>
                  <a:schemeClr val="bg1"/>
                </a:solidFill>
                <a:latin typeface="Arial"/>
              </a:rPr>
              <a:t>for </a:t>
            </a:r>
            <a:br>
              <a:rPr lang="en-US" sz="3200" b="1" dirty="0">
                <a:solidFill>
                  <a:schemeClr val="bg1"/>
                </a:solidFill>
                <a:latin typeface="Arial"/>
              </a:rPr>
            </a:br>
            <a:r>
              <a:rPr lang="en-US" sz="3600" b="1" dirty="0">
                <a:solidFill>
                  <a:schemeClr val="accent5">
                    <a:lumMod val="20000"/>
                    <a:lumOff val="80000"/>
                  </a:schemeClr>
                </a:solidFill>
                <a:latin typeface="Arial"/>
              </a:rPr>
              <a:t>Operational Technology</a:t>
            </a:r>
            <a:endParaRPr lang="en-US" sz="2400" b="1" dirty="0">
              <a:solidFill>
                <a:schemeClr val="accent5">
                  <a:lumMod val="20000"/>
                  <a:lumOff val="80000"/>
                </a:schemeClr>
              </a:solidFill>
              <a:latin typeface="Arial"/>
            </a:endParaRPr>
          </a:p>
        </p:txBody>
      </p:sp>
      <p:sp>
        <p:nvSpPr>
          <p:cNvPr id="34" name="Rectangle 33">
            <a:extLst>
              <a:ext uri="{FF2B5EF4-FFF2-40B4-BE49-F238E27FC236}">
                <a16:creationId xmlns:a16="http://schemas.microsoft.com/office/drawing/2014/main" id="{27AE9F8A-1E18-1546-A31A-EBE5FE790BED}"/>
              </a:ext>
            </a:extLst>
          </p:cNvPr>
          <p:cNvSpPr/>
          <p:nvPr/>
        </p:nvSpPr>
        <p:spPr>
          <a:xfrm>
            <a:off x="5468112" y="385957"/>
            <a:ext cx="6254495" cy="1169551"/>
          </a:xfrm>
          <a:prstGeom prst="rect">
            <a:avLst/>
          </a:prstGeom>
        </p:spPr>
        <p:txBody>
          <a:bodyPr wrap="square">
            <a:spAutoFit/>
          </a:bodyPr>
          <a:lstStyle/>
          <a:p>
            <a:pPr algn="ctr" defTabSz="609578" fontAlgn="base">
              <a:spcBef>
                <a:spcPct val="0"/>
              </a:spcBef>
              <a:spcAft>
                <a:spcPct val="0"/>
              </a:spcAft>
              <a:defRPr/>
            </a:pPr>
            <a:r>
              <a:rPr lang="en-US" sz="1400" dirty="0">
                <a:latin typeface="Arial" charset="0"/>
                <a:ea typeface="Arial" charset="0"/>
                <a:cs typeface="Arial" charset="0"/>
                <a:sym typeface="Helvetica Light"/>
              </a:rPr>
              <a:t>Our </a:t>
            </a:r>
            <a:r>
              <a:rPr lang="en-US" sz="1400" b="1" dirty="0">
                <a:latin typeface="Arial" charset="0"/>
                <a:ea typeface="Arial" charset="0"/>
                <a:cs typeface="Arial" charset="0"/>
                <a:sym typeface="Helvetica Light"/>
              </a:rPr>
              <a:t>Cybersecurity Advisory </a:t>
            </a:r>
            <a:r>
              <a:rPr lang="en-US" sz="1400" dirty="0">
                <a:latin typeface="Arial" charset="0"/>
                <a:ea typeface="Arial" charset="0"/>
                <a:cs typeface="Arial" charset="0"/>
                <a:sym typeface="Helvetica Light"/>
              </a:rPr>
              <a:t>service for OT is a business-outcome driven consulting engagement with a flexible, modular framework that spans the entire lifecycle of security from developing a strategy and plan aligned to your business needs, optimizing existing security controls, to designing your next-generation OT security architecture, policies and control framework. </a:t>
            </a:r>
            <a:endParaRPr lang="en-US" sz="1400" b="1" dirty="0">
              <a:latin typeface="Arial" charset="0"/>
              <a:ea typeface="Arial" charset="0"/>
              <a:cs typeface="Arial" charset="0"/>
              <a:sym typeface="Helvetica Light"/>
            </a:endParaRPr>
          </a:p>
        </p:txBody>
      </p:sp>
      <p:pic>
        <p:nvPicPr>
          <p:cNvPr id="48" name="Graphic 47">
            <a:extLst>
              <a:ext uri="{FF2B5EF4-FFF2-40B4-BE49-F238E27FC236}">
                <a16:creationId xmlns:a16="http://schemas.microsoft.com/office/drawing/2014/main" id="{A16E9B0E-7C3F-7F49-BE10-CEAEEF7C214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937430" y="3190432"/>
            <a:ext cx="1039796" cy="1192300"/>
          </a:xfrm>
          <a:prstGeom prst="rect">
            <a:avLst/>
          </a:prstGeom>
        </p:spPr>
      </p:pic>
      <p:pic>
        <p:nvPicPr>
          <p:cNvPr id="59" name="Graphic 58">
            <a:extLst>
              <a:ext uri="{FF2B5EF4-FFF2-40B4-BE49-F238E27FC236}">
                <a16:creationId xmlns:a16="http://schemas.microsoft.com/office/drawing/2014/main" id="{A9625606-8F48-814D-A025-3D88747236F9}"/>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6631345" y="1819247"/>
            <a:ext cx="489725" cy="478336"/>
          </a:xfrm>
          <a:prstGeom prst="rect">
            <a:avLst/>
          </a:prstGeom>
        </p:spPr>
      </p:pic>
      <p:pic>
        <p:nvPicPr>
          <p:cNvPr id="60" name="Graphic 59">
            <a:extLst>
              <a:ext uri="{FF2B5EF4-FFF2-40B4-BE49-F238E27FC236}">
                <a16:creationId xmlns:a16="http://schemas.microsoft.com/office/drawing/2014/main" id="{3B0D89A2-99FD-0349-82B7-30F648FB5EB2}"/>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0097788" y="1819247"/>
            <a:ext cx="490004" cy="478336"/>
          </a:xfrm>
          <a:prstGeom prst="rect">
            <a:avLst/>
          </a:prstGeom>
        </p:spPr>
      </p:pic>
      <p:sp>
        <p:nvSpPr>
          <p:cNvPr id="62" name="Rectangle 61">
            <a:extLst>
              <a:ext uri="{FF2B5EF4-FFF2-40B4-BE49-F238E27FC236}">
                <a16:creationId xmlns:a16="http://schemas.microsoft.com/office/drawing/2014/main" id="{BA27ACF9-E161-3B44-98AA-48C409E1863E}"/>
              </a:ext>
            </a:extLst>
          </p:cNvPr>
          <p:cNvSpPr/>
          <p:nvPr/>
        </p:nvSpPr>
        <p:spPr>
          <a:xfrm>
            <a:off x="9868282" y="4294740"/>
            <a:ext cx="949016" cy="191315"/>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6000" tIns="384000" rIns="96000" bIns="96000" rtlCol="0" anchor="t" anchorCtr="0"/>
          <a:lstStyle/>
          <a:p>
            <a:pPr marL="128690" indent="-380990" algn="ctr" defTabSz="1219170" fontAlgn="base">
              <a:spcBef>
                <a:spcPct val="0"/>
              </a:spcBef>
              <a:spcAft>
                <a:spcPct val="0"/>
              </a:spcAft>
            </a:pPr>
            <a:endParaRPr lang="en-US" sz="1067" dirty="0">
              <a:solidFill>
                <a:schemeClr val="tx1"/>
              </a:solidFill>
              <a:latin typeface="Arial"/>
            </a:endParaRPr>
          </a:p>
        </p:txBody>
      </p:sp>
      <p:sp>
        <p:nvSpPr>
          <p:cNvPr id="63" name="Rectangle 62">
            <a:extLst>
              <a:ext uri="{FF2B5EF4-FFF2-40B4-BE49-F238E27FC236}">
                <a16:creationId xmlns:a16="http://schemas.microsoft.com/office/drawing/2014/main" id="{BAE24E10-EFAE-034D-9348-351541D9CE8A}"/>
              </a:ext>
            </a:extLst>
          </p:cNvPr>
          <p:cNvSpPr/>
          <p:nvPr/>
        </p:nvSpPr>
        <p:spPr>
          <a:xfrm>
            <a:off x="6401699" y="4294740"/>
            <a:ext cx="949016" cy="191315"/>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6000" tIns="384000" rIns="96000" bIns="96000" rtlCol="0" anchor="t" anchorCtr="0"/>
          <a:lstStyle/>
          <a:p>
            <a:pPr marL="128690" indent="-380990" algn="ctr" defTabSz="1219170" fontAlgn="base">
              <a:spcBef>
                <a:spcPct val="0"/>
              </a:spcBef>
              <a:spcAft>
                <a:spcPct val="0"/>
              </a:spcAft>
            </a:pPr>
            <a:endParaRPr lang="en-US" sz="1067" dirty="0">
              <a:solidFill>
                <a:schemeClr val="tx1"/>
              </a:solidFill>
              <a:latin typeface="Arial"/>
            </a:endParaRPr>
          </a:p>
        </p:txBody>
      </p:sp>
      <p:pic>
        <p:nvPicPr>
          <p:cNvPr id="64" name="Graphic 63">
            <a:extLst>
              <a:ext uri="{FF2B5EF4-FFF2-40B4-BE49-F238E27FC236}">
                <a16:creationId xmlns:a16="http://schemas.microsoft.com/office/drawing/2014/main" id="{DAD814FB-79C1-034C-8D9A-DCE4A68F7DB8}"/>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6648776" y="4151024"/>
            <a:ext cx="454863" cy="478189"/>
          </a:xfrm>
          <a:prstGeom prst="rect">
            <a:avLst/>
          </a:prstGeom>
        </p:spPr>
      </p:pic>
      <p:pic>
        <p:nvPicPr>
          <p:cNvPr id="65" name="Graphic 64">
            <a:extLst>
              <a:ext uri="{FF2B5EF4-FFF2-40B4-BE49-F238E27FC236}">
                <a16:creationId xmlns:a16="http://schemas.microsoft.com/office/drawing/2014/main" id="{1F59BF58-7E8E-4B49-97C1-2EBB9488A18B}"/>
              </a:ext>
            </a:extLst>
          </p:cNvPr>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10058648" y="4151024"/>
            <a:ext cx="568284" cy="478189"/>
          </a:xfrm>
          <a:prstGeom prst="rect">
            <a:avLst/>
          </a:prstGeom>
        </p:spPr>
      </p:pic>
    </p:spTree>
    <p:extLst>
      <p:ext uri="{BB962C8B-B14F-4D97-AF65-F5344CB8AC3E}">
        <p14:creationId xmlns:p14="http://schemas.microsoft.com/office/powerpoint/2010/main" val="2543741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E2A1FA6D-9364-4141-9DF5-6B4E75BF7DA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flipH="1">
            <a:off x="0" y="1"/>
            <a:ext cx="7096819" cy="6857999"/>
          </a:xfrm>
          <a:prstGeom prst="rect">
            <a:avLst/>
          </a:prstGeom>
        </p:spPr>
      </p:pic>
      <p:sp>
        <p:nvSpPr>
          <p:cNvPr id="21" name="Rectangle 20">
            <a:extLst>
              <a:ext uri="{FF2B5EF4-FFF2-40B4-BE49-F238E27FC236}">
                <a16:creationId xmlns:a16="http://schemas.microsoft.com/office/drawing/2014/main" id="{9E761716-5DE0-8840-BE0C-603D54798162}"/>
              </a:ext>
            </a:extLst>
          </p:cNvPr>
          <p:cNvSpPr/>
          <p:nvPr/>
        </p:nvSpPr>
        <p:spPr>
          <a:xfrm>
            <a:off x="7489603" y="1118753"/>
            <a:ext cx="4266971" cy="2308324"/>
          </a:xfrm>
          <a:prstGeom prst="rect">
            <a:avLst/>
          </a:prstGeom>
          <a:noFill/>
        </p:spPr>
        <p:txBody>
          <a:bodyPr wrap="square">
            <a:spAutoFit/>
          </a:bodyPr>
          <a:lstStyle/>
          <a:p>
            <a:r>
              <a:rPr lang="en-US" sz="4800" dirty="0">
                <a:solidFill>
                  <a:schemeClr val="accent2"/>
                </a:solidFill>
              </a:rPr>
              <a:t>Technical </a:t>
            </a:r>
            <a:br>
              <a:rPr lang="en-US" sz="4800" dirty="0">
                <a:solidFill>
                  <a:schemeClr val="accent2"/>
                </a:solidFill>
              </a:rPr>
            </a:br>
            <a:r>
              <a:rPr lang="en-US" sz="4800" dirty="0">
                <a:solidFill>
                  <a:schemeClr val="accent2"/>
                </a:solidFill>
              </a:rPr>
              <a:t>and</a:t>
            </a:r>
            <a:r>
              <a:rPr lang="en-US" sz="4267" b="1" dirty="0">
                <a:solidFill>
                  <a:schemeClr val="accent2"/>
                </a:solidFill>
              </a:rPr>
              <a:t> </a:t>
            </a:r>
            <a:r>
              <a:rPr lang="en-US" sz="4800" b="1" dirty="0">
                <a:solidFill>
                  <a:schemeClr val="accent2"/>
                </a:solidFill>
              </a:rPr>
              <a:t>Support Services</a:t>
            </a:r>
            <a:endParaRPr lang="en-US" sz="2400" b="1" dirty="0">
              <a:solidFill>
                <a:schemeClr val="accent2"/>
              </a:solidFill>
            </a:endParaRPr>
          </a:p>
        </p:txBody>
      </p:sp>
      <p:sp>
        <p:nvSpPr>
          <p:cNvPr id="55" name="Title 1">
            <a:extLst>
              <a:ext uri="{FF2B5EF4-FFF2-40B4-BE49-F238E27FC236}">
                <a16:creationId xmlns:a16="http://schemas.microsoft.com/office/drawing/2014/main" id="{5E8EADE0-5D57-B94D-A3D3-5BC3B37E0596}"/>
              </a:ext>
            </a:extLst>
          </p:cNvPr>
          <p:cNvSpPr txBox="1">
            <a:spLocks/>
          </p:cNvSpPr>
          <p:nvPr/>
        </p:nvSpPr>
        <p:spPr>
          <a:xfrm>
            <a:off x="7489605" y="3643425"/>
            <a:ext cx="4479372" cy="1842976"/>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nSpc>
                <a:spcPct val="100000"/>
              </a:lnSpc>
              <a:spcBef>
                <a:spcPts val="800"/>
              </a:spcBef>
              <a:spcAft>
                <a:spcPts val="133"/>
              </a:spcAft>
            </a:pPr>
            <a:r>
              <a:rPr lang="en-SG" sz="1867" dirty="0">
                <a:cs typeface="Calibri"/>
                <a:sym typeface="Calibri"/>
              </a:rPr>
              <a:t>We can help you to design, implement and optimize your security posture across your infrastructure.</a:t>
            </a:r>
          </a:p>
        </p:txBody>
      </p:sp>
    </p:spTree>
    <p:extLst>
      <p:ext uri="{BB962C8B-B14F-4D97-AF65-F5344CB8AC3E}">
        <p14:creationId xmlns:p14="http://schemas.microsoft.com/office/powerpoint/2010/main" val="11833785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6A363801-8D3C-504E-A633-C7629409990E}"/>
              </a:ext>
            </a:extLst>
          </p:cNvPr>
          <p:cNvSpPr>
            <a:spLocks noGrp="1"/>
          </p:cNvSpPr>
          <p:nvPr>
            <p:ph type="title"/>
          </p:nvPr>
        </p:nvSpPr>
        <p:spPr>
          <a:xfrm>
            <a:off x="407897" y="400249"/>
            <a:ext cx="11376207" cy="1246041"/>
          </a:xfrm>
        </p:spPr>
        <p:txBody>
          <a:bodyPr anchor="t"/>
          <a:lstStyle/>
          <a:p>
            <a:pPr algn="ctr" fontAlgn="auto"/>
            <a:r>
              <a:rPr lang="en-US" dirty="0">
                <a:solidFill>
                  <a:schemeClr val="accent2"/>
                </a:solidFill>
              </a:rPr>
              <a:t>Technical and Support Services</a:t>
            </a:r>
          </a:p>
        </p:txBody>
      </p:sp>
      <p:sp>
        <p:nvSpPr>
          <p:cNvPr id="21" name="Rounded Rectangle 20">
            <a:extLst>
              <a:ext uri="{FF2B5EF4-FFF2-40B4-BE49-F238E27FC236}">
                <a16:creationId xmlns:a16="http://schemas.microsoft.com/office/drawing/2014/main" id="{FAB7B94D-0A25-C046-BCA5-43323DCD32EF}"/>
              </a:ext>
            </a:extLst>
          </p:cNvPr>
          <p:cNvSpPr/>
          <p:nvPr/>
        </p:nvSpPr>
        <p:spPr>
          <a:xfrm>
            <a:off x="2706394" y="2562760"/>
            <a:ext cx="2118289" cy="3151689"/>
          </a:xfrm>
          <a:prstGeom prst="roundRect">
            <a:avLst>
              <a:gd name="adj" fmla="val 3179"/>
            </a:avLst>
          </a:prstGeom>
          <a:noFill/>
          <a:ln w="19050">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lIns="48000" tIns="48000" rIns="48000" bIns="48000" rtlCol="0" anchor="ctr"/>
          <a:lstStyle/>
          <a:p>
            <a:pPr algn="ctr" defTabSz="1219170">
              <a:lnSpc>
                <a:spcPct val="110000"/>
              </a:lnSpc>
              <a:spcBef>
                <a:spcPts val="267"/>
              </a:spcBef>
              <a:spcAft>
                <a:spcPts val="267"/>
              </a:spcAft>
              <a:defRPr/>
            </a:pPr>
            <a:endParaRPr lang="en-GB" sz="2133" dirty="0">
              <a:solidFill>
                <a:srgbClr val="FFFFFF"/>
              </a:solidFill>
              <a:latin typeface="Arial"/>
            </a:endParaRPr>
          </a:p>
        </p:txBody>
      </p:sp>
      <p:sp>
        <p:nvSpPr>
          <p:cNvPr id="25" name="Rounded Rectangle 24">
            <a:extLst>
              <a:ext uri="{FF2B5EF4-FFF2-40B4-BE49-F238E27FC236}">
                <a16:creationId xmlns:a16="http://schemas.microsoft.com/office/drawing/2014/main" id="{4EAAF72A-90E2-A847-86E4-93A5C6E8B3B2}"/>
              </a:ext>
            </a:extLst>
          </p:cNvPr>
          <p:cNvSpPr/>
          <p:nvPr/>
        </p:nvSpPr>
        <p:spPr>
          <a:xfrm>
            <a:off x="5026201" y="2562760"/>
            <a:ext cx="2118289" cy="3151689"/>
          </a:xfrm>
          <a:prstGeom prst="roundRect">
            <a:avLst>
              <a:gd name="adj" fmla="val 3179"/>
            </a:avLst>
          </a:prstGeom>
          <a:noFill/>
          <a:ln w="19050">
            <a:solidFill>
              <a:schemeClr val="accent6"/>
            </a:solidFill>
          </a:ln>
          <a:effectLst/>
        </p:spPr>
        <p:style>
          <a:lnRef idx="2">
            <a:schemeClr val="accent1">
              <a:shade val="50000"/>
            </a:schemeClr>
          </a:lnRef>
          <a:fillRef idx="1">
            <a:schemeClr val="accent1"/>
          </a:fillRef>
          <a:effectRef idx="0">
            <a:schemeClr val="accent1"/>
          </a:effectRef>
          <a:fontRef idx="minor">
            <a:schemeClr val="lt1"/>
          </a:fontRef>
        </p:style>
        <p:txBody>
          <a:bodyPr lIns="48000" tIns="48000" rIns="48000" bIns="48000" rtlCol="0" anchor="ctr"/>
          <a:lstStyle/>
          <a:p>
            <a:pPr algn="ctr" defTabSz="1219170">
              <a:lnSpc>
                <a:spcPct val="110000"/>
              </a:lnSpc>
              <a:spcBef>
                <a:spcPts val="267"/>
              </a:spcBef>
              <a:spcAft>
                <a:spcPts val="267"/>
              </a:spcAft>
              <a:defRPr/>
            </a:pPr>
            <a:endParaRPr lang="en-GB" sz="2133" dirty="0">
              <a:solidFill>
                <a:srgbClr val="FFFFFF"/>
              </a:solidFill>
              <a:latin typeface="Arial"/>
            </a:endParaRPr>
          </a:p>
        </p:txBody>
      </p:sp>
      <p:sp>
        <p:nvSpPr>
          <p:cNvPr id="33" name="Rectangle 32">
            <a:extLst>
              <a:ext uri="{FF2B5EF4-FFF2-40B4-BE49-F238E27FC236}">
                <a16:creationId xmlns:a16="http://schemas.microsoft.com/office/drawing/2014/main" id="{2622B210-0F9B-3C4D-AA12-EFD176E241A6}"/>
              </a:ext>
            </a:extLst>
          </p:cNvPr>
          <p:cNvSpPr/>
          <p:nvPr/>
        </p:nvSpPr>
        <p:spPr>
          <a:xfrm>
            <a:off x="2799680" y="3915246"/>
            <a:ext cx="1931717" cy="1360100"/>
          </a:xfrm>
          <a:prstGeom prst="rect">
            <a:avLst/>
          </a:prstGeom>
        </p:spPr>
        <p:txBody>
          <a:bodyPr wrap="square">
            <a:noAutofit/>
          </a:bodyPr>
          <a:lstStyle/>
          <a:p>
            <a:pPr algn="ctr" defTabSz="1219170" fontAlgn="base">
              <a:spcBef>
                <a:spcPct val="0"/>
              </a:spcBef>
              <a:spcAft>
                <a:spcPct val="0"/>
              </a:spcAft>
            </a:pPr>
            <a:r>
              <a:rPr lang="en-US" sz="1200" dirty="0">
                <a:solidFill>
                  <a:srgbClr val="000000"/>
                </a:solidFill>
                <a:latin typeface="Arial" charset="0"/>
                <a:ea typeface="ＭＳ Ｐゴシック" charset="0"/>
              </a:rPr>
              <a:t>From the myriad possibilities in the market, we help you to </a:t>
            </a:r>
            <a:r>
              <a:rPr lang="en-US" sz="1200" b="1" dirty="0">
                <a:solidFill>
                  <a:srgbClr val="000000"/>
                </a:solidFill>
                <a:latin typeface="Arial" charset="0"/>
                <a:ea typeface="ＭＳ Ｐゴシック" charset="0"/>
              </a:rPr>
              <a:t>identify and select </a:t>
            </a:r>
            <a:br>
              <a:rPr lang="en-US" sz="1200" b="1" dirty="0">
                <a:solidFill>
                  <a:srgbClr val="000000"/>
                </a:solidFill>
                <a:latin typeface="Arial" charset="0"/>
                <a:ea typeface="ＭＳ Ｐゴシック" charset="0"/>
              </a:rPr>
            </a:br>
            <a:r>
              <a:rPr lang="en-US" sz="1200" b="1" dirty="0">
                <a:solidFill>
                  <a:srgbClr val="000000"/>
                </a:solidFill>
                <a:latin typeface="Arial" charset="0"/>
                <a:ea typeface="ＭＳ Ｐゴシック" charset="0"/>
              </a:rPr>
              <a:t>the right tools and controls </a:t>
            </a:r>
            <a:r>
              <a:rPr lang="en-US" sz="1200" dirty="0">
                <a:solidFill>
                  <a:srgbClr val="000000"/>
                </a:solidFill>
                <a:latin typeface="Arial" charset="0"/>
                <a:ea typeface="ＭＳ Ｐゴシック" charset="0"/>
              </a:rPr>
              <a:t>for your organization’s </a:t>
            </a:r>
            <a:br>
              <a:rPr lang="en-US" sz="1200" dirty="0">
                <a:solidFill>
                  <a:srgbClr val="000000"/>
                </a:solidFill>
                <a:latin typeface="Arial" charset="0"/>
                <a:ea typeface="ＭＳ Ｐゴシック" charset="0"/>
              </a:rPr>
            </a:br>
            <a:r>
              <a:rPr lang="en-US" sz="1200" dirty="0">
                <a:solidFill>
                  <a:srgbClr val="000000"/>
                </a:solidFill>
                <a:latin typeface="Arial" charset="0"/>
                <a:ea typeface="ＭＳ Ｐゴシック" charset="0"/>
              </a:rPr>
              <a:t>particular needs</a:t>
            </a:r>
          </a:p>
        </p:txBody>
      </p:sp>
      <p:sp>
        <p:nvSpPr>
          <p:cNvPr id="34" name="Rectangle 33">
            <a:extLst>
              <a:ext uri="{FF2B5EF4-FFF2-40B4-BE49-F238E27FC236}">
                <a16:creationId xmlns:a16="http://schemas.microsoft.com/office/drawing/2014/main" id="{A07CA529-B596-BF4A-93E4-57D28FEEC40F}"/>
              </a:ext>
            </a:extLst>
          </p:cNvPr>
          <p:cNvSpPr/>
          <p:nvPr/>
        </p:nvSpPr>
        <p:spPr>
          <a:xfrm>
            <a:off x="2910691" y="3031772"/>
            <a:ext cx="1709695" cy="543867"/>
          </a:xfrm>
          <a:prstGeom prst="rect">
            <a:avLst/>
          </a:prstGeom>
        </p:spPr>
        <p:txBody>
          <a:bodyPr wrap="square" lIns="0" rIns="0">
            <a:spAutoFit/>
          </a:bodyPr>
          <a:lstStyle/>
          <a:p>
            <a:pPr algn="ctr" defTabSz="1219170" fontAlgn="base">
              <a:spcBef>
                <a:spcPct val="0"/>
              </a:spcBef>
              <a:spcAft>
                <a:spcPct val="0"/>
              </a:spcAft>
            </a:pPr>
            <a:r>
              <a:rPr lang="en-US" sz="1400" b="1" dirty="0">
                <a:solidFill>
                  <a:srgbClr val="2CD5B6"/>
                </a:solidFill>
                <a:latin typeface="Arial" charset="0"/>
                <a:ea typeface="ＭＳ Ｐゴシック" charset="0"/>
                <a:cs typeface="Arial" charset="0"/>
                <a:sym typeface="Helvetica Light"/>
              </a:rPr>
              <a:t>Technology &amp; controls selection</a:t>
            </a:r>
            <a:endParaRPr lang="en-GB" sz="1400" dirty="0">
              <a:solidFill>
                <a:srgbClr val="2CD5B6"/>
              </a:solidFill>
              <a:latin typeface="Arial" charset="0"/>
              <a:ea typeface="ＭＳ Ｐゴシック" charset="0"/>
            </a:endParaRPr>
          </a:p>
        </p:txBody>
      </p:sp>
      <p:sp>
        <p:nvSpPr>
          <p:cNvPr id="41" name="Rectangle 40">
            <a:extLst>
              <a:ext uri="{FF2B5EF4-FFF2-40B4-BE49-F238E27FC236}">
                <a16:creationId xmlns:a16="http://schemas.microsoft.com/office/drawing/2014/main" id="{6737A17D-89D2-CB44-8AF9-C9E2E11FF251}"/>
              </a:ext>
            </a:extLst>
          </p:cNvPr>
          <p:cNvSpPr/>
          <p:nvPr/>
        </p:nvSpPr>
        <p:spPr>
          <a:xfrm>
            <a:off x="5129612" y="3915246"/>
            <a:ext cx="1926041" cy="1614905"/>
          </a:xfrm>
          <a:prstGeom prst="rect">
            <a:avLst/>
          </a:prstGeom>
        </p:spPr>
        <p:txBody>
          <a:bodyPr wrap="square">
            <a:noAutofit/>
          </a:bodyPr>
          <a:lstStyle/>
          <a:p>
            <a:pPr algn="ctr" defTabSz="1219170" fontAlgn="base">
              <a:spcBef>
                <a:spcPct val="0"/>
              </a:spcBef>
              <a:spcAft>
                <a:spcPct val="0"/>
              </a:spcAft>
            </a:pPr>
            <a:r>
              <a:rPr lang="en-US" sz="1200" dirty="0">
                <a:solidFill>
                  <a:srgbClr val="000000"/>
                </a:solidFill>
                <a:latin typeface="Arial" charset="0"/>
                <a:ea typeface="ＭＳ Ｐゴシック" charset="0"/>
              </a:rPr>
              <a:t>We develop </a:t>
            </a:r>
            <a:r>
              <a:rPr lang="en-US" sz="1200" b="1" dirty="0">
                <a:solidFill>
                  <a:srgbClr val="000000"/>
                </a:solidFill>
                <a:latin typeface="Arial" charset="0"/>
                <a:ea typeface="ＭＳ Ｐゴシック" charset="0"/>
              </a:rPr>
              <a:t>detailed designs for the tools and controls </a:t>
            </a:r>
            <a:r>
              <a:rPr lang="en-US" sz="1200" dirty="0">
                <a:solidFill>
                  <a:srgbClr val="000000"/>
                </a:solidFill>
                <a:latin typeface="Arial" charset="0"/>
                <a:ea typeface="ＭＳ Ｐゴシック" charset="0"/>
              </a:rPr>
              <a:t>for your organization's particular cybersecurity needs</a:t>
            </a:r>
          </a:p>
        </p:txBody>
      </p:sp>
      <p:sp>
        <p:nvSpPr>
          <p:cNvPr id="42" name="Rectangle 41">
            <a:extLst>
              <a:ext uri="{FF2B5EF4-FFF2-40B4-BE49-F238E27FC236}">
                <a16:creationId xmlns:a16="http://schemas.microsoft.com/office/drawing/2014/main" id="{9DDD8B20-F124-1A43-8C53-A5D5B329C454}"/>
              </a:ext>
            </a:extLst>
          </p:cNvPr>
          <p:cNvSpPr/>
          <p:nvPr/>
        </p:nvSpPr>
        <p:spPr>
          <a:xfrm>
            <a:off x="5129612" y="3031773"/>
            <a:ext cx="1911469" cy="543867"/>
          </a:xfrm>
          <a:prstGeom prst="rect">
            <a:avLst/>
          </a:prstGeom>
        </p:spPr>
        <p:txBody>
          <a:bodyPr wrap="square" lIns="0" rIns="0">
            <a:spAutoFit/>
          </a:bodyPr>
          <a:lstStyle/>
          <a:p>
            <a:pPr marL="95998" algn="ctr" defTabSz="1219170" fontAlgn="base">
              <a:spcBef>
                <a:spcPct val="0"/>
              </a:spcBef>
              <a:spcAft>
                <a:spcPct val="0"/>
              </a:spcAft>
              <a:defRPr/>
            </a:pPr>
            <a:r>
              <a:rPr lang="en-US" sz="1400" b="1" dirty="0">
                <a:solidFill>
                  <a:srgbClr val="DB3C23"/>
                </a:solidFill>
                <a:latin typeface="Arial" charset="0"/>
                <a:ea typeface="ＭＳ Ｐゴシック" charset="0"/>
              </a:rPr>
              <a:t>Design </a:t>
            </a:r>
            <a:br>
              <a:rPr lang="en-US" sz="1400" b="1" dirty="0">
                <a:solidFill>
                  <a:srgbClr val="DB3C23"/>
                </a:solidFill>
                <a:latin typeface="Arial" charset="0"/>
                <a:ea typeface="ＭＳ Ｐゴシック" charset="0"/>
              </a:rPr>
            </a:br>
            <a:r>
              <a:rPr lang="en-US" sz="1400" b="1" dirty="0">
                <a:solidFill>
                  <a:srgbClr val="DB3C23"/>
                </a:solidFill>
                <a:latin typeface="Arial" charset="0"/>
                <a:ea typeface="ＭＳ Ｐゴシック" charset="0"/>
              </a:rPr>
              <a:t>services</a:t>
            </a:r>
          </a:p>
        </p:txBody>
      </p:sp>
      <p:sp>
        <p:nvSpPr>
          <p:cNvPr id="7" name="Rounded Rectangle 6">
            <a:extLst>
              <a:ext uri="{FF2B5EF4-FFF2-40B4-BE49-F238E27FC236}">
                <a16:creationId xmlns:a16="http://schemas.microsoft.com/office/drawing/2014/main" id="{4CEBA082-3144-5144-BBDA-B9FE82615C73}"/>
              </a:ext>
            </a:extLst>
          </p:cNvPr>
          <p:cNvSpPr/>
          <p:nvPr/>
        </p:nvSpPr>
        <p:spPr>
          <a:xfrm>
            <a:off x="407897" y="2562760"/>
            <a:ext cx="2118289" cy="3151689"/>
          </a:xfrm>
          <a:prstGeom prst="roundRect">
            <a:avLst>
              <a:gd name="adj" fmla="val 3179"/>
            </a:avLst>
          </a:prstGeom>
          <a:noFill/>
          <a:ln w="1905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lIns="48000" tIns="48000" rIns="48000" bIns="48000" rtlCol="0" anchor="ctr"/>
          <a:lstStyle/>
          <a:p>
            <a:pPr algn="ctr" defTabSz="1219170">
              <a:lnSpc>
                <a:spcPct val="110000"/>
              </a:lnSpc>
              <a:spcBef>
                <a:spcPts val="267"/>
              </a:spcBef>
              <a:spcAft>
                <a:spcPts val="267"/>
              </a:spcAft>
              <a:defRPr/>
            </a:pPr>
            <a:endParaRPr lang="en-GB" sz="2133" dirty="0">
              <a:solidFill>
                <a:srgbClr val="FFFFFF"/>
              </a:solidFill>
              <a:latin typeface="Arial"/>
            </a:endParaRPr>
          </a:p>
        </p:txBody>
      </p:sp>
      <p:sp>
        <p:nvSpPr>
          <p:cNvPr id="11" name="Rectangle 10">
            <a:extLst>
              <a:ext uri="{FF2B5EF4-FFF2-40B4-BE49-F238E27FC236}">
                <a16:creationId xmlns:a16="http://schemas.microsoft.com/office/drawing/2014/main" id="{6721B983-FA12-4148-AD89-29CB738E8F27}"/>
              </a:ext>
            </a:extLst>
          </p:cNvPr>
          <p:cNvSpPr/>
          <p:nvPr/>
        </p:nvSpPr>
        <p:spPr>
          <a:xfrm>
            <a:off x="532281" y="3915246"/>
            <a:ext cx="1869520" cy="1360100"/>
          </a:xfrm>
          <a:prstGeom prst="rect">
            <a:avLst/>
          </a:prstGeom>
        </p:spPr>
        <p:txBody>
          <a:bodyPr wrap="square">
            <a:noAutofit/>
          </a:bodyPr>
          <a:lstStyle/>
          <a:p>
            <a:pPr algn="ctr" defTabSz="1219170" fontAlgn="base">
              <a:spcBef>
                <a:spcPct val="0"/>
              </a:spcBef>
              <a:spcAft>
                <a:spcPct val="0"/>
              </a:spcAft>
            </a:pPr>
            <a:r>
              <a:rPr lang="en-US" sz="1200" dirty="0">
                <a:solidFill>
                  <a:srgbClr val="000000"/>
                </a:solidFill>
                <a:latin typeface="Arial" charset="0"/>
                <a:ea typeface="ＭＳ Ｐゴシック" charset="0"/>
              </a:rPr>
              <a:t>We examine your controls, policies and processes to identify cybersecurity vulnerabilities, and </a:t>
            </a:r>
            <a:br>
              <a:rPr lang="en-US" sz="1200" dirty="0">
                <a:solidFill>
                  <a:srgbClr val="000000"/>
                </a:solidFill>
                <a:latin typeface="Arial" charset="0"/>
                <a:ea typeface="ＭＳ Ｐゴシック" charset="0"/>
              </a:rPr>
            </a:br>
            <a:r>
              <a:rPr lang="en-US" sz="1200" dirty="0">
                <a:solidFill>
                  <a:srgbClr val="000000"/>
                </a:solidFill>
                <a:latin typeface="Arial" charset="0"/>
                <a:ea typeface="ＭＳ Ｐゴシック" charset="0"/>
              </a:rPr>
              <a:t>give you an </a:t>
            </a:r>
            <a:r>
              <a:rPr lang="en-US" sz="1200" b="1" dirty="0">
                <a:solidFill>
                  <a:srgbClr val="000000"/>
                </a:solidFill>
                <a:latin typeface="Arial" charset="0"/>
                <a:ea typeface="ＭＳ Ｐゴシック" charset="0"/>
              </a:rPr>
              <a:t>action plan to improve your security posture</a:t>
            </a:r>
          </a:p>
        </p:txBody>
      </p:sp>
      <p:sp>
        <p:nvSpPr>
          <p:cNvPr id="23" name="Rectangle 22">
            <a:extLst>
              <a:ext uri="{FF2B5EF4-FFF2-40B4-BE49-F238E27FC236}">
                <a16:creationId xmlns:a16="http://schemas.microsoft.com/office/drawing/2014/main" id="{6D673C78-9D25-FA43-BD93-672686D4F3C6}"/>
              </a:ext>
            </a:extLst>
          </p:cNvPr>
          <p:cNvSpPr/>
          <p:nvPr/>
        </p:nvSpPr>
        <p:spPr>
          <a:xfrm>
            <a:off x="540413" y="3031772"/>
            <a:ext cx="1853256" cy="543867"/>
          </a:xfrm>
          <a:prstGeom prst="rect">
            <a:avLst/>
          </a:prstGeom>
        </p:spPr>
        <p:txBody>
          <a:bodyPr wrap="square" lIns="0" rIns="0">
            <a:spAutoFit/>
          </a:bodyPr>
          <a:lstStyle/>
          <a:p>
            <a:pPr algn="ctr" defTabSz="1219170" fontAlgn="base">
              <a:spcBef>
                <a:spcPct val="0"/>
              </a:spcBef>
              <a:spcAft>
                <a:spcPct val="0"/>
              </a:spcAft>
            </a:pPr>
            <a:r>
              <a:rPr lang="en-GB" sz="1400" b="1" dirty="0">
                <a:solidFill>
                  <a:srgbClr val="0071BC"/>
                </a:solidFill>
                <a:latin typeface="Arial" charset="0"/>
                <a:ea typeface="ＭＳ Ｐゴシック" charset="0"/>
                <a:cs typeface="Arial" charset="0"/>
                <a:sym typeface="Helvetica Light"/>
              </a:rPr>
              <a:t>Cybersecurity analysis services</a:t>
            </a:r>
            <a:endParaRPr lang="en-GB" sz="1400" dirty="0">
              <a:solidFill>
                <a:srgbClr val="0071BC"/>
              </a:solidFill>
              <a:latin typeface="Arial" charset="0"/>
              <a:ea typeface="ＭＳ Ｐゴシック" charset="0"/>
            </a:endParaRPr>
          </a:p>
        </p:txBody>
      </p:sp>
      <p:sp>
        <p:nvSpPr>
          <p:cNvPr id="27" name="Rounded Rectangle 26">
            <a:extLst>
              <a:ext uri="{FF2B5EF4-FFF2-40B4-BE49-F238E27FC236}">
                <a16:creationId xmlns:a16="http://schemas.microsoft.com/office/drawing/2014/main" id="{8B35D5E7-8B2A-C84B-8AC0-E97E7889C580}"/>
              </a:ext>
            </a:extLst>
          </p:cNvPr>
          <p:cNvSpPr/>
          <p:nvPr/>
        </p:nvSpPr>
        <p:spPr>
          <a:xfrm>
            <a:off x="7346008" y="2562760"/>
            <a:ext cx="2118289" cy="3151689"/>
          </a:xfrm>
          <a:prstGeom prst="roundRect">
            <a:avLst>
              <a:gd name="adj" fmla="val 3179"/>
            </a:avLst>
          </a:prstGeom>
          <a:noFill/>
          <a:ln w="19050">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lIns="48000" tIns="48000" rIns="48000" bIns="48000" rtlCol="0" anchor="ctr"/>
          <a:lstStyle/>
          <a:p>
            <a:pPr algn="ctr" defTabSz="1219170">
              <a:lnSpc>
                <a:spcPct val="110000"/>
              </a:lnSpc>
              <a:spcBef>
                <a:spcPts val="267"/>
              </a:spcBef>
              <a:spcAft>
                <a:spcPts val="267"/>
              </a:spcAft>
              <a:defRPr/>
            </a:pPr>
            <a:endParaRPr lang="en-GB" sz="2133" dirty="0">
              <a:solidFill>
                <a:srgbClr val="FFFFFF"/>
              </a:solidFill>
              <a:latin typeface="Arial"/>
            </a:endParaRPr>
          </a:p>
        </p:txBody>
      </p:sp>
      <p:sp>
        <p:nvSpPr>
          <p:cNvPr id="29" name="Rectangle 28">
            <a:extLst>
              <a:ext uri="{FF2B5EF4-FFF2-40B4-BE49-F238E27FC236}">
                <a16:creationId xmlns:a16="http://schemas.microsoft.com/office/drawing/2014/main" id="{9F69F74B-EA89-674E-BD4D-F63AEEB7921B}"/>
              </a:ext>
            </a:extLst>
          </p:cNvPr>
          <p:cNvSpPr/>
          <p:nvPr/>
        </p:nvSpPr>
        <p:spPr>
          <a:xfrm>
            <a:off x="7470392" y="3915246"/>
            <a:ext cx="1869520" cy="1360100"/>
          </a:xfrm>
          <a:prstGeom prst="rect">
            <a:avLst/>
          </a:prstGeom>
        </p:spPr>
        <p:txBody>
          <a:bodyPr wrap="square">
            <a:noAutofit/>
          </a:bodyPr>
          <a:lstStyle/>
          <a:p>
            <a:pPr algn="ctr" defTabSz="1219170" fontAlgn="base">
              <a:spcBef>
                <a:spcPct val="0"/>
              </a:spcBef>
              <a:spcAft>
                <a:spcPct val="0"/>
              </a:spcAft>
            </a:pPr>
            <a:r>
              <a:rPr lang="en-US" sz="1200" b="1" dirty="0">
                <a:solidFill>
                  <a:srgbClr val="000000"/>
                </a:solidFill>
                <a:latin typeface="Arial" charset="0"/>
                <a:ea typeface="ＭＳ Ｐゴシック" charset="0"/>
              </a:rPr>
              <a:t>We deploy and optimize the tools </a:t>
            </a:r>
            <a:br>
              <a:rPr lang="en-US" sz="1200" b="1" dirty="0">
                <a:solidFill>
                  <a:srgbClr val="000000"/>
                </a:solidFill>
                <a:latin typeface="Arial" charset="0"/>
                <a:ea typeface="ＭＳ Ｐゴシック" charset="0"/>
              </a:rPr>
            </a:br>
            <a:r>
              <a:rPr lang="en-US" sz="1200" b="1" dirty="0">
                <a:solidFill>
                  <a:srgbClr val="000000"/>
                </a:solidFill>
                <a:latin typeface="Arial" charset="0"/>
                <a:ea typeface="ＭＳ Ｐゴシック" charset="0"/>
              </a:rPr>
              <a:t>and controls </a:t>
            </a:r>
            <a:r>
              <a:rPr lang="en-US" sz="1200" dirty="0">
                <a:solidFill>
                  <a:srgbClr val="000000"/>
                </a:solidFill>
                <a:latin typeface="Arial" charset="0"/>
                <a:ea typeface="ＭＳ Ｐゴシック" charset="0"/>
              </a:rPr>
              <a:t>for your organization's particular cybersecurity needs</a:t>
            </a:r>
          </a:p>
        </p:txBody>
      </p:sp>
      <p:sp>
        <p:nvSpPr>
          <p:cNvPr id="30" name="Rectangle 29">
            <a:extLst>
              <a:ext uri="{FF2B5EF4-FFF2-40B4-BE49-F238E27FC236}">
                <a16:creationId xmlns:a16="http://schemas.microsoft.com/office/drawing/2014/main" id="{74DC281E-CA6E-034D-A441-BD7487E3AD07}"/>
              </a:ext>
            </a:extLst>
          </p:cNvPr>
          <p:cNvSpPr/>
          <p:nvPr/>
        </p:nvSpPr>
        <p:spPr>
          <a:xfrm>
            <a:off x="7497358" y="3031773"/>
            <a:ext cx="1815589" cy="307777"/>
          </a:xfrm>
          <a:prstGeom prst="rect">
            <a:avLst/>
          </a:prstGeom>
        </p:spPr>
        <p:txBody>
          <a:bodyPr wrap="square" lIns="0" rIns="0">
            <a:spAutoFit/>
          </a:bodyPr>
          <a:lstStyle/>
          <a:p>
            <a:pPr algn="ctr" defTabSz="1219170" fontAlgn="base">
              <a:spcBef>
                <a:spcPct val="0"/>
              </a:spcBef>
              <a:spcAft>
                <a:spcPct val="0"/>
              </a:spcAft>
            </a:pPr>
            <a:r>
              <a:rPr lang="en-GB" sz="1400" b="1" dirty="0">
                <a:solidFill>
                  <a:srgbClr val="0FC8F2"/>
                </a:solidFill>
                <a:latin typeface="Arial" charset="0"/>
                <a:ea typeface="ＭＳ Ｐゴシック" charset="0"/>
                <a:cs typeface="Arial" charset="0"/>
                <a:sym typeface="Helvetica Light"/>
              </a:rPr>
              <a:t>Deployment services</a:t>
            </a:r>
            <a:endParaRPr lang="en-GB" sz="1400" dirty="0">
              <a:solidFill>
                <a:srgbClr val="0FC8F2"/>
              </a:solidFill>
              <a:latin typeface="Arial" charset="0"/>
              <a:ea typeface="ＭＳ Ｐゴシック" charset="0"/>
            </a:endParaRPr>
          </a:p>
        </p:txBody>
      </p:sp>
      <p:sp>
        <p:nvSpPr>
          <p:cNvPr id="40" name="Rounded Rectangle 39">
            <a:extLst>
              <a:ext uri="{FF2B5EF4-FFF2-40B4-BE49-F238E27FC236}">
                <a16:creationId xmlns:a16="http://schemas.microsoft.com/office/drawing/2014/main" id="{387C32B1-1490-754B-9FF1-A1929C7626AC}"/>
              </a:ext>
            </a:extLst>
          </p:cNvPr>
          <p:cNvSpPr/>
          <p:nvPr/>
        </p:nvSpPr>
        <p:spPr>
          <a:xfrm>
            <a:off x="9665814" y="2562760"/>
            <a:ext cx="2118289" cy="3151689"/>
          </a:xfrm>
          <a:prstGeom prst="roundRect">
            <a:avLst>
              <a:gd name="adj" fmla="val 3179"/>
            </a:avLst>
          </a:prstGeom>
          <a:noFill/>
          <a:ln w="19050">
            <a:solidFill>
              <a:schemeClr val="accent5"/>
            </a:solidFill>
          </a:ln>
          <a:effectLst/>
        </p:spPr>
        <p:style>
          <a:lnRef idx="2">
            <a:schemeClr val="accent1">
              <a:shade val="50000"/>
            </a:schemeClr>
          </a:lnRef>
          <a:fillRef idx="1">
            <a:schemeClr val="accent1"/>
          </a:fillRef>
          <a:effectRef idx="0">
            <a:schemeClr val="accent1"/>
          </a:effectRef>
          <a:fontRef idx="minor">
            <a:schemeClr val="lt1"/>
          </a:fontRef>
        </p:style>
        <p:txBody>
          <a:bodyPr lIns="48000" tIns="48000" rIns="48000" bIns="48000" rtlCol="0" anchor="ctr"/>
          <a:lstStyle/>
          <a:p>
            <a:pPr algn="ctr" defTabSz="1219170">
              <a:lnSpc>
                <a:spcPct val="110000"/>
              </a:lnSpc>
              <a:spcBef>
                <a:spcPts val="267"/>
              </a:spcBef>
              <a:spcAft>
                <a:spcPts val="267"/>
              </a:spcAft>
              <a:defRPr/>
            </a:pPr>
            <a:endParaRPr lang="en-GB" sz="2133" dirty="0">
              <a:solidFill>
                <a:srgbClr val="FFFFFF"/>
              </a:solidFill>
              <a:latin typeface="Arial"/>
            </a:endParaRPr>
          </a:p>
        </p:txBody>
      </p:sp>
      <p:sp>
        <p:nvSpPr>
          <p:cNvPr id="44" name="Rectangle 43">
            <a:extLst>
              <a:ext uri="{FF2B5EF4-FFF2-40B4-BE49-F238E27FC236}">
                <a16:creationId xmlns:a16="http://schemas.microsoft.com/office/drawing/2014/main" id="{B50FCDE4-6FCF-694D-9921-DD6130875E94}"/>
              </a:ext>
            </a:extLst>
          </p:cNvPr>
          <p:cNvSpPr/>
          <p:nvPr/>
        </p:nvSpPr>
        <p:spPr>
          <a:xfrm>
            <a:off x="9790199" y="3915246"/>
            <a:ext cx="1869520" cy="1614905"/>
          </a:xfrm>
          <a:prstGeom prst="rect">
            <a:avLst/>
          </a:prstGeom>
        </p:spPr>
        <p:txBody>
          <a:bodyPr wrap="square">
            <a:noAutofit/>
          </a:bodyPr>
          <a:lstStyle/>
          <a:p>
            <a:pPr algn="ctr" defTabSz="1219170" fontAlgn="base">
              <a:spcBef>
                <a:spcPct val="0"/>
              </a:spcBef>
              <a:spcAft>
                <a:spcPct val="0"/>
              </a:spcAft>
            </a:pPr>
            <a:r>
              <a:rPr lang="en-US" sz="1200" dirty="0">
                <a:solidFill>
                  <a:srgbClr val="000000"/>
                </a:solidFill>
                <a:latin typeface="Arial" charset="0"/>
                <a:ea typeface="ＭＳ Ｐゴシック" charset="0"/>
              </a:rPr>
              <a:t>We monitor and maintain the multi-vendor security tools and controls that are implemented in your environment</a:t>
            </a:r>
          </a:p>
        </p:txBody>
      </p:sp>
      <p:sp>
        <p:nvSpPr>
          <p:cNvPr id="45" name="Rectangle 44">
            <a:extLst>
              <a:ext uri="{FF2B5EF4-FFF2-40B4-BE49-F238E27FC236}">
                <a16:creationId xmlns:a16="http://schemas.microsoft.com/office/drawing/2014/main" id="{37F10FAD-2383-A048-AE21-5252FAD85D5A}"/>
              </a:ext>
            </a:extLst>
          </p:cNvPr>
          <p:cNvSpPr/>
          <p:nvPr/>
        </p:nvSpPr>
        <p:spPr>
          <a:xfrm>
            <a:off x="9790200" y="3031773"/>
            <a:ext cx="1869517" cy="523220"/>
          </a:xfrm>
          <a:prstGeom prst="rect">
            <a:avLst/>
          </a:prstGeom>
        </p:spPr>
        <p:txBody>
          <a:bodyPr wrap="square" lIns="0" rIns="0">
            <a:spAutoFit/>
          </a:bodyPr>
          <a:lstStyle/>
          <a:p>
            <a:pPr algn="ctr" defTabSz="1219170" fontAlgn="base">
              <a:spcBef>
                <a:spcPct val="0"/>
              </a:spcBef>
              <a:spcAft>
                <a:spcPct val="0"/>
              </a:spcAft>
            </a:pPr>
            <a:r>
              <a:rPr lang="en-GB" sz="1400" b="1" dirty="0">
                <a:solidFill>
                  <a:srgbClr val="008770"/>
                </a:solidFill>
                <a:latin typeface="Arial" charset="0"/>
                <a:ea typeface="ＭＳ Ｐゴシック" charset="0"/>
                <a:cs typeface="Arial" charset="0"/>
                <a:sym typeface="Arial"/>
              </a:rPr>
              <a:t>Uptime and proactive </a:t>
            </a:r>
            <a:br>
              <a:rPr lang="en-GB" sz="1400" b="1" dirty="0">
                <a:solidFill>
                  <a:srgbClr val="008770"/>
                </a:solidFill>
                <a:latin typeface="Arial" charset="0"/>
                <a:ea typeface="ＭＳ Ｐゴシック" charset="0"/>
                <a:cs typeface="Arial" charset="0"/>
                <a:sym typeface="Arial"/>
              </a:rPr>
            </a:br>
            <a:r>
              <a:rPr lang="en-GB" sz="1400" b="1" dirty="0">
                <a:solidFill>
                  <a:srgbClr val="008770"/>
                </a:solidFill>
                <a:latin typeface="Arial" charset="0"/>
                <a:ea typeface="ＭＳ Ｐゴシック" charset="0"/>
                <a:cs typeface="Arial" charset="0"/>
                <a:sym typeface="Arial"/>
              </a:rPr>
              <a:t>support services</a:t>
            </a:r>
            <a:endParaRPr lang="en-GB" sz="1400" dirty="0">
              <a:solidFill>
                <a:srgbClr val="008770"/>
              </a:solidFill>
              <a:latin typeface="Arial" charset="0"/>
              <a:ea typeface="ＭＳ Ｐゴシック" charset="0"/>
            </a:endParaRPr>
          </a:p>
        </p:txBody>
      </p:sp>
      <p:sp>
        <p:nvSpPr>
          <p:cNvPr id="37" name="Rounded Rectangle 36">
            <a:extLst>
              <a:ext uri="{FF2B5EF4-FFF2-40B4-BE49-F238E27FC236}">
                <a16:creationId xmlns:a16="http://schemas.microsoft.com/office/drawing/2014/main" id="{D87B5B7E-D241-2747-AC6D-DCB273EF3C6B}"/>
              </a:ext>
            </a:extLst>
          </p:cNvPr>
          <p:cNvSpPr/>
          <p:nvPr/>
        </p:nvSpPr>
        <p:spPr>
          <a:xfrm>
            <a:off x="3019160" y="2354639"/>
            <a:ext cx="1417499" cy="407644"/>
          </a:xfrm>
          <a:prstGeom prst="roundRect">
            <a:avLst>
              <a:gd name="adj" fmla="val 3179"/>
            </a:avLst>
          </a:prstGeom>
          <a:solidFill>
            <a:schemeClr val="tx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48000" tIns="48000" rIns="48000" bIns="48000" rtlCol="0" anchor="ctr"/>
          <a:lstStyle/>
          <a:p>
            <a:pPr algn="ctr" defTabSz="1219170">
              <a:lnSpc>
                <a:spcPct val="110000"/>
              </a:lnSpc>
              <a:spcBef>
                <a:spcPts val="267"/>
              </a:spcBef>
              <a:spcAft>
                <a:spcPts val="267"/>
              </a:spcAft>
              <a:defRPr/>
            </a:pPr>
            <a:endParaRPr lang="en-GB" sz="2133" dirty="0">
              <a:solidFill>
                <a:srgbClr val="FFFFFF"/>
              </a:solidFill>
              <a:latin typeface="Arial"/>
            </a:endParaRPr>
          </a:p>
        </p:txBody>
      </p:sp>
      <p:sp>
        <p:nvSpPr>
          <p:cNvPr id="38" name="Rounded Rectangle 37">
            <a:extLst>
              <a:ext uri="{FF2B5EF4-FFF2-40B4-BE49-F238E27FC236}">
                <a16:creationId xmlns:a16="http://schemas.microsoft.com/office/drawing/2014/main" id="{2AD76D31-435B-2145-92D8-5D2C150D2FCE}"/>
              </a:ext>
            </a:extLst>
          </p:cNvPr>
          <p:cNvSpPr/>
          <p:nvPr/>
        </p:nvSpPr>
        <p:spPr>
          <a:xfrm>
            <a:off x="5416408" y="2354639"/>
            <a:ext cx="1417499" cy="407644"/>
          </a:xfrm>
          <a:prstGeom prst="roundRect">
            <a:avLst>
              <a:gd name="adj" fmla="val 3179"/>
            </a:avLst>
          </a:prstGeom>
          <a:solidFill>
            <a:schemeClr val="tx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48000" tIns="48000" rIns="48000" bIns="48000" rtlCol="0" anchor="ctr"/>
          <a:lstStyle/>
          <a:p>
            <a:pPr algn="ctr" defTabSz="1219170">
              <a:lnSpc>
                <a:spcPct val="110000"/>
              </a:lnSpc>
              <a:spcBef>
                <a:spcPts val="267"/>
              </a:spcBef>
              <a:spcAft>
                <a:spcPts val="267"/>
              </a:spcAft>
              <a:defRPr/>
            </a:pPr>
            <a:endParaRPr lang="en-GB" sz="2133" dirty="0">
              <a:solidFill>
                <a:srgbClr val="FFFFFF"/>
              </a:solidFill>
              <a:latin typeface="Arial"/>
            </a:endParaRPr>
          </a:p>
        </p:txBody>
      </p:sp>
      <p:sp>
        <p:nvSpPr>
          <p:cNvPr id="39" name="Arc 38">
            <a:extLst>
              <a:ext uri="{FF2B5EF4-FFF2-40B4-BE49-F238E27FC236}">
                <a16:creationId xmlns:a16="http://schemas.microsoft.com/office/drawing/2014/main" id="{D61F8FB7-7FBB-8C41-93F4-E7EA2F25E6C9}"/>
              </a:ext>
            </a:extLst>
          </p:cNvPr>
          <p:cNvSpPr/>
          <p:nvPr/>
        </p:nvSpPr>
        <p:spPr>
          <a:xfrm>
            <a:off x="3215399" y="1888537"/>
            <a:ext cx="1068731" cy="1068731"/>
          </a:xfrm>
          <a:prstGeom prst="arc">
            <a:avLst>
              <a:gd name="adj1" fmla="val 16200000"/>
              <a:gd name="adj2" fmla="val 9903747"/>
            </a:avLst>
          </a:prstGeom>
          <a:ln w="19050">
            <a:solidFill>
              <a:schemeClr val="accent4"/>
            </a:solidFill>
            <a:prstDash val="sysDot"/>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defTabSz="1219170" fontAlgn="base">
              <a:spcBef>
                <a:spcPct val="0"/>
              </a:spcBef>
              <a:spcAft>
                <a:spcPct val="0"/>
              </a:spcAft>
            </a:pPr>
            <a:endParaRPr lang="en-IN" sz="2400" dirty="0">
              <a:solidFill>
                <a:srgbClr val="FFFFFF"/>
              </a:solidFill>
              <a:latin typeface="Arial"/>
            </a:endParaRPr>
          </a:p>
        </p:txBody>
      </p:sp>
      <p:sp>
        <p:nvSpPr>
          <p:cNvPr id="48" name="Arc 47">
            <a:extLst>
              <a:ext uri="{FF2B5EF4-FFF2-40B4-BE49-F238E27FC236}">
                <a16:creationId xmlns:a16="http://schemas.microsoft.com/office/drawing/2014/main" id="{78DBD3D9-31F1-B041-AC6F-2BFCD03D26FC}"/>
              </a:ext>
            </a:extLst>
          </p:cNvPr>
          <p:cNvSpPr/>
          <p:nvPr/>
        </p:nvSpPr>
        <p:spPr>
          <a:xfrm>
            <a:off x="5602375" y="1888537"/>
            <a:ext cx="1068731" cy="1068731"/>
          </a:xfrm>
          <a:prstGeom prst="arc">
            <a:avLst>
              <a:gd name="adj1" fmla="val 16200000"/>
              <a:gd name="adj2" fmla="val 9903747"/>
            </a:avLst>
          </a:prstGeom>
          <a:ln w="19050">
            <a:solidFill>
              <a:schemeClr val="accent6"/>
            </a:solidFill>
            <a:prstDash val="sysDot"/>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defTabSz="1219170" fontAlgn="base">
              <a:spcBef>
                <a:spcPct val="0"/>
              </a:spcBef>
              <a:spcAft>
                <a:spcPct val="0"/>
              </a:spcAft>
            </a:pPr>
            <a:endParaRPr lang="en-IN" sz="2400" dirty="0">
              <a:solidFill>
                <a:srgbClr val="FFFFFF"/>
              </a:solidFill>
              <a:latin typeface="Arial"/>
            </a:endParaRPr>
          </a:p>
        </p:txBody>
      </p:sp>
      <p:sp>
        <p:nvSpPr>
          <p:cNvPr id="32" name="Rounded Rectangle 31">
            <a:extLst>
              <a:ext uri="{FF2B5EF4-FFF2-40B4-BE49-F238E27FC236}">
                <a16:creationId xmlns:a16="http://schemas.microsoft.com/office/drawing/2014/main" id="{500CEE6E-43FE-494B-96E6-43133458D979}"/>
              </a:ext>
            </a:extLst>
          </p:cNvPr>
          <p:cNvSpPr/>
          <p:nvPr/>
        </p:nvSpPr>
        <p:spPr>
          <a:xfrm>
            <a:off x="773152" y="2354639"/>
            <a:ext cx="1417499" cy="407644"/>
          </a:xfrm>
          <a:prstGeom prst="roundRect">
            <a:avLst>
              <a:gd name="adj" fmla="val 3179"/>
            </a:avLst>
          </a:prstGeom>
          <a:solidFill>
            <a:schemeClr val="tx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48000" tIns="48000" rIns="48000" bIns="48000" rtlCol="0" anchor="ctr"/>
          <a:lstStyle/>
          <a:p>
            <a:pPr algn="ctr" defTabSz="1219170">
              <a:lnSpc>
                <a:spcPct val="110000"/>
              </a:lnSpc>
              <a:spcBef>
                <a:spcPts val="267"/>
              </a:spcBef>
              <a:spcAft>
                <a:spcPts val="267"/>
              </a:spcAft>
              <a:defRPr/>
            </a:pPr>
            <a:endParaRPr lang="en-GB" sz="2133" dirty="0">
              <a:solidFill>
                <a:srgbClr val="FFFFFF"/>
              </a:solidFill>
              <a:latin typeface="Arial"/>
            </a:endParaRPr>
          </a:p>
        </p:txBody>
      </p:sp>
      <p:sp>
        <p:nvSpPr>
          <p:cNvPr id="24" name="Arc 23">
            <a:extLst>
              <a:ext uri="{FF2B5EF4-FFF2-40B4-BE49-F238E27FC236}">
                <a16:creationId xmlns:a16="http://schemas.microsoft.com/office/drawing/2014/main" id="{65AE4597-9D19-1D4C-990B-AF11E5A0D7C7}"/>
              </a:ext>
            </a:extLst>
          </p:cNvPr>
          <p:cNvSpPr/>
          <p:nvPr/>
        </p:nvSpPr>
        <p:spPr>
          <a:xfrm>
            <a:off x="947535" y="1888537"/>
            <a:ext cx="1068731" cy="1068731"/>
          </a:xfrm>
          <a:prstGeom prst="arc">
            <a:avLst>
              <a:gd name="adj1" fmla="val 16200000"/>
              <a:gd name="adj2" fmla="val 9903747"/>
            </a:avLst>
          </a:prstGeom>
          <a:ln w="19050">
            <a:solidFill>
              <a:schemeClr val="accent2"/>
            </a:solidFill>
            <a:prstDash val="sysDot"/>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defTabSz="1219170" fontAlgn="base">
              <a:spcBef>
                <a:spcPct val="0"/>
              </a:spcBef>
              <a:spcAft>
                <a:spcPct val="0"/>
              </a:spcAft>
            </a:pPr>
            <a:endParaRPr lang="en-IN" sz="2400" dirty="0">
              <a:solidFill>
                <a:srgbClr val="FFFFFF"/>
              </a:solidFill>
              <a:latin typeface="Arial"/>
            </a:endParaRPr>
          </a:p>
        </p:txBody>
      </p:sp>
      <p:sp>
        <p:nvSpPr>
          <p:cNvPr id="28" name="Rounded Rectangle 27">
            <a:extLst>
              <a:ext uri="{FF2B5EF4-FFF2-40B4-BE49-F238E27FC236}">
                <a16:creationId xmlns:a16="http://schemas.microsoft.com/office/drawing/2014/main" id="{7911D04A-D798-4546-A6F1-24849C186E65}"/>
              </a:ext>
            </a:extLst>
          </p:cNvPr>
          <p:cNvSpPr/>
          <p:nvPr/>
        </p:nvSpPr>
        <p:spPr>
          <a:xfrm>
            <a:off x="7762245" y="2354639"/>
            <a:ext cx="1417499" cy="407644"/>
          </a:xfrm>
          <a:prstGeom prst="roundRect">
            <a:avLst>
              <a:gd name="adj" fmla="val 3179"/>
            </a:avLst>
          </a:prstGeom>
          <a:solidFill>
            <a:schemeClr val="tx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48000" tIns="48000" rIns="48000" bIns="48000" rtlCol="0" anchor="ctr"/>
          <a:lstStyle/>
          <a:p>
            <a:pPr algn="ctr" defTabSz="1219170">
              <a:lnSpc>
                <a:spcPct val="110000"/>
              </a:lnSpc>
              <a:spcBef>
                <a:spcPts val="267"/>
              </a:spcBef>
              <a:spcAft>
                <a:spcPts val="267"/>
              </a:spcAft>
              <a:defRPr/>
            </a:pPr>
            <a:endParaRPr lang="en-GB" sz="2133" dirty="0">
              <a:solidFill>
                <a:srgbClr val="FFFFFF"/>
              </a:solidFill>
              <a:latin typeface="Arial"/>
            </a:endParaRPr>
          </a:p>
        </p:txBody>
      </p:sp>
      <p:sp>
        <p:nvSpPr>
          <p:cNvPr id="31" name="Arc 30">
            <a:extLst>
              <a:ext uri="{FF2B5EF4-FFF2-40B4-BE49-F238E27FC236}">
                <a16:creationId xmlns:a16="http://schemas.microsoft.com/office/drawing/2014/main" id="{99212D49-F298-7043-9DB0-1C037437B509}"/>
              </a:ext>
            </a:extLst>
          </p:cNvPr>
          <p:cNvSpPr/>
          <p:nvPr/>
        </p:nvSpPr>
        <p:spPr>
          <a:xfrm>
            <a:off x="7936628" y="1888537"/>
            <a:ext cx="1068731" cy="1068731"/>
          </a:xfrm>
          <a:prstGeom prst="arc">
            <a:avLst>
              <a:gd name="adj1" fmla="val 16200000"/>
              <a:gd name="adj2" fmla="val 9903747"/>
            </a:avLst>
          </a:prstGeom>
          <a:ln w="19050">
            <a:solidFill>
              <a:schemeClr val="accent3"/>
            </a:solidFill>
            <a:prstDash val="sysDot"/>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defTabSz="1219170" fontAlgn="base">
              <a:spcBef>
                <a:spcPct val="0"/>
              </a:spcBef>
              <a:spcAft>
                <a:spcPct val="0"/>
              </a:spcAft>
            </a:pPr>
            <a:endParaRPr lang="en-IN" sz="2400" dirty="0">
              <a:solidFill>
                <a:srgbClr val="FFFFFF"/>
              </a:solidFill>
              <a:latin typeface="Arial"/>
            </a:endParaRPr>
          </a:p>
        </p:txBody>
      </p:sp>
      <p:sp>
        <p:nvSpPr>
          <p:cNvPr id="43" name="Rounded Rectangle 42">
            <a:extLst>
              <a:ext uri="{FF2B5EF4-FFF2-40B4-BE49-F238E27FC236}">
                <a16:creationId xmlns:a16="http://schemas.microsoft.com/office/drawing/2014/main" id="{0D259818-D08C-3543-84E5-6E2506573045}"/>
              </a:ext>
            </a:extLst>
          </p:cNvPr>
          <p:cNvSpPr/>
          <p:nvPr/>
        </p:nvSpPr>
        <p:spPr>
          <a:xfrm>
            <a:off x="10051583" y="2354639"/>
            <a:ext cx="1417499" cy="407644"/>
          </a:xfrm>
          <a:prstGeom prst="roundRect">
            <a:avLst>
              <a:gd name="adj" fmla="val 3179"/>
            </a:avLst>
          </a:prstGeom>
          <a:solidFill>
            <a:schemeClr val="tx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48000" tIns="48000" rIns="48000" bIns="48000" rtlCol="0" anchor="ctr"/>
          <a:lstStyle/>
          <a:p>
            <a:pPr algn="ctr" defTabSz="1219170">
              <a:lnSpc>
                <a:spcPct val="110000"/>
              </a:lnSpc>
              <a:spcBef>
                <a:spcPts val="267"/>
              </a:spcBef>
              <a:spcAft>
                <a:spcPts val="267"/>
              </a:spcAft>
              <a:defRPr/>
            </a:pPr>
            <a:endParaRPr lang="en-GB" sz="2133" dirty="0">
              <a:solidFill>
                <a:srgbClr val="FFFFFF"/>
              </a:solidFill>
              <a:latin typeface="Arial"/>
            </a:endParaRPr>
          </a:p>
        </p:txBody>
      </p:sp>
      <p:sp>
        <p:nvSpPr>
          <p:cNvPr id="46" name="Arc 45">
            <a:extLst>
              <a:ext uri="{FF2B5EF4-FFF2-40B4-BE49-F238E27FC236}">
                <a16:creationId xmlns:a16="http://schemas.microsoft.com/office/drawing/2014/main" id="{767921B2-2381-1445-ABE9-1580D4528128}"/>
              </a:ext>
            </a:extLst>
          </p:cNvPr>
          <p:cNvSpPr/>
          <p:nvPr/>
        </p:nvSpPr>
        <p:spPr>
          <a:xfrm>
            <a:off x="10225965" y="1888537"/>
            <a:ext cx="1068731" cy="1068731"/>
          </a:xfrm>
          <a:prstGeom prst="arc">
            <a:avLst>
              <a:gd name="adj1" fmla="val 16200000"/>
              <a:gd name="adj2" fmla="val 9903747"/>
            </a:avLst>
          </a:prstGeom>
          <a:ln w="19050">
            <a:solidFill>
              <a:schemeClr val="accent5"/>
            </a:solidFill>
            <a:prstDash val="sysDot"/>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defTabSz="1219170" fontAlgn="base">
              <a:spcBef>
                <a:spcPct val="0"/>
              </a:spcBef>
              <a:spcAft>
                <a:spcPct val="0"/>
              </a:spcAft>
            </a:pPr>
            <a:endParaRPr lang="en-IN" sz="2400" dirty="0">
              <a:solidFill>
                <a:srgbClr val="FFFFFF"/>
              </a:solidFill>
              <a:latin typeface="Arial"/>
            </a:endParaRPr>
          </a:p>
        </p:txBody>
      </p:sp>
      <p:pic>
        <p:nvPicPr>
          <p:cNvPr id="36" name="Graphic 35">
            <a:extLst>
              <a:ext uri="{FF2B5EF4-FFF2-40B4-BE49-F238E27FC236}">
                <a16:creationId xmlns:a16="http://schemas.microsoft.com/office/drawing/2014/main" id="{A7E41E30-2399-1D45-B9B5-C677EF2033B6}"/>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89499" y="2131151"/>
            <a:ext cx="588556" cy="581379"/>
          </a:xfrm>
          <a:prstGeom prst="rect">
            <a:avLst/>
          </a:prstGeom>
        </p:spPr>
      </p:pic>
      <p:pic>
        <p:nvPicPr>
          <p:cNvPr id="49" name="Graphic 48">
            <a:extLst>
              <a:ext uri="{FF2B5EF4-FFF2-40B4-BE49-F238E27FC236}">
                <a16:creationId xmlns:a16="http://schemas.microsoft.com/office/drawing/2014/main" id="{A7F2C40C-426B-3B47-A465-9169169484E0}"/>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489024" y="2131150"/>
            <a:ext cx="490953" cy="575117"/>
          </a:xfrm>
          <a:prstGeom prst="rect">
            <a:avLst/>
          </a:prstGeom>
        </p:spPr>
      </p:pic>
      <p:pic>
        <p:nvPicPr>
          <p:cNvPr id="51" name="Graphic 50">
            <a:extLst>
              <a:ext uri="{FF2B5EF4-FFF2-40B4-BE49-F238E27FC236}">
                <a16:creationId xmlns:a16="http://schemas.microsoft.com/office/drawing/2014/main" id="{F881D9F0-D70A-1A4C-982D-D8A494060C3A}"/>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5879168" y="2146017"/>
            <a:ext cx="514779" cy="514777"/>
          </a:xfrm>
          <a:prstGeom prst="rect">
            <a:avLst/>
          </a:prstGeom>
        </p:spPr>
      </p:pic>
      <p:pic>
        <p:nvPicPr>
          <p:cNvPr id="56" name="Graphic 55">
            <a:extLst>
              <a:ext uri="{FF2B5EF4-FFF2-40B4-BE49-F238E27FC236}">
                <a16:creationId xmlns:a16="http://schemas.microsoft.com/office/drawing/2014/main" id="{1A6D5CC2-042A-D64D-9F18-7504B87E99B6}"/>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10480598" y="2144785"/>
            <a:ext cx="549516" cy="516009"/>
          </a:xfrm>
          <a:prstGeom prst="rect">
            <a:avLst/>
          </a:prstGeom>
        </p:spPr>
      </p:pic>
      <p:pic>
        <p:nvPicPr>
          <p:cNvPr id="57" name="Graphic 56">
            <a:extLst>
              <a:ext uri="{FF2B5EF4-FFF2-40B4-BE49-F238E27FC236}">
                <a16:creationId xmlns:a16="http://schemas.microsoft.com/office/drawing/2014/main" id="{A62223CD-D9F8-7449-9CD9-EC7EF2F5CBA6}"/>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8190068" y="2144786"/>
            <a:ext cx="538037" cy="518353"/>
          </a:xfrm>
          <a:prstGeom prst="rect">
            <a:avLst/>
          </a:prstGeom>
        </p:spPr>
      </p:pic>
    </p:spTree>
    <p:extLst>
      <p:ext uri="{BB962C8B-B14F-4D97-AF65-F5344CB8AC3E}">
        <p14:creationId xmlns:p14="http://schemas.microsoft.com/office/powerpoint/2010/main" val="3831143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04AD00FA-BECE-354B-8A6F-59C779A8A081}"/>
              </a:ext>
            </a:extLst>
          </p:cNvPr>
          <p:cNvPicPr>
            <a:picLocks noGrp="1" noChangeAspect="1"/>
          </p:cNvPicPr>
          <p:nvPr>
            <p:ph type="pic" sz="quarter" idx="14"/>
          </p:nvPr>
        </p:nvPicPr>
        <p:blipFill rotWithShape="1">
          <a:blip r:embed="rId2" cstate="screen">
            <a:extLst>
              <a:ext uri="{28A0092B-C50C-407E-A947-70E740481C1C}">
                <a14:useLocalDpi xmlns:a14="http://schemas.microsoft.com/office/drawing/2010/main"/>
              </a:ext>
            </a:extLst>
          </a:blip>
          <a:srcRect/>
          <a:stretch/>
        </p:blipFill>
        <p:spPr>
          <a:xfrm>
            <a:off x="0" y="0"/>
            <a:ext cx="12192000" cy="6366935"/>
          </a:xfrm>
          <a:prstGeom prst="rect">
            <a:avLst/>
          </a:prstGeom>
        </p:spPr>
      </p:pic>
      <p:sp>
        <p:nvSpPr>
          <p:cNvPr id="8" name="Rectangle 7">
            <a:extLst>
              <a:ext uri="{FF2B5EF4-FFF2-40B4-BE49-F238E27FC236}">
                <a16:creationId xmlns:a16="http://schemas.microsoft.com/office/drawing/2014/main" id="{F912D05A-B60A-4542-AF18-AD7F9663C4BE}"/>
              </a:ext>
            </a:extLst>
          </p:cNvPr>
          <p:cNvSpPr/>
          <p:nvPr/>
        </p:nvSpPr>
        <p:spPr>
          <a:xfrm>
            <a:off x="0" y="0"/>
            <a:ext cx="12191997" cy="6366935"/>
          </a:xfrm>
          <a:prstGeom prst="rect">
            <a:avLst/>
          </a:prstGeom>
          <a:gradFill>
            <a:gsLst>
              <a:gs pos="0">
                <a:schemeClr val="tx1">
                  <a:alpha val="0"/>
                </a:schemeClr>
              </a:gs>
              <a:gs pos="100000">
                <a:schemeClr val="tx1">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3" name="Title 2">
            <a:extLst>
              <a:ext uri="{FF2B5EF4-FFF2-40B4-BE49-F238E27FC236}">
                <a16:creationId xmlns:a16="http://schemas.microsoft.com/office/drawing/2014/main" id="{B3801524-1460-1744-BA36-46FBB4737C54}"/>
              </a:ext>
            </a:extLst>
          </p:cNvPr>
          <p:cNvSpPr>
            <a:spLocks noGrp="1"/>
          </p:cNvSpPr>
          <p:nvPr>
            <p:ph type="title"/>
          </p:nvPr>
        </p:nvSpPr>
        <p:spPr>
          <a:xfrm>
            <a:off x="406401" y="4069724"/>
            <a:ext cx="11408804" cy="1682853"/>
          </a:xfrm>
        </p:spPr>
        <p:txBody>
          <a:bodyPr/>
          <a:lstStyle/>
          <a:p>
            <a:pPr>
              <a:lnSpc>
                <a:spcPct val="100000"/>
              </a:lnSpc>
            </a:pPr>
            <a:r>
              <a:rPr lang="en-US" b="0" dirty="0">
                <a:solidFill>
                  <a:schemeClr val="bg1"/>
                </a:solidFill>
              </a:rPr>
              <a:t>Why OT</a:t>
            </a:r>
            <a:br>
              <a:rPr lang="en-US" b="0" dirty="0">
                <a:solidFill>
                  <a:schemeClr val="bg1"/>
                </a:solidFill>
              </a:rPr>
            </a:br>
            <a:r>
              <a:rPr lang="en-US" sz="5867" dirty="0">
                <a:solidFill>
                  <a:schemeClr val="accent5">
                    <a:lumMod val="20000"/>
                    <a:lumOff val="80000"/>
                  </a:schemeClr>
                </a:solidFill>
              </a:rPr>
              <a:t>needs to be secure</a:t>
            </a:r>
            <a:endParaRPr lang="en-US" sz="3733" dirty="0"/>
          </a:p>
        </p:txBody>
      </p:sp>
    </p:spTree>
    <p:extLst>
      <p:ext uri="{BB962C8B-B14F-4D97-AF65-F5344CB8AC3E}">
        <p14:creationId xmlns:p14="http://schemas.microsoft.com/office/powerpoint/2010/main" val="33570080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9E761716-5DE0-8840-BE0C-603D54798162}"/>
              </a:ext>
            </a:extLst>
          </p:cNvPr>
          <p:cNvSpPr/>
          <p:nvPr/>
        </p:nvSpPr>
        <p:spPr>
          <a:xfrm>
            <a:off x="511278" y="344746"/>
            <a:ext cx="11169445" cy="1405449"/>
          </a:xfrm>
          <a:prstGeom prst="rect">
            <a:avLst/>
          </a:prstGeom>
          <a:noFill/>
        </p:spPr>
        <p:txBody>
          <a:bodyPr wrap="square">
            <a:spAutoFit/>
          </a:bodyPr>
          <a:lstStyle/>
          <a:p>
            <a:pPr algn="ctr" defTabSz="1219170" fontAlgn="base">
              <a:spcBef>
                <a:spcPct val="0"/>
              </a:spcBef>
              <a:spcAft>
                <a:spcPct val="0"/>
              </a:spcAft>
            </a:pPr>
            <a:r>
              <a:rPr lang="en-US" sz="4267" b="1" dirty="0">
                <a:solidFill>
                  <a:srgbClr val="0071BC"/>
                </a:solidFill>
                <a:latin typeface="Arial" charset="0"/>
                <a:ea typeface="ＭＳ Ｐゴシック" charset="0"/>
              </a:rPr>
              <a:t>Why choose NTT Ltd.?</a:t>
            </a:r>
          </a:p>
          <a:p>
            <a:pPr algn="ctr" defTabSz="1219170" fontAlgn="base">
              <a:spcBef>
                <a:spcPct val="0"/>
              </a:spcBef>
              <a:spcAft>
                <a:spcPct val="0"/>
              </a:spcAft>
            </a:pPr>
            <a:r>
              <a:rPr lang="en-US" sz="2133" kern="0" dirty="0">
                <a:solidFill>
                  <a:srgbClr val="000000"/>
                </a:solidFill>
                <a:latin typeface="Arial" charset="0"/>
                <a:ea typeface="Georgia" charset="0"/>
                <a:cs typeface="Georgia" charset="0"/>
              </a:rPr>
              <a:t>We’re focused on your business outcomes as we help you to create an </a:t>
            </a:r>
            <a:br>
              <a:rPr lang="en-US" sz="2133" kern="0" dirty="0">
                <a:solidFill>
                  <a:srgbClr val="000000"/>
                </a:solidFill>
                <a:latin typeface="Arial" charset="0"/>
                <a:ea typeface="Georgia" charset="0"/>
                <a:cs typeface="Georgia" charset="0"/>
              </a:rPr>
            </a:br>
            <a:r>
              <a:rPr lang="en-US" sz="2133" kern="0" dirty="0">
                <a:solidFill>
                  <a:srgbClr val="000000"/>
                </a:solidFill>
                <a:latin typeface="Arial" charset="0"/>
                <a:ea typeface="Georgia" charset="0"/>
                <a:cs typeface="Georgia" charset="0"/>
              </a:rPr>
              <a:t>intelligence-driven security posture across your digital business.</a:t>
            </a:r>
          </a:p>
        </p:txBody>
      </p:sp>
      <p:sp>
        <p:nvSpPr>
          <p:cNvPr id="50" name="Rounded Rectangle 49">
            <a:extLst>
              <a:ext uri="{FF2B5EF4-FFF2-40B4-BE49-F238E27FC236}">
                <a16:creationId xmlns:a16="http://schemas.microsoft.com/office/drawing/2014/main" id="{1EC00983-D586-414E-94CB-ED004FFE3B8A}"/>
              </a:ext>
            </a:extLst>
          </p:cNvPr>
          <p:cNvSpPr/>
          <p:nvPr/>
        </p:nvSpPr>
        <p:spPr>
          <a:xfrm>
            <a:off x="556395" y="2397672"/>
            <a:ext cx="2613288" cy="1748576"/>
          </a:xfrm>
          <a:custGeom>
            <a:avLst/>
            <a:gdLst>
              <a:gd name="connsiteX0" fmla="*/ 0 w 2525075"/>
              <a:gd name="connsiteY0" fmla="*/ 48629 h 1529693"/>
              <a:gd name="connsiteX1" fmla="*/ 48629 w 2525075"/>
              <a:gd name="connsiteY1" fmla="*/ 0 h 1529693"/>
              <a:gd name="connsiteX2" fmla="*/ 2476446 w 2525075"/>
              <a:gd name="connsiteY2" fmla="*/ 0 h 1529693"/>
              <a:gd name="connsiteX3" fmla="*/ 2525075 w 2525075"/>
              <a:gd name="connsiteY3" fmla="*/ 48629 h 1529693"/>
              <a:gd name="connsiteX4" fmla="*/ 2525075 w 2525075"/>
              <a:gd name="connsiteY4" fmla="*/ 1481064 h 1529693"/>
              <a:gd name="connsiteX5" fmla="*/ 2476446 w 2525075"/>
              <a:gd name="connsiteY5" fmla="*/ 1529693 h 1529693"/>
              <a:gd name="connsiteX6" fmla="*/ 48629 w 2525075"/>
              <a:gd name="connsiteY6" fmla="*/ 1529693 h 1529693"/>
              <a:gd name="connsiteX7" fmla="*/ 0 w 2525075"/>
              <a:gd name="connsiteY7" fmla="*/ 1481064 h 1529693"/>
              <a:gd name="connsiteX8" fmla="*/ 0 w 2525075"/>
              <a:gd name="connsiteY8" fmla="*/ 48629 h 1529693"/>
              <a:gd name="connsiteX0" fmla="*/ 0 w 2525075"/>
              <a:gd name="connsiteY0" fmla="*/ 48629 h 1529693"/>
              <a:gd name="connsiteX1" fmla="*/ 48629 w 2525075"/>
              <a:gd name="connsiteY1" fmla="*/ 0 h 1529693"/>
              <a:gd name="connsiteX2" fmla="*/ 534634 w 2525075"/>
              <a:gd name="connsiteY2" fmla="*/ 3452 h 1529693"/>
              <a:gd name="connsiteX3" fmla="*/ 2476446 w 2525075"/>
              <a:gd name="connsiteY3" fmla="*/ 0 h 1529693"/>
              <a:gd name="connsiteX4" fmla="*/ 2525075 w 2525075"/>
              <a:gd name="connsiteY4" fmla="*/ 48629 h 1529693"/>
              <a:gd name="connsiteX5" fmla="*/ 2525075 w 2525075"/>
              <a:gd name="connsiteY5" fmla="*/ 1481064 h 1529693"/>
              <a:gd name="connsiteX6" fmla="*/ 2476446 w 2525075"/>
              <a:gd name="connsiteY6" fmla="*/ 1529693 h 1529693"/>
              <a:gd name="connsiteX7" fmla="*/ 48629 w 2525075"/>
              <a:gd name="connsiteY7" fmla="*/ 1529693 h 1529693"/>
              <a:gd name="connsiteX8" fmla="*/ 0 w 2525075"/>
              <a:gd name="connsiteY8" fmla="*/ 1481064 h 1529693"/>
              <a:gd name="connsiteX9" fmla="*/ 0 w 2525075"/>
              <a:gd name="connsiteY9" fmla="*/ 48629 h 1529693"/>
              <a:gd name="connsiteX0" fmla="*/ 0 w 2525075"/>
              <a:gd name="connsiteY0" fmla="*/ 48629 h 1529693"/>
              <a:gd name="connsiteX1" fmla="*/ 48629 w 2525075"/>
              <a:gd name="connsiteY1" fmla="*/ 0 h 1529693"/>
              <a:gd name="connsiteX2" fmla="*/ 534634 w 2525075"/>
              <a:gd name="connsiteY2" fmla="*/ 3452 h 1529693"/>
              <a:gd name="connsiteX3" fmla="*/ 1601434 w 2525075"/>
              <a:gd name="connsiteY3" fmla="*/ 3452 h 1529693"/>
              <a:gd name="connsiteX4" fmla="*/ 2476446 w 2525075"/>
              <a:gd name="connsiteY4" fmla="*/ 0 h 1529693"/>
              <a:gd name="connsiteX5" fmla="*/ 2525075 w 2525075"/>
              <a:gd name="connsiteY5" fmla="*/ 48629 h 1529693"/>
              <a:gd name="connsiteX6" fmla="*/ 2525075 w 2525075"/>
              <a:gd name="connsiteY6" fmla="*/ 1481064 h 1529693"/>
              <a:gd name="connsiteX7" fmla="*/ 2476446 w 2525075"/>
              <a:gd name="connsiteY7" fmla="*/ 1529693 h 1529693"/>
              <a:gd name="connsiteX8" fmla="*/ 48629 w 2525075"/>
              <a:gd name="connsiteY8" fmla="*/ 1529693 h 1529693"/>
              <a:gd name="connsiteX9" fmla="*/ 0 w 2525075"/>
              <a:gd name="connsiteY9" fmla="*/ 1481064 h 1529693"/>
              <a:gd name="connsiteX10" fmla="*/ 0 w 2525075"/>
              <a:gd name="connsiteY10" fmla="*/ 48629 h 1529693"/>
              <a:gd name="connsiteX0" fmla="*/ 0 w 2525075"/>
              <a:gd name="connsiteY0" fmla="*/ 48629 h 1529693"/>
              <a:gd name="connsiteX1" fmla="*/ 48629 w 2525075"/>
              <a:gd name="connsiteY1" fmla="*/ 0 h 1529693"/>
              <a:gd name="connsiteX2" fmla="*/ 534634 w 2525075"/>
              <a:gd name="connsiteY2" fmla="*/ 3452 h 1529693"/>
              <a:gd name="connsiteX3" fmla="*/ 928334 w 2525075"/>
              <a:gd name="connsiteY3" fmla="*/ 3452 h 1529693"/>
              <a:gd name="connsiteX4" fmla="*/ 1601434 w 2525075"/>
              <a:gd name="connsiteY4" fmla="*/ 3452 h 1529693"/>
              <a:gd name="connsiteX5" fmla="*/ 2476446 w 2525075"/>
              <a:gd name="connsiteY5" fmla="*/ 0 h 1529693"/>
              <a:gd name="connsiteX6" fmla="*/ 2525075 w 2525075"/>
              <a:gd name="connsiteY6" fmla="*/ 48629 h 1529693"/>
              <a:gd name="connsiteX7" fmla="*/ 2525075 w 2525075"/>
              <a:gd name="connsiteY7" fmla="*/ 1481064 h 1529693"/>
              <a:gd name="connsiteX8" fmla="*/ 2476446 w 2525075"/>
              <a:gd name="connsiteY8" fmla="*/ 1529693 h 1529693"/>
              <a:gd name="connsiteX9" fmla="*/ 48629 w 2525075"/>
              <a:gd name="connsiteY9" fmla="*/ 1529693 h 1529693"/>
              <a:gd name="connsiteX10" fmla="*/ 0 w 2525075"/>
              <a:gd name="connsiteY10" fmla="*/ 1481064 h 1529693"/>
              <a:gd name="connsiteX11" fmla="*/ 0 w 2525075"/>
              <a:gd name="connsiteY11" fmla="*/ 48629 h 1529693"/>
              <a:gd name="connsiteX0" fmla="*/ 928334 w 2525075"/>
              <a:gd name="connsiteY0" fmla="*/ 3452 h 1529693"/>
              <a:gd name="connsiteX1" fmla="*/ 1601434 w 2525075"/>
              <a:gd name="connsiteY1" fmla="*/ 3452 h 1529693"/>
              <a:gd name="connsiteX2" fmla="*/ 2476446 w 2525075"/>
              <a:gd name="connsiteY2" fmla="*/ 0 h 1529693"/>
              <a:gd name="connsiteX3" fmla="*/ 2525075 w 2525075"/>
              <a:gd name="connsiteY3" fmla="*/ 48629 h 1529693"/>
              <a:gd name="connsiteX4" fmla="*/ 2525075 w 2525075"/>
              <a:gd name="connsiteY4" fmla="*/ 1481064 h 1529693"/>
              <a:gd name="connsiteX5" fmla="*/ 2476446 w 2525075"/>
              <a:gd name="connsiteY5" fmla="*/ 1529693 h 1529693"/>
              <a:gd name="connsiteX6" fmla="*/ 48629 w 2525075"/>
              <a:gd name="connsiteY6" fmla="*/ 1529693 h 1529693"/>
              <a:gd name="connsiteX7" fmla="*/ 0 w 2525075"/>
              <a:gd name="connsiteY7" fmla="*/ 1481064 h 1529693"/>
              <a:gd name="connsiteX8" fmla="*/ 0 w 2525075"/>
              <a:gd name="connsiteY8" fmla="*/ 48629 h 1529693"/>
              <a:gd name="connsiteX9" fmla="*/ 48629 w 2525075"/>
              <a:gd name="connsiteY9" fmla="*/ 0 h 1529693"/>
              <a:gd name="connsiteX10" fmla="*/ 534634 w 2525075"/>
              <a:gd name="connsiteY10" fmla="*/ 3452 h 1529693"/>
              <a:gd name="connsiteX11" fmla="*/ 1019774 w 2525075"/>
              <a:gd name="connsiteY11" fmla="*/ 94892 h 1529693"/>
              <a:gd name="connsiteX0" fmla="*/ 928334 w 2525075"/>
              <a:gd name="connsiteY0" fmla="*/ 3452 h 1529693"/>
              <a:gd name="connsiteX1" fmla="*/ 1601434 w 2525075"/>
              <a:gd name="connsiteY1" fmla="*/ 3452 h 1529693"/>
              <a:gd name="connsiteX2" fmla="*/ 2476446 w 2525075"/>
              <a:gd name="connsiteY2" fmla="*/ 0 h 1529693"/>
              <a:gd name="connsiteX3" fmla="*/ 2525075 w 2525075"/>
              <a:gd name="connsiteY3" fmla="*/ 48629 h 1529693"/>
              <a:gd name="connsiteX4" fmla="*/ 2525075 w 2525075"/>
              <a:gd name="connsiteY4" fmla="*/ 1481064 h 1529693"/>
              <a:gd name="connsiteX5" fmla="*/ 2476446 w 2525075"/>
              <a:gd name="connsiteY5" fmla="*/ 1529693 h 1529693"/>
              <a:gd name="connsiteX6" fmla="*/ 48629 w 2525075"/>
              <a:gd name="connsiteY6" fmla="*/ 1529693 h 1529693"/>
              <a:gd name="connsiteX7" fmla="*/ 0 w 2525075"/>
              <a:gd name="connsiteY7" fmla="*/ 1481064 h 1529693"/>
              <a:gd name="connsiteX8" fmla="*/ 0 w 2525075"/>
              <a:gd name="connsiteY8" fmla="*/ 48629 h 1529693"/>
              <a:gd name="connsiteX9" fmla="*/ 48629 w 2525075"/>
              <a:gd name="connsiteY9" fmla="*/ 0 h 1529693"/>
              <a:gd name="connsiteX10" fmla="*/ 534634 w 2525075"/>
              <a:gd name="connsiteY10" fmla="*/ 3452 h 1529693"/>
              <a:gd name="connsiteX0" fmla="*/ 1601434 w 2525075"/>
              <a:gd name="connsiteY0" fmla="*/ 3452 h 1529693"/>
              <a:gd name="connsiteX1" fmla="*/ 2476446 w 2525075"/>
              <a:gd name="connsiteY1" fmla="*/ 0 h 1529693"/>
              <a:gd name="connsiteX2" fmla="*/ 2525075 w 2525075"/>
              <a:gd name="connsiteY2" fmla="*/ 48629 h 1529693"/>
              <a:gd name="connsiteX3" fmla="*/ 2525075 w 2525075"/>
              <a:gd name="connsiteY3" fmla="*/ 1481064 h 1529693"/>
              <a:gd name="connsiteX4" fmla="*/ 2476446 w 2525075"/>
              <a:gd name="connsiteY4" fmla="*/ 1529693 h 1529693"/>
              <a:gd name="connsiteX5" fmla="*/ 48629 w 2525075"/>
              <a:gd name="connsiteY5" fmla="*/ 1529693 h 1529693"/>
              <a:gd name="connsiteX6" fmla="*/ 0 w 2525075"/>
              <a:gd name="connsiteY6" fmla="*/ 1481064 h 1529693"/>
              <a:gd name="connsiteX7" fmla="*/ 0 w 2525075"/>
              <a:gd name="connsiteY7" fmla="*/ 48629 h 1529693"/>
              <a:gd name="connsiteX8" fmla="*/ 48629 w 2525075"/>
              <a:gd name="connsiteY8" fmla="*/ 0 h 1529693"/>
              <a:gd name="connsiteX9" fmla="*/ 534634 w 2525075"/>
              <a:gd name="connsiteY9" fmla="*/ 3452 h 1529693"/>
              <a:gd name="connsiteX0" fmla="*/ 1601434 w 2525075"/>
              <a:gd name="connsiteY0" fmla="*/ 3452 h 1529693"/>
              <a:gd name="connsiteX1" fmla="*/ 2476446 w 2525075"/>
              <a:gd name="connsiteY1" fmla="*/ 0 h 1529693"/>
              <a:gd name="connsiteX2" fmla="*/ 2525075 w 2525075"/>
              <a:gd name="connsiteY2" fmla="*/ 48629 h 1529693"/>
              <a:gd name="connsiteX3" fmla="*/ 2525075 w 2525075"/>
              <a:gd name="connsiteY3" fmla="*/ 1481064 h 1529693"/>
              <a:gd name="connsiteX4" fmla="*/ 2476446 w 2525075"/>
              <a:gd name="connsiteY4" fmla="*/ 1529693 h 1529693"/>
              <a:gd name="connsiteX5" fmla="*/ 48629 w 2525075"/>
              <a:gd name="connsiteY5" fmla="*/ 1529693 h 1529693"/>
              <a:gd name="connsiteX6" fmla="*/ 0 w 2525075"/>
              <a:gd name="connsiteY6" fmla="*/ 1481064 h 1529693"/>
              <a:gd name="connsiteX7" fmla="*/ 0 w 2525075"/>
              <a:gd name="connsiteY7" fmla="*/ 48629 h 1529693"/>
              <a:gd name="connsiteX8" fmla="*/ 48629 w 2525075"/>
              <a:gd name="connsiteY8" fmla="*/ 0 h 1529693"/>
              <a:gd name="connsiteX9" fmla="*/ 931991 w 2525075"/>
              <a:gd name="connsiteY9" fmla="*/ 3452 h 1529693"/>
              <a:gd name="connsiteX0" fmla="*/ 1577497 w 2525075"/>
              <a:gd name="connsiteY0" fmla="*/ 3452 h 1529693"/>
              <a:gd name="connsiteX1" fmla="*/ 2476446 w 2525075"/>
              <a:gd name="connsiteY1" fmla="*/ 0 h 1529693"/>
              <a:gd name="connsiteX2" fmla="*/ 2525075 w 2525075"/>
              <a:gd name="connsiteY2" fmla="*/ 48629 h 1529693"/>
              <a:gd name="connsiteX3" fmla="*/ 2525075 w 2525075"/>
              <a:gd name="connsiteY3" fmla="*/ 1481064 h 1529693"/>
              <a:gd name="connsiteX4" fmla="*/ 2476446 w 2525075"/>
              <a:gd name="connsiteY4" fmla="*/ 1529693 h 1529693"/>
              <a:gd name="connsiteX5" fmla="*/ 48629 w 2525075"/>
              <a:gd name="connsiteY5" fmla="*/ 1529693 h 1529693"/>
              <a:gd name="connsiteX6" fmla="*/ 0 w 2525075"/>
              <a:gd name="connsiteY6" fmla="*/ 1481064 h 1529693"/>
              <a:gd name="connsiteX7" fmla="*/ 0 w 2525075"/>
              <a:gd name="connsiteY7" fmla="*/ 48629 h 1529693"/>
              <a:gd name="connsiteX8" fmla="*/ 48629 w 2525075"/>
              <a:gd name="connsiteY8" fmla="*/ 0 h 1529693"/>
              <a:gd name="connsiteX9" fmla="*/ 931991 w 2525075"/>
              <a:gd name="connsiteY9" fmla="*/ 3452 h 1529693"/>
              <a:gd name="connsiteX0" fmla="*/ 1577497 w 2525075"/>
              <a:gd name="connsiteY0" fmla="*/ 3452 h 1529693"/>
              <a:gd name="connsiteX1" fmla="*/ 2476446 w 2525075"/>
              <a:gd name="connsiteY1" fmla="*/ 0 h 1529693"/>
              <a:gd name="connsiteX2" fmla="*/ 2525075 w 2525075"/>
              <a:gd name="connsiteY2" fmla="*/ 48629 h 1529693"/>
              <a:gd name="connsiteX3" fmla="*/ 2525075 w 2525075"/>
              <a:gd name="connsiteY3" fmla="*/ 1481064 h 1529693"/>
              <a:gd name="connsiteX4" fmla="*/ 2476446 w 2525075"/>
              <a:gd name="connsiteY4" fmla="*/ 1529693 h 1529693"/>
              <a:gd name="connsiteX5" fmla="*/ 48629 w 2525075"/>
              <a:gd name="connsiteY5" fmla="*/ 1529693 h 1529693"/>
              <a:gd name="connsiteX6" fmla="*/ 0 w 2525075"/>
              <a:gd name="connsiteY6" fmla="*/ 1481064 h 1529693"/>
              <a:gd name="connsiteX7" fmla="*/ 0 w 2525075"/>
              <a:gd name="connsiteY7" fmla="*/ 48629 h 1529693"/>
              <a:gd name="connsiteX8" fmla="*/ 48629 w 2525075"/>
              <a:gd name="connsiteY8" fmla="*/ 0 h 1529693"/>
              <a:gd name="connsiteX9" fmla="*/ 941516 w 2525075"/>
              <a:gd name="connsiteY9" fmla="*/ 3452 h 1529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25075" h="1529693">
                <a:moveTo>
                  <a:pt x="1577497" y="3452"/>
                </a:moveTo>
                <a:lnTo>
                  <a:pt x="2476446" y="0"/>
                </a:lnTo>
                <a:cubicBezTo>
                  <a:pt x="2503303" y="0"/>
                  <a:pt x="2525075" y="21772"/>
                  <a:pt x="2525075" y="48629"/>
                </a:cubicBezTo>
                <a:lnTo>
                  <a:pt x="2525075" y="1481064"/>
                </a:lnTo>
                <a:cubicBezTo>
                  <a:pt x="2525075" y="1507921"/>
                  <a:pt x="2503303" y="1529693"/>
                  <a:pt x="2476446" y="1529693"/>
                </a:cubicBezTo>
                <a:lnTo>
                  <a:pt x="48629" y="1529693"/>
                </a:lnTo>
                <a:cubicBezTo>
                  <a:pt x="21772" y="1529693"/>
                  <a:pt x="0" y="1507921"/>
                  <a:pt x="0" y="1481064"/>
                </a:cubicBezTo>
                <a:lnTo>
                  <a:pt x="0" y="48629"/>
                </a:lnTo>
                <a:cubicBezTo>
                  <a:pt x="0" y="21772"/>
                  <a:pt x="21772" y="0"/>
                  <a:pt x="48629" y="0"/>
                </a:cubicBezTo>
                <a:lnTo>
                  <a:pt x="941516" y="3452"/>
                </a:lnTo>
              </a:path>
            </a:pathLst>
          </a:custGeom>
          <a:noFill/>
          <a:ln w="1905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lIns="48000" tIns="48000" rIns="48000" bIns="48000" rtlCol="0" anchor="ctr"/>
          <a:lstStyle/>
          <a:p>
            <a:pPr algn="ctr" defTabSz="1219170">
              <a:lnSpc>
                <a:spcPct val="110000"/>
              </a:lnSpc>
              <a:spcBef>
                <a:spcPts val="267"/>
              </a:spcBef>
              <a:spcAft>
                <a:spcPts val="267"/>
              </a:spcAft>
              <a:defRPr/>
            </a:pPr>
            <a:endParaRPr lang="en-GB" sz="2133" dirty="0">
              <a:solidFill>
                <a:srgbClr val="FFFFFF"/>
              </a:solidFill>
              <a:latin typeface="Arial"/>
            </a:endParaRPr>
          </a:p>
        </p:txBody>
      </p:sp>
      <p:sp>
        <p:nvSpPr>
          <p:cNvPr id="55" name="Title 1">
            <a:extLst>
              <a:ext uri="{FF2B5EF4-FFF2-40B4-BE49-F238E27FC236}">
                <a16:creationId xmlns:a16="http://schemas.microsoft.com/office/drawing/2014/main" id="{5E8EADE0-5D57-B94D-A3D3-5BC3B37E0596}"/>
              </a:ext>
            </a:extLst>
          </p:cNvPr>
          <p:cNvSpPr txBox="1">
            <a:spLocks/>
          </p:cNvSpPr>
          <p:nvPr/>
        </p:nvSpPr>
        <p:spPr>
          <a:xfrm>
            <a:off x="592254" y="2785924"/>
            <a:ext cx="2577429" cy="1175273"/>
          </a:xfrm>
          <a:prstGeom prst="rect">
            <a:avLst/>
          </a:prstGeom>
        </p:spPr>
        <p:txBody>
          <a:bodyPr lIns="96000" rIns="96000"/>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defTabSz="1219080" fontAlgn="base">
              <a:spcBef>
                <a:spcPts val="267"/>
              </a:spcBef>
              <a:spcAft>
                <a:spcPts val="267"/>
              </a:spcAft>
            </a:pPr>
            <a:r>
              <a:rPr lang="en-US" sz="1467" dirty="0">
                <a:solidFill>
                  <a:srgbClr val="000000"/>
                </a:solidFill>
                <a:latin typeface="Arial" charset="0"/>
                <a:ea typeface="ＭＳ Ｐゴシック" charset="0"/>
                <a:cs typeface="Arial" charset="0"/>
                <a:sym typeface="Helvetica Light"/>
              </a:rPr>
              <a:t>We can </a:t>
            </a:r>
            <a:r>
              <a:rPr lang="en-US" sz="1467" b="1" dirty="0">
                <a:solidFill>
                  <a:srgbClr val="000000"/>
                </a:solidFill>
                <a:latin typeface="Arial" charset="0"/>
                <a:ea typeface="ＭＳ Ｐゴシック" charset="0"/>
                <a:cs typeface="Arial" charset="0"/>
                <a:sym typeface="Helvetica Light"/>
              </a:rPr>
              <a:t>help</a:t>
            </a:r>
            <a:r>
              <a:rPr lang="en-US" sz="1467" dirty="0">
                <a:solidFill>
                  <a:srgbClr val="000000"/>
                </a:solidFill>
                <a:latin typeface="Arial" charset="0"/>
                <a:ea typeface="ＭＳ Ｐゴシック" charset="0"/>
                <a:cs typeface="Arial" charset="0"/>
                <a:sym typeface="Helvetica Light"/>
              </a:rPr>
              <a:t> </a:t>
            </a:r>
            <a:br>
              <a:rPr lang="en-US" sz="1467" dirty="0">
                <a:solidFill>
                  <a:srgbClr val="000000"/>
                </a:solidFill>
                <a:latin typeface="Arial" charset="0"/>
                <a:ea typeface="ＭＳ Ｐゴシック" charset="0"/>
                <a:cs typeface="Arial" charset="0"/>
                <a:sym typeface="Helvetica Light"/>
              </a:rPr>
            </a:br>
            <a:r>
              <a:rPr lang="en-US" sz="1467" dirty="0">
                <a:solidFill>
                  <a:srgbClr val="000000"/>
                </a:solidFill>
                <a:latin typeface="Arial" charset="0"/>
                <a:ea typeface="ＭＳ Ｐゴシック" charset="0"/>
                <a:cs typeface="Arial" charset="0"/>
                <a:sym typeface="Helvetica Light"/>
              </a:rPr>
              <a:t>you from wherever </a:t>
            </a:r>
            <a:br>
              <a:rPr lang="en-US" sz="1467" dirty="0">
                <a:solidFill>
                  <a:srgbClr val="000000"/>
                </a:solidFill>
                <a:latin typeface="Arial" charset="0"/>
                <a:ea typeface="ＭＳ Ｐゴシック" charset="0"/>
                <a:cs typeface="Arial" charset="0"/>
                <a:sym typeface="Helvetica Light"/>
              </a:rPr>
            </a:br>
            <a:r>
              <a:rPr lang="en-US" sz="1467" dirty="0">
                <a:solidFill>
                  <a:srgbClr val="000000"/>
                </a:solidFill>
                <a:latin typeface="Arial" charset="0"/>
                <a:ea typeface="ＭＳ Ｐゴシック" charset="0"/>
                <a:cs typeface="Arial" charset="0"/>
                <a:sym typeface="Helvetica Light"/>
              </a:rPr>
              <a:t>you are on your </a:t>
            </a:r>
            <a:br>
              <a:rPr lang="en-US" sz="1467" dirty="0">
                <a:solidFill>
                  <a:srgbClr val="000000"/>
                </a:solidFill>
                <a:latin typeface="Arial" charset="0"/>
                <a:ea typeface="ＭＳ Ｐゴシック" charset="0"/>
                <a:cs typeface="Arial" charset="0"/>
                <a:sym typeface="Helvetica Light"/>
              </a:rPr>
            </a:br>
            <a:r>
              <a:rPr lang="en-US" sz="1467" b="1" dirty="0">
                <a:solidFill>
                  <a:srgbClr val="000000"/>
                </a:solidFill>
                <a:latin typeface="Arial" charset="0"/>
                <a:ea typeface="ＭＳ Ｐゴシック" charset="0"/>
                <a:cs typeface="Arial" charset="0"/>
                <a:sym typeface="Helvetica Light"/>
              </a:rPr>
              <a:t>cybersecurity journey.</a:t>
            </a:r>
          </a:p>
        </p:txBody>
      </p:sp>
      <p:sp>
        <p:nvSpPr>
          <p:cNvPr id="58" name="Rounded Rectangle 49">
            <a:extLst>
              <a:ext uri="{FF2B5EF4-FFF2-40B4-BE49-F238E27FC236}">
                <a16:creationId xmlns:a16="http://schemas.microsoft.com/office/drawing/2014/main" id="{3EA2A3B6-D37B-3540-B626-FE02DA9FBA94}"/>
              </a:ext>
            </a:extLst>
          </p:cNvPr>
          <p:cNvSpPr/>
          <p:nvPr/>
        </p:nvSpPr>
        <p:spPr>
          <a:xfrm>
            <a:off x="3404429" y="2397672"/>
            <a:ext cx="2613288" cy="1748576"/>
          </a:xfrm>
          <a:custGeom>
            <a:avLst/>
            <a:gdLst>
              <a:gd name="connsiteX0" fmla="*/ 0 w 2525075"/>
              <a:gd name="connsiteY0" fmla="*/ 48629 h 1529693"/>
              <a:gd name="connsiteX1" fmla="*/ 48629 w 2525075"/>
              <a:gd name="connsiteY1" fmla="*/ 0 h 1529693"/>
              <a:gd name="connsiteX2" fmla="*/ 2476446 w 2525075"/>
              <a:gd name="connsiteY2" fmla="*/ 0 h 1529693"/>
              <a:gd name="connsiteX3" fmla="*/ 2525075 w 2525075"/>
              <a:gd name="connsiteY3" fmla="*/ 48629 h 1529693"/>
              <a:gd name="connsiteX4" fmla="*/ 2525075 w 2525075"/>
              <a:gd name="connsiteY4" fmla="*/ 1481064 h 1529693"/>
              <a:gd name="connsiteX5" fmla="*/ 2476446 w 2525075"/>
              <a:gd name="connsiteY5" fmla="*/ 1529693 h 1529693"/>
              <a:gd name="connsiteX6" fmla="*/ 48629 w 2525075"/>
              <a:gd name="connsiteY6" fmla="*/ 1529693 h 1529693"/>
              <a:gd name="connsiteX7" fmla="*/ 0 w 2525075"/>
              <a:gd name="connsiteY7" fmla="*/ 1481064 h 1529693"/>
              <a:gd name="connsiteX8" fmla="*/ 0 w 2525075"/>
              <a:gd name="connsiteY8" fmla="*/ 48629 h 1529693"/>
              <a:gd name="connsiteX0" fmla="*/ 0 w 2525075"/>
              <a:gd name="connsiteY0" fmla="*/ 48629 h 1529693"/>
              <a:gd name="connsiteX1" fmla="*/ 48629 w 2525075"/>
              <a:gd name="connsiteY1" fmla="*/ 0 h 1529693"/>
              <a:gd name="connsiteX2" fmla="*/ 534634 w 2525075"/>
              <a:gd name="connsiteY2" fmla="*/ 3452 h 1529693"/>
              <a:gd name="connsiteX3" fmla="*/ 2476446 w 2525075"/>
              <a:gd name="connsiteY3" fmla="*/ 0 h 1529693"/>
              <a:gd name="connsiteX4" fmla="*/ 2525075 w 2525075"/>
              <a:gd name="connsiteY4" fmla="*/ 48629 h 1529693"/>
              <a:gd name="connsiteX5" fmla="*/ 2525075 w 2525075"/>
              <a:gd name="connsiteY5" fmla="*/ 1481064 h 1529693"/>
              <a:gd name="connsiteX6" fmla="*/ 2476446 w 2525075"/>
              <a:gd name="connsiteY6" fmla="*/ 1529693 h 1529693"/>
              <a:gd name="connsiteX7" fmla="*/ 48629 w 2525075"/>
              <a:gd name="connsiteY7" fmla="*/ 1529693 h 1529693"/>
              <a:gd name="connsiteX8" fmla="*/ 0 w 2525075"/>
              <a:gd name="connsiteY8" fmla="*/ 1481064 h 1529693"/>
              <a:gd name="connsiteX9" fmla="*/ 0 w 2525075"/>
              <a:gd name="connsiteY9" fmla="*/ 48629 h 1529693"/>
              <a:gd name="connsiteX0" fmla="*/ 0 w 2525075"/>
              <a:gd name="connsiteY0" fmla="*/ 48629 h 1529693"/>
              <a:gd name="connsiteX1" fmla="*/ 48629 w 2525075"/>
              <a:gd name="connsiteY1" fmla="*/ 0 h 1529693"/>
              <a:gd name="connsiteX2" fmla="*/ 534634 w 2525075"/>
              <a:gd name="connsiteY2" fmla="*/ 3452 h 1529693"/>
              <a:gd name="connsiteX3" fmla="*/ 1601434 w 2525075"/>
              <a:gd name="connsiteY3" fmla="*/ 3452 h 1529693"/>
              <a:gd name="connsiteX4" fmla="*/ 2476446 w 2525075"/>
              <a:gd name="connsiteY4" fmla="*/ 0 h 1529693"/>
              <a:gd name="connsiteX5" fmla="*/ 2525075 w 2525075"/>
              <a:gd name="connsiteY5" fmla="*/ 48629 h 1529693"/>
              <a:gd name="connsiteX6" fmla="*/ 2525075 w 2525075"/>
              <a:gd name="connsiteY6" fmla="*/ 1481064 h 1529693"/>
              <a:gd name="connsiteX7" fmla="*/ 2476446 w 2525075"/>
              <a:gd name="connsiteY7" fmla="*/ 1529693 h 1529693"/>
              <a:gd name="connsiteX8" fmla="*/ 48629 w 2525075"/>
              <a:gd name="connsiteY8" fmla="*/ 1529693 h 1529693"/>
              <a:gd name="connsiteX9" fmla="*/ 0 w 2525075"/>
              <a:gd name="connsiteY9" fmla="*/ 1481064 h 1529693"/>
              <a:gd name="connsiteX10" fmla="*/ 0 w 2525075"/>
              <a:gd name="connsiteY10" fmla="*/ 48629 h 1529693"/>
              <a:gd name="connsiteX0" fmla="*/ 0 w 2525075"/>
              <a:gd name="connsiteY0" fmla="*/ 48629 h 1529693"/>
              <a:gd name="connsiteX1" fmla="*/ 48629 w 2525075"/>
              <a:gd name="connsiteY1" fmla="*/ 0 h 1529693"/>
              <a:gd name="connsiteX2" fmla="*/ 534634 w 2525075"/>
              <a:gd name="connsiteY2" fmla="*/ 3452 h 1529693"/>
              <a:gd name="connsiteX3" fmla="*/ 928334 w 2525075"/>
              <a:gd name="connsiteY3" fmla="*/ 3452 h 1529693"/>
              <a:gd name="connsiteX4" fmla="*/ 1601434 w 2525075"/>
              <a:gd name="connsiteY4" fmla="*/ 3452 h 1529693"/>
              <a:gd name="connsiteX5" fmla="*/ 2476446 w 2525075"/>
              <a:gd name="connsiteY5" fmla="*/ 0 h 1529693"/>
              <a:gd name="connsiteX6" fmla="*/ 2525075 w 2525075"/>
              <a:gd name="connsiteY6" fmla="*/ 48629 h 1529693"/>
              <a:gd name="connsiteX7" fmla="*/ 2525075 w 2525075"/>
              <a:gd name="connsiteY7" fmla="*/ 1481064 h 1529693"/>
              <a:gd name="connsiteX8" fmla="*/ 2476446 w 2525075"/>
              <a:gd name="connsiteY8" fmla="*/ 1529693 h 1529693"/>
              <a:gd name="connsiteX9" fmla="*/ 48629 w 2525075"/>
              <a:gd name="connsiteY9" fmla="*/ 1529693 h 1529693"/>
              <a:gd name="connsiteX10" fmla="*/ 0 w 2525075"/>
              <a:gd name="connsiteY10" fmla="*/ 1481064 h 1529693"/>
              <a:gd name="connsiteX11" fmla="*/ 0 w 2525075"/>
              <a:gd name="connsiteY11" fmla="*/ 48629 h 1529693"/>
              <a:gd name="connsiteX0" fmla="*/ 928334 w 2525075"/>
              <a:gd name="connsiteY0" fmla="*/ 3452 h 1529693"/>
              <a:gd name="connsiteX1" fmla="*/ 1601434 w 2525075"/>
              <a:gd name="connsiteY1" fmla="*/ 3452 h 1529693"/>
              <a:gd name="connsiteX2" fmla="*/ 2476446 w 2525075"/>
              <a:gd name="connsiteY2" fmla="*/ 0 h 1529693"/>
              <a:gd name="connsiteX3" fmla="*/ 2525075 w 2525075"/>
              <a:gd name="connsiteY3" fmla="*/ 48629 h 1529693"/>
              <a:gd name="connsiteX4" fmla="*/ 2525075 w 2525075"/>
              <a:gd name="connsiteY4" fmla="*/ 1481064 h 1529693"/>
              <a:gd name="connsiteX5" fmla="*/ 2476446 w 2525075"/>
              <a:gd name="connsiteY5" fmla="*/ 1529693 h 1529693"/>
              <a:gd name="connsiteX6" fmla="*/ 48629 w 2525075"/>
              <a:gd name="connsiteY6" fmla="*/ 1529693 h 1529693"/>
              <a:gd name="connsiteX7" fmla="*/ 0 w 2525075"/>
              <a:gd name="connsiteY7" fmla="*/ 1481064 h 1529693"/>
              <a:gd name="connsiteX8" fmla="*/ 0 w 2525075"/>
              <a:gd name="connsiteY8" fmla="*/ 48629 h 1529693"/>
              <a:gd name="connsiteX9" fmla="*/ 48629 w 2525075"/>
              <a:gd name="connsiteY9" fmla="*/ 0 h 1529693"/>
              <a:gd name="connsiteX10" fmla="*/ 534634 w 2525075"/>
              <a:gd name="connsiteY10" fmla="*/ 3452 h 1529693"/>
              <a:gd name="connsiteX11" fmla="*/ 1019774 w 2525075"/>
              <a:gd name="connsiteY11" fmla="*/ 94892 h 1529693"/>
              <a:gd name="connsiteX0" fmla="*/ 928334 w 2525075"/>
              <a:gd name="connsiteY0" fmla="*/ 3452 h 1529693"/>
              <a:gd name="connsiteX1" fmla="*/ 1601434 w 2525075"/>
              <a:gd name="connsiteY1" fmla="*/ 3452 h 1529693"/>
              <a:gd name="connsiteX2" fmla="*/ 2476446 w 2525075"/>
              <a:gd name="connsiteY2" fmla="*/ 0 h 1529693"/>
              <a:gd name="connsiteX3" fmla="*/ 2525075 w 2525075"/>
              <a:gd name="connsiteY3" fmla="*/ 48629 h 1529693"/>
              <a:gd name="connsiteX4" fmla="*/ 2525075 w 2525075"/>
              <a:gd name="connsiteY4" fmla="*/ 1481064 h 1529693"/>
              <a:gd name="connsiteX5" fmla="*/ 2476446 w 2525075"/>
              <a:gd name="connsiteY5" fmla="*/ 1529693 h 1529693"/>
              <a:gd name="connsiteX6" fmla="*/ 48629 w 2525075"/>
              <a:gd name="connsiteY6" fmla="*/ 1529693 h 1529693"/>
              <a:gd name="connsiteX7" fmla="*/ 0 w 2525075"/>
              <a:gd name="connsiteY7" fmla="*/ 1481064 h 1529693"/>
              <a:gd name="connsiteX8" fmla="*/ 0 w 2525075"/>
              <a:gd name="connsiteY8" fmla="*/ 48629 h 1529693"/>
              <a:gd name="connsiteX9" fmla="*/ 48629 w 2525075"/>
              <a:gd name="connsiteY9" fmla="*/ 0 h 1529693"/>
              <a:gd name="connsiteX10" fmla="*/ 534634 w 2525075"/>
              <a:gd name="connsiteY10" fmla="*/ 3452 h 1529693"/>
              <a:gd name="connsiteX0" fmla="*/ 1601434 w 2525075"/>
              <a:gd name="connsiteY0" fmla="*/ 3452 h 1529693"/>
              <a:gd name="connsiteX1" fmla="*/ 2476446 w 2525075"/>
              <a:gd name="connsiteY1" fmla="*/ 0 h 1529693"/>
              <a:gd name="connsiteX2" fmla="*/ 2525075 w 2525075"/>
              <a:gd name="connsiteY2" fmla="*/ 48629 h 1529693"/>
              <a:gd name="connsiteX3" fmla="*/ 2525075 w 2525075"/>
              <a:gd name="connsiteY3" fmla="*/ 1481064 h 1529693"/>
              <a:gd name="connsiteX4" fmla="*/ 2476446 w 2525075"/>
              <a:gd name="connsiteY4" fmla="*/ 1529693 h 1529693"/>
              <a:gd name="connsiteX5" fmla="*/ 48629 w 2525075"/>
              <a:gd name="connsiteY5" fmla="*/ 1529693 h 1529693"/>
              <a:gd name="connsiteX6" fmla="*/ 0 w 2525075"/>
              <a:gd name="connsiteY6" fmla="*/ 1481064 h 1529693"/>
              <a:gd name="connsiteX7" fmla="*/ 0 w 2525075"/>
              <a:gd name="connsiteY7" fmla="*/ 48629 h 1529693"/>
              <a:gd name="connsiteX8" fmla="*/ 48629 w 2525075"/>
              <a:gd name="connsiteY8" fmla="*/ 0 h 1529693"/>
              <a:gd name="connsiteX9" fmla="*/ 534634 w 2525075"/>
              <a:gd name="connsiteY9" fmla="*/ 3452 h 1529693"/>
              <a:gd name="connsiteX0" fmla="*/ 1601434 w 2525075"/>
              <a:gd name="connsiteY0" fmla="*/ 3452 h 1529693"/>
              <a:gd name="connsiteX1" fmla="*/ 2476446 w 2525075"/>
              <a:gd name="connsiteY1" fmla="*/ 0 h 1529693"/>
              <a:gd name="connsiteX2" fmla="*/ 2525075 w 2525075"/>
              <a:gd name="connsiteY2" fmla="*/ 48629 h 1529693"/>
              <a:gd name="connsiteX3" fmla="*/ 2525075 w 2525075"/>
              <a:gd name="connsiteY3" fmla="*/ 1481064 h 1529693"/>
              <a:gd name="connsiteX4" fmla="*/ 2476446 w 2525075"/>
              <a:gd name="connsiteY4" fmla="*/ 1529693 h 1529693"/>
              <a:gd name="connsiteX5" fmla="*/ 48629 w 2525075"/>
              <a:gd name="connsiteY5" fmla="*/ 1529693 h 1529693"/>
              <a:gd name="connsiteX6" fmla="*/ 0 w 2525075"/>
              <a:gd name="connsiteY6" fmla="*/ 1481064 h 1529693"/>
              <a:gd name="connsiteX7" fmla="*/ 0 w 2525075"/>
              <a:gd name="connsiteY7" fmla="*/ 48629 h 1529693"/>
              <a:gd name="connsiteX8" fmla="*/ 48629 w 2525075"/>
              <a:gd name="connsiteY8" fmla="*/ 0 h 1529693"/>
              <a:gd name="connsiteX9" fmla="*/ 931991 w 2525075"/>
              <a:gd name="connsiteY9" fmla="*/ 3452 h 1529693"/>
              <a:gd name="connsiteX0" fmla="*/ 1577497 w 2525075"/>
              <a:gd name="connsiteY0" fmla="*/ 3452 h 1529693"/>
              <a:gd name="connsiteX1" fmla="*/ 2476446 w 2525075"/>
              <a:gd name="connsiteY1" fmla="*/ 0 h 1529693"/>
              <a:gd name="connsiteX2" fmla="*/ 2525075 w 2525075"/>
              <a:gd name="connsiteY2" fmla="*/ 48629 h 1529693"/>
              <a:gd name="connsiteX3" fmla="*/ 2525075 w 2525075"/>
              <a:gd name="connsiteY3" fmla="*/ 1481064 h 1529693"/>
              <a:gd name="connsiteX4" fmla="*/ 2476446 w 2525075"/>
              <a:gd name="connsiteY4" fmla="*/ 1529693 h 1529693"/>
              <a:gd name="connsiteX5" fmla="*/ 48629 w 2525075"/>
              <a:gd name="connsiteY5" fmla="*/ 1529693 h 1529693"/>
              <a:gd name="connsiteX6" fmla="*/ 0 w 2525075"/>
              <a:gd name="connsiteY6" fmla="*/ 1481064 h 1529693"/>
              <a:gd name="connsiteX7" fmla="*/ 0 w 2525075"/>
              <a:gd name="connsiteY7" fmla="*/ 48629 h 1529693"/>
              <a:gd name="connsiteX8" fmla="*/ 48629 w 2525075"/>
              <a:gd name="connsiteY8" fmla="*/ 0 h 1529693"/>
              <a:gd name="connsiteX9" fmla="*/ 931991 w 2525075"/>
              <a:gd name="connsiteY9" fmla="*/ 3452 h 1529693"/>
              <a:gd name="connsiteX0" fmla="*/ 1577497 w 2525075"/>
              <a:gd name="connsiteY0" fmla="*/ 3452 h 1529693"/>
              <a:gd name="connsiteX1" fmla="*/ 2476446 w 2525075"/>
              <a:gd name="connsiteY1" fmla="*/ 0 h 1529693"/>
              <a:gd name="connsiteX2" fmla="*/ 2525075 w 2525075"/>
              <a:gd name="connsiteY2" fmla="*/ 48629 h 1529693"/>
              <a:gd name="connsiteX3" fmla="*/ 2525075 w 2525075"/>
              <a:gd name="connsiteY3" fmla="*/ 1481064 h 1529693"/>
              <a:gd name="connsiteX4" fmla="*/ 2476446 w 2525075"/>
              <a:gd name="connsiteY4" fmla="*/ 1529693 h 1529693"/>
              <a:gd name="connsiteX5" fmla="*/ 48629 w 2525075"/>
              <a:gd name="connsiteY5" fmla="*/ 1529693 h 1529693"/>
              <a:gd name="connsiteX6" fmla="*/ 0 w 2525075"/>
              <a:gd name="connsiteY6" fmla="*/ 1481064 h 1529693"/>
              <a:gd name="connsiteX7" fmla="*/ 0 w 2525075"/>
              <a:gd name="connsiteY7" fmla="*/ 48629 h 1529693"/>
              <a:gd name="connsiteX8" fmla="*/ 48629 w 2525075"/>
              <a:gd name="connsiteY8" fmla="*/ 0 h 1529693"/>
              <a:gd name="connsiteX9" fmla="*/ 941516 w 2525075"/>
              <a:gd name="connsiteY9" fmla="*/ 3452 h 1529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25075" h="1529693">
                <a:moveTo>
                  <a:pt x="1577497" y="3452"/>
                </a:moveTo>
                <a:lnTo>
                  <a:pt x="2476446" y="0"/>
                </a:lnTo>
                <a:cubicBezTo>
                  <a:pt x="2503303" y="0"/>
                  <a:pt x="2525075" y="21772"/>
                  <a:pt x="2525075" y="48629"/>
                </a:cubicBezTo>
                <a:lnTo>
                  <a:pt x="2525075" y="1481064"/>
                </a:lnTo>
                <a:cubicBezTo>
                  <a:pt x="2525075" y="1507921"/>
                  <a:pt x="2503303" y="1529693"/>
                  <a:pt x="2476446" y="1529693"/>
                </a:cubicBezTo>
                <a:lnTo>
                  <a:pt x="48629" y="1529693"/>
                </a:lnTo>
                <a:cubicBezTo>
                  <a:pt x="21772" y="1529693"/>
                  <a:pt x="0" y="1507921"/>
                  <a:pt x="0" y="1481064"/>
                </a:cubicBezTo>
                <a:lnTo>
                  <a:pt x="0" y="48629"/>
                </a:lnTo>
                <a:cubicBezTo>
                  <a:pt x="0" y="21772"/>
                  <a:pt x="21772" y="0"/>
                  <a:pt x="48629" y="0"/>
                </a:cubicBezTo>
                <a:lnTo>
                  <a:pt x="941516" y="3452"/>
                </a:lnTo>
              </a:path>
            </a:pathLst>
          </a:custGeom>
          <a:noFill/>
          <a:ln w="19050">
            <a:solidFill>
              <a:schemeClr val="accent5"/>
            </a:solidFill>
          </a:ln>
          <a:effectLst/>
        </p:spPr>
        <p:style>
          <a:lnRef idx="2">
            <a:schemeClr val="accent1">
              <a:shade val="50000"/>
            </a:schemeClr>
          </a:lnRef>
          <a:fillRef idx="1">
            <a:schemeClr val="accent1"/>
          </a:fillRef>
          <a:effectRef idx="0">
            <a:schemeClr val="accent1"/>
          </a:effectRef>
          <a:fontRef idx="minor">
            <a:schemeClr val="lt1"/>
          </a:fontRef>
        </p:style>
        <p:txBody>
          <a:bodyPr lIns="48000" tIns="48000" rIns="48000" bIns="48000" rtlCol="0" anchor="ctr"/>
          <a:lstStyle/>
          <a:p>
            <a:pPr algn="ctr" defTabSz="1219170">
              <a:lnSpc>
                <a:spcPct val="110000"/>
              </a:lnSpc>
              <a:spcBef>
                <a:spcPts val="267"/>
              </a:spcBef>
              <a:spcAft>
                <a:spcPts val="267"/>
              </a:spcAft>
              <a:defRPr/>
            </a:pPr>
            <a:endParaRPr lang="en-GB" sz="2133" dirty="0">
              <a:solidFill>
                <a:srgbClr val="FFFFFF"/>
              </a:solidFill>
              <a:latin typeface="Arial"/>
            </a:endParaRPr>
          </a:p>
        </p:txBody>
      </p:sp>
      <p:sp>
        <p:nvSpPr>
          <p:cNvPr id="61" name="Rounded Rectangle 49">
            <a:extLst>
              <a:ext uri="{FF2B5EF4-FFF2-40B4-BE49-F238E27FC236}">
                <a16:creationId xmlns:a16="http://schemas.microsoft.com/office/drawing/2014/main" id="{DFB7E5B5-BAFF-884A-A51D-3B1D96DFE7AA}"/>
              </a:ext>
            </a:extLst>
          </p:cNvPr>
          <p:cNvSpPr/>
          <p:nvPr/>
        </p:nvSpPr>
        <p:spPr>
          <a:xfrm>
            <a:off x="6252461" y="2397672"/>
            <a:ext cx="2613288" cy="1748576"/>
          </a:xfrm>
          <a:custGeom>
            <a:avLst/>
            <a:gdLst>
              <a:gd name="connsiteX0" fmla="*/ 0 w 2525075"/>
              <a:gd name="connsiteY0" fmla="*/ 48629 h 1529693"/>
              <a:gd name="connsiteX1" fmla="*/ 48629 w 2525075"/>
              <a:gd name="connsiteY1" fmla="*/ 0 h 1529693"/>
              <a:gd name="connsiteX2" fmla="*/ 2476446 w 2525075"/>
              <a:gd name="connsiteY2" fmla="*/ 0 h 1529693"/>
              <a:gd name="connsiteX3" fmla="*/ 2525075 w 2525075"/>
              <a:gd name="connsiteY3" fmla="*/ 48629 h 1529693"/>
              <a:gd name="connsiteX4" fmla="*/ 2525075 w 2525075"/>
              <a:gd name="connsiteY4" fmla="*/ 1481064 h 1529693"/>
              <a:gd name="connsiteX5" fmla="*/ 2476446 w 2525075"/>
              <a:gd name="connsiteY5" fmla="*/ 1529693 h 1529693"/>
              <a:gd name="connsiteX6" fmla="*/ 48629 w 2525075"/>
              <a:gd name="connsiteY6" fmla="*/ 1529693 h 1529693"/>
              <a:gd name="connsiteX7" fmla="*/ 0 w 2525075"/>
              <a:gd name="connsiteY7" fmla="*/ 1481064 h 1529693"/>
              <a:gd name="connsiteX8" fmla="*/ 0 w 2525075"/>
              <a:gd name="connsiteY8" fmla="*/ 48629 h 1529693"/>
              <a:gd name="connsiteX0" fmla="*/ 0 w 2525075"/>
              <a:gd name="connsiteY0" fmla="*/ 48629 h 1529693"/>
              <a:gd name="connsiteX1" fmla="*/ 48629 w 2525075"/>
              <a:gd name="connsiteY1" fmla="*/ 0 h 1529693"/>
              <a:gd name="connsiteX2" fmla="*/ 534634 w 2525075"/>
              <a:gd name="connsiteY2" fmla="*/ 3452 h 1529693"/>
              <a:gd name="connsiteX3" fmla="*/ 2476446 w 2525075"/>
              <a:gd name="connsiteY3" fmla="*/ 0 h 1529693"/>
              <a:gd name="connsiteX4" fmla="*/ 2525075 w 2525075"/>
              <a:gd name="connsiteY4" fmla="*/ 48629 h 1529693"/>
              <a:gd name="connsiteX5" fmla="*/ 2525075 w 2525075"/>
              <a:gd name="connsiteY5" fmla="*/ 1481064 h 1529693"/>
              <a:gd name="connsiteX6" fmla="*/ 2476446 w 2525075"/>
              <a:gd name="connsiteY6" fmla="*/ 1529693 h 1529693"/>
              <a:gd name="connsiteX7" fmla="*/ 48629 w 2525075"/>
              <a:gd name="connsiteY7" fmla="*/ 1529693 h 1529693"/>
              <a:gd name="connsiteX8" fmla="*/ 0 w 2525075"/>
              <a:gd name="connsiteY8" fmla="*/ 1481064 h 1529693"/>
              <a:gd name="connsiteX9" fmla="*/ 0 w 2525075"/>
              <a:gd name="connsiteY9" fmla="*/ 48629 h 1529693"/>
              <a:gd name="connsiteX0" fmla="*/ 0 w 2525075"/>
              <a:gd name="connsiteY0" fmla="*/ 48629 h 1529693"/>
              <a:gd name="connsiteX1" fmla="*/ 48629 w 2525075"/>
              <a:gd name="connsiteY1" fmla="*/ 0 h 1529693"/>
              <a:gd name="connsiteX2" fmla="*/ 534634 w 2525075"/>
              <a:gd name="connsiteY2" fmla="*/ 3452 h 1529693"/>
              <a:gd name="connsiteX3" fmla="*/ 1601434 w 2525075"/>
              <a:gd name="connsiteY3" fmla="*/ 3452 h 1529693"/>
              <a:gd name="connsiteX4" fmla="*/ 2476446 w 2525075"/>
              <a:gd name="connsiteY4" fmla="*/ 0 h 1529693"/>
              <a:gd name="connsiteX5" fmla="*/ 2525075 w 2525075"/>
              <a:gd name="connsiteY5" fmla="*/ 48629 h 1529693"/>
              <a:gd name="connsiteX6" fmla="*/ 2525075 w 2525075"/>
              <a:gd name="connsiteY6" fmla="*/ 1481064 h 1529693"/>
              <a:gd name="connsiteX7" fmla="*/ 2476446 w 2525075"/>
              <a:gd name="connsiteY7" fmla="*/ 1529693 h 1529693"/>
              <a:gd name="connsiteX8" fmla="*/ 48629 w 2525075"/>
              <a:gd name="connsiteY8" fmla="*/ 1529693 h 1529693"/>
              <a:gd name="connsiteX9" fmla="*/ 0 w 2525075"/>
              <a:gd name="connsiteY9" fmla="*/ 1481064 h 1529693"/>
              <a:gd name="connsiteX10" fmla="*/ 0 w 2525075"/>
              <a:gd name="connsiteY10" fmla="*/ 48629 h 1529693"/>
              <a:gd name="connsiteX0" fmla="*/ 0 w 2525075"/>
              <a:gd name="connsiteY0" fmla="*/ 48629 h 1529693"/>
              <a:gd name="connsiteX1" fmla="*/ 48629 w 2525075"/>
              <a:gd name="connsiteY1" fmla="*/ 0 h 1529693"/>
              <a:gd name="connsiteX2" fmla="*/ 534634 w 2525075"/>
              <a:gd name="connsiteY2" fmla="*/ 3452 h 1529693"/>
              <a:gd name="connsiteX3" fmla="*/ 928334 w 2525075"/>
              <a:gd name="connsiteY3" fmla="*/ 3452 h 1529693"/>
              <a:gd name="connsiteX4" fmla="*/ 1601434 w 2525075"/>
              <a:gd name="connsiteY4" fmla="*/ 3452 h 1529693"/>
              <a:gd name="connsiteX5" fmla="*/ 2476446 w 2525075"/>
              <a:gd name="connsiteY5" fmla="*/ 0 h 1529693"/>
              <a:gd name="connsiteX6" fmla="*/ 2525075 w 2525075"/>
              <a:gd name="connsiteY6" fmla="*/ 48629 h 1529693"/>
              <a:gd name="connsiteX7" fmla="*/ 2525075 w 2525075"/>
              <a:gd name="connsiteY7" fmla="*/ 1481064 h 1529693"/>
              <a:gd name="connsiteX8" fmla="*/ 2476446 w 2525075"/>
              <a:gd name="connsiteY8" fmla="*/ 1529693 h 1529693"/>
              <a:gd name="connsiteX9" fmla="*/ 48629 w 2525075"/>
              <a:gd name="connsiteY9" fmla="*/ 1529693 h 1529693"/>
              <a:gd name="connsiteX10" fmla="*/ 0 w 2525075"/>
              <a:gd name="connsiteY10" fmla="*/ 1481064 h 1529693"/>
              <a:gd name="connsiteX11" fmla="*/ 0 w 2525075"/>
              <a:gd name="connsiteY11" fmla="*/ 48629 h 1529693"/>
              <a:gd name="connsiteX0" fmla="*/ 928334 w 2525075"/>
              <a:gd name="connsiteY0" fmla="*/ 3452 h 1529693"/>
              <a:gd name="connsiteX1" fmla="*/ 1601434 w 2525075"/>
              <a:gd name="connsiteY1" fmla="*/ 3452 h 1529693"/>
              <a:gd name="connsiteX2" fmla="*/ 2476446 w 2525075"/>
              <a:gd name="connsiteY2" fmla="*/ 0 h 1529693"/>
              <a:gd name="connsiteX3" fmla="*/ 2525075 w 2525075"/>
              <a:gd name="connsiteY3" fmla="*/ 48629 h 1529693"/>
              <a:gd name="connsiteX4" fmla="*/ 2525075 w 2525075"/>
              <a:gd name="connsiteY4" fmla="*/ 1481064 h 1529693"/>
              <a:gd name="connsiteX5" fmla="*/ 2476446 w 2525075"/>
              <a:gd name="connsiteY5" fmla="*/ 1529693 h 1529693"/>
              <a:gd name="connsiteX6" fmla="*/ 48629 w 2525075"/>
              <a:gd name="connsiteY6" fmla="*/ 1529693 h 1529693"/>
              <a:gd name="connsiteX7" fmla="*/ 0 w 2525075"/>
              <a:gd name="connsiteY7" fmla="*/ 1481064 h 1529693"/>
              <a:gd name="connsiteX8" fmla="*/ 0 w 2525075"/>
              <a:gd name="connsiteY8" fmla="*/ 48629 h 1529693"/>
              <a:gd name="connsiteX9" fmla="*/ 48629 w 2525075"/>
              <a:gd name="connsiteY9" fmla="*/ 0 h 1529693"/>
              <a:gd name="connsiteX10" fmla="*/ 534634 w 2525075"/>
              <a:gd name="connsiteY10" fmla="*/ 3452 h 1529693"/>
              <a:gd name="connsiteX11" fmla="*/ 1019774 w 2525075"/>
              <a:gd name="connsiteY11" fmla="*/ 94892 h 1529693"/>
              <a:gd name="connsiteX0" fmla="*/ 928334 w 2525075"/>
              <a:gd name="connsiteY0" fmla="*/ 3452 h 1529693"/>
              <a:gd name="connsiteX1" fmla="*/ 1601434 w 2525075"/>
              <a:gd name="connsiteY1" fmla="*/ 3452 h 1529693"/>
              <a:gd name="connsiteX2" fmla="*/ 2476446 w 2525075"/>
              <a:gd name="connsiteY2" fmla="*/ 0 h 1529693"/>
              <a:gd name="connsiteX3" fmla="*/ 2525075 w 2525075"/>
              <a:gd name="connsiteY3" fmla="*/ 48629 h 1529693"/>
              <a:gd name="connsiteX4" fmla="*/ 2525075 w 2525075"/>
              <a:gd name="connsiteY4" fmla="*/ 1481064 h 1529693"/>
              <a:gd name="connsiteX5" fmla="*/ 2476446 w 2525075"/>
              <a:gd name="connsiteY5" fmla="*/ 1529693 h 1529693"/>
              <a:gd name="connsiteX6" fmla="*/ 48629 w 2525075"/>
              <a:gd name="connsiteY6" fmla="*/ 1529693 h 1529693"/>
              <a:gd name="connsiteX7" fmla="*/ 0 w 2525075"/>
              <a:gd name="connsiteY7" fmla="*/ 1481064 h 1529693"/>
              <a:gd name="connsiteX8" fmla="*/ 0 w 2525075"/>
              <a:gd name="connsiteY8" fmla="*/ 48629 h 1529693"/>
              <a:gd name="connsiteX9" fmla="*/ 48629 w 2525075"/>
              <a:gd name="connsiteY9" fmla="*/ 0 h 1529693"/>
              <a:gd name="connsiteX10" fmla="*/ 534634 w 2525075"/>
              <a:gd name="connsiteY10" fmla="*/ 3452 h 1529693"/>
              <a:gd name="connsiteX0" fmla="*/ 1601434 w 2525075"/>
              <a:gd name="connsiteY0" fmla="*/ 3452 h 1529693"/>
              <a:gd name="connsiteX1" fmla="*/ 2476446 w 2525075"/>
              <a:gd name="connsiteY1" fmla="*/ 0 h 1529693"/>
              <a:gd name="connsiteX2" fmla="*/ 2525075 w 2525075"/>
              <a:gd name="connsiteY2" fmla="*/ 48629 h 1529693"/>
              <a:gd name="connsiteX3" fmla="*/ 2525075 w 2525075"/>
              <a:gd name="connsiteY3" fmla="*/ 1481064 h 1529693"/>
              <a:gd name="connsiteX4" fmla="*/ 2476446 w 2525075"/>
              <a:gd name="connsiteY4" fmla="*/ 1529693 h 1529693"/>
              <a:gd name="connsiteX5" fmla="*/ 48629 w 2525075"/>
              <a:gd name="connsiteY5" fmla="*/ 1529693 h 1529693"/>
              <a:gd name="connsiteX6" fmla="*/ 0 w 2525075"/>
              <a:gd name="connsiteY6" fmla="*/ 1481064 h 1529693"/>
              <a:gd name="connsiteX7" fmla="*/ 0 w 2525075"/>
              <a:gd name="connsiteY7" fmla="*/ 48629 h 1529693"/>
              <a:gd name="connsiteX8" fmla="*/ 48629 w 2525075"/>
              <a:gd name="connsiteY8" fmla="*/ 0 h 1529693"/>
              <a:gd name="connsiteX9" fmla="*/ 534634 w 2525075"/>
              <a:gd name="connsiteY9" fmla="*/ 3452 h 1529693"/>
              <a:gd name="connsiteX0" fmla="*/ 1601434 w 2525075"/>
              <a:gd name="connsiteY0" fmla="*/ 3452 h 1529693"/>
              <a:gd name="connsiteX1" fmla="*/ 2476446 w 2525075"/>
              <a:gd name="connsiteY1" fmla="*/ 0 h 1529693"/>
              <a:gd name="connsiteX2" fmla="*/ 2525075 w 2525075"/>
              <a:gd name="connsiteY2" fmla="*/ 48629 h 1529693"/>
              <a:gd name="connsiteX3" fmla="*/ 2525075 w 2525075"/>
              <a:gd name="connsiteY3" fmla="*/ 1481064 h 1529693"/>
              <a:gd name="connsiteX4" fmla="*/ 2476446 w 2525075"/>
              <a:gd name="connsiteY4" fmla="*/ 1529693 h 1529693"/>
              <a:gd name="connsiteX5" fmla="*/ 48629 w 2525075"/>
              <a:gd name="connsiteY5" fmla="*/ 1529693 h 1529693"/>
              <a:gd name="connsiteX6" fmla="*/ 0 w 2525075"/>
              <a:gd name="connsiteY6" fmla="*/ 1481064 h 1529693"/>
              <a:gd name="connsiteX7" fmla="*/ 0 w 2525075"/>
              <a:gd name="connsiteY7" fmla="*/ 48629 h 1529693"/>
              <a:gd name="connsiteX8" fmla="*/ 48629 w 2525075"/>
              <a:gd name="connsiteY8" fmla="*/ 0 h 1529693"/>
              <a:gd name="connsiteX9" fmla="*/ 931991 w 2525075"/>
              <a:gd name="connsiteY9" fmla="*/ 3452 h 1529693"/>
              <a:gd name="connsiteX0" fmla="*/ 1577497 w 2525075"/>
              <a:gd name="connsiteY0" fmla="*/ 3452 h 1529693"/>
              <a:gd name="connsiteX1" fmla="*/ 2476446 w 2525075"/>
              <a:gd name="connsiteY1" fmla="*/ 0 h 1529693"/>
              <a:gd name="connsiteX2" fmla="*/ 2525075 w 2525075"/>
              <a:gd name="connsiteY2" fmla="*/ 48629 h 1529693"/>
              <a:gd name="connsiteX3" fmla="*/ 2525075 w 2525075"/>
              <a:gd name="connsiteY3" fmla="*/ 1481064 h 1529693"/>
              <a:gd name="connsiteX4" fmla="*/ 2476446 w 2525075"/>
              <a:gd name="connsiteY4" fmla="*/ 1529693 h 1529693"/>
              <a:gd name="connsiteX5" fmla="*/ 48629 w 2525075"/>
              <a:gd name="connsiteY5" fmla="*/ 1529693 h 1529693"/>
              <a:gd name="connsiteX6" fmla="*/ 0 w 2525075"/>
              <a:gd name="connsiteY6" fmla="*/ 1481064 h 1529693"/>
              <a:gd name="connsiteX7" fmla="*/ 0 w 2525075"/>
              <a:gd name="connsiteY7" fmla="*/ 48629 h 1529693"/>
              <a:gd name="connsiteX8" fmla="*/ 48629 w 2525075"/>
              <a:gd name="connsiteY8" fmla="*/ 0 h 1529693"/>
              <a:gd name="connsiteX9" fmla="*/ 931991 w 2525075"/>
              <a:gd name="connsiteY9" fmla="*/ 3452 h 1529693"/>
              <a:gd name="connsiteX0" fmla="*/ 1577497 w 2525075"/>
              <a:gd name="connsiteY0" fmla="*/ 3452 h 1529693"/>
              <a:gd name="connsiteX1" fmla="*/ 2476446 w 2525075"/>
              <a:gd name="connsiteY1" fmla="*/ 0 h 1529693"/>
              <a:gd name="connsiteX2" fmla="*/ 2525075 w 2525075"/>
              <a:gd name="connsiteY2" fmla="*/ 48629 h 1529693"/>
              <a:gd name="connsiteX3" fmla="*/ 2525075 w 2525075"/>
              <a:gd name="connsiteY3" fmla="*/ 1481064 h 1529693"/>
              <a:gd name="connsiteX4" fmla="*/ 2476446 w 2525075"/>
              <a:gd name="connsiteY4" fmla="*/ 1529693 h 1529693"/>
              <a:gd name="connsiteX5" fmla="*/ 48629 w 2525075"/>
              <a:gd name="connsiteY5" fmla="*/ 1529693 h 1529693"/>
              <a:gd name="connsiteX6" fmla="*/ 0 w 2525075"/>
              <a:gd name="connsiteY6" fmla="*/ 1481064 h 1529693"/>
              <a:gd name="connsiteX7" fmla="*/ 0 w 2525075"/>
              <a:gd name="connsiteY7" fmla="*/ 48629 h 1529693"/>
              <a:gd name="connsiteX8" fmla="*/ 48629 w 2525075"/>
              <a:gd name="connsiteY8" fmla="*/ 0 h 1529693"/>
              <a:gd name="connsiteX9" fmla="*/ 941516 w 2525075"/>
              <a:gd name="connsiteY9" fmla="*/ 3452 h 1529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25075" h="1529693">
                <a:moveTo>
                  <a:pt x="1577497" y="3452"/>
                </a:moveTo>
                <a:lnTo>
                  <a:pt x="2476446" y="0"/>
                </a:lnTo>
                <a:cubicBezTo>
                  <a:pt x="2503303" y="0"/>
                  <a:pt x="2525075" y="21772"/>
                  <a:pt x="2525075" y="48629"/>
                </a:cubicBezTo>
                <a:lnTo>
                  <a:pt x="2525075" y="1481064"/>
                </a:lnTo>
                <a:cubicBezTo>
                  <a:pt x="2525075" y="1507921"/>
                  <a:pt x="2503303" y="1529693"/>
                  <a:pt x="2476446" y="1529693"/>
                </a:cubicBezTo>
                <a:lnTo>
                  <a:pt x="48629" y="1529693"/>
                </a:lnTo>
                <a:cubicBezTo>
                  <a:pt x="21772" y="1529693"/>
                  <a:pt x="0" y="1507921"/>
                  <a:pt x="0" y="1481064"/>
                </a:cubicBezTo>
                <a:lnTo>
                  <a:pt x="0" y="48629"/>
                </a:lnTo>
                <a:cubicBezTo>
                  <a:pt x="0" y="21772"/>
                  <a:pt x="21772" y="0"/>
                  <a:pt x="48629" y="0"/>
                </a:cubicBezTo>
                <a:lnTo>
                  <a:pt x="941516" y="3452"/>
                </a:lnTo>
              </a:path>
            </a:pathLst>
          </a:custGeom>
          <a:noFill/>
          <a:ln w="19050">
            <a:solidFill>
              <a:schemeClr val="accent6"/>
            </a:solidFill>
          </a:ln>
          <a:effectLst/>
        </p:spPr>
        <p:style>
          <a:lnRef idx="2">
            <a:schemeClr val="accent1">
              <a:shade val="50000"/>
            </a:schemeClr>
          </a:lnRef>
          <a:fillRef idx="1">
            <a:schemeClr val="accent1"/>
          </a:fillRef>
          <a:effectRef idx="0">
            <a:schemeClr val="accent1"/>
          </a:effectRef>
          <a:fontRef idx="minor">
            <a:schemeClr val="lt1"/>
          </a:fontRef>
        </p:style>
        <p:txBody>
          <a:bodyPr lIns="48000" tIns="48000" rIns="48000" bIns="48000" rtlCol="0" anchor="ctr"/>
          <a:lstStyle/>
          <a:p>
            <a:pPr algn="ctr" defTabSz="1219170">
              <a:lnSpc>
                <a:spcPct val="110000"/>
              </a:lnSpc>
              <a:spcBef>
                <a:spcPts val="267"/>
              </a:spcBef>
              <a:spcAft>
                <a:spcPts val="267"/>
              </a:spcAft>
              <a:defRPr/>
            </a:pPr>
            <a:endParaRPr lang="en-GB" sz="2133" dirty="0">
              <a:solidFill>
                <a:srgbClr val="FFFFFF"/>
              </a:solidFill>
              <a:latin typeface="Arial"/>
            </a:endParaRPr>
          </a:p>
        </p:txBody>
      </p:sp>
      <p:sp>
        <p:nvSpPr>
          <p:cNvPr id="24" name="Rounded Rectangle 49">
            <a:extLst>
              <a:ext uri="{FF2B5EF4-FFF2-40B4-BE49-F238E27FC236}">
                <a16:creationId xmlns:a16="http://schemas.microsoft.com/office/drawing/2014/main" id="{DC631A16-A089-E240-AA80-9D0F04B5AAA9}"/>
              </a:ext>
            </a:extLst>
          </p:cNvPr>
          <p:cNvSpPr/>
          <p:nvPr/>
        </p:nvSpPr>
        <p:spPr>
          <a:xfrm>
            <a:off x="9067435" y="2397672"/>
            <a:ext cx="2613288" cy="1748576"/>
          </a:xfrm>
          <a:custGeom>
            <a:avLst/>
            <a:gdLst>
              <a:gd name="connsiteX0" fmla="*/ 0 w 2525075"/>
              <a:gd name="connsiteY0" fmla="*/ 48629 h 1529693"/>
              <a:gd name="connsiteX1" fmla="*/ 48629 w 2525075"/>
              <a:gd name="connsiteY1" fmla="*/ 0 h 1529693"/>
              <a:gd name="connsiteX2" fmla="*/ 2476446 w 2525075"/>
              <a:gd name="connsiteY2" fmla="*/ 0 h 1529693"/>
              <a:gd name="connsiteX3" fmla="*/ 2525075 w 2525075"/>
              <a:gd name="connsiteY3" fmla="*/ 48629 h 1529693"/>
              <a:gd name="connsiteX4" fmla="*/ 2525075 w 2525075"/>
              <a:gd name="connsiteY4" fmla="*/ 1481064 h 1529693"/>
              <a:gd name="connsiteX5" fmla="*/ 2476446 w 2525075"/>
              <a:gd name="connsiteY5" fmla="*/ 1529693 h 1529693"/>
              <a:gd name="connsiteX6" fmla="*/ 48629 w 2525075"/>
              <a:gd name="connsiteY6" fmla="*/ 1529693 h 1529693"/>
              <a:gd name="connsiteX7" fmla="*/ 0 w 2525075"/>
              <a:gd name="connsiteY7" fmla="*/ 1481064 h 1529693"/>
              <a:gd name="connsiteX8" fmla="*/ 0 w 2525075"/>
              <a:gd name="connsiteY8" fmla="*/ 48629 h 1529693"/>
              <a:gd name="connsiteX0" fmla="*/ 0 w 2525075"/>
              <a:gd name="connsiteY0" fmla="*/ 48629 h 1529693"/>
              <a:gd name="connsiteX1" fmla="*/ 48629 w 2525075"/>
              <a:gd name="connsiteY1" fmla="*/ 0 h 1529693"/>
              <a:gd name="connsiteX2" fmla="*/ 534634 w 2525075"/>
              <a:gd name="connsiteY2" fmla="*/ 3452 h 1529693"/>
              <a:gd name="connsiteX3" fmla="*/ 2476446 w 2525075"/>
              <a:gd name="connsiteY3" fmla="*/ 0 h 1529693"/>
              <a:gd name="connsiteX4" fmla="*/ 2525075 w 2525075"/>
              <a:gd name="connsiteY4" fmla="*/ 48629 h 1529693"/>
              <a:gd name="connsiteX5" fmla="*/ 2525075 w 2525075"/>
              <a:gd name="connsiteY5" fmla="*/ 1481064 h 1529693"/>
              <a:gd name="connsiteX6" fmla="*/ 2476446 w 2525075"/>
              <a:gd name="connsiteY6" fmla="*/ 1529693 h 1529693"/>
              <a:gd name="connsiteX7" fmla="*/ 48629 w 2525075"/>
              <a:gd name="connsiteY7" fmla="*/ 1529693 h 1529693"/>
              <a:gd name="connsiteX8" fmla="*/ 0 w 2525075"/>
              <a:gd name="connsiteY8" fmla="*/ 1481064 h 1529693"/>
              <a:gd name="connsiteX9" fmla="*/ 0 w 2525075"/>
              <a:gd name="connsiteY9" fmla="*/ 48629 h 1529693"/>
              <a:gd name="connsiteX0" fmla="*/ 0 w 2525075"/>
              <a:gd name="connsiteY0" fmla="*/ 48629 h 1529693"/>
              <a:gd name="connsiteX1" fmla="*/ 48629 w 2525075"/>
              <a:gd name="connsiteY1" fmla="*/ 0 h 1529693"/>
              <a:gd name="connsiteX2" fmla="*/ 534634 w 2525075"/>
              <a:gd name="connsiteY2" fmla="*/ 3452 h 1529693"/>
              <a:gd name="connsiteX3" fmla="*/ 1601434 w 2525075"/>
              <a:gd name="connsiteY3" fmla="*/ 3452 h 1529693"/>
              <a:gd name="connsiteX4" fmla="*/ 2476446 w 2525075"/>
              <a:gd name="connsiteY4" fmla="*/ 0 h 1529693"/>
              <a:gd name="connsiteX5" fmla="*/ 2525075 w 2525075"/>
              <a:gd name="connsiteY5" fmla="*/ 48629 h 1529693"/>
              <a:gd name="connsiteX6" fmla="*/ 2525075 w 2525075"/>
              <a:gd name="connsiteY6" fmla="*/ 1481064 h 1529693"/>
              <a:gd name="connsiteX7" fmla="*/ 2476446 w 2525075"/>
              <a:gd name="connsiteY7" fmla="*/ 1529693 h 1529693"/>
              <a:gd name="connsiteX8" fmla="*/ 48629 w 2525075"/>
              <a:gd name="connsiteY8" fmla="*/ 1529693 h 1529693"/>
              <a:gd name="connsiteX9" fmla="*/ 0 w 2525075"/>
              <a:gd name="connsiteY9" fmla="*/ 1481064 h 1529693"/>
              <a:gd name="connsiteX10" fmla="*/ 0 w 2525075"/>
              <a:gd name="connsiteY10" fmla="*/ 48629 h 1529693"/>
              <a:gd name="connsiteX0" fmla="*/ 0 w 2525075"/>
              <a:gd name="connsiteY0" fmla="*/ 48629 h 1529693"/>
              <a:gd name="connsiteX1" fmla="*/ 48629 w 2525075"/>
              <a:gd name="connsiteY1" fmla="*/ 0 h 1529693"/>
              <a:gd name="connsiteX2" fmla="*/ 534634 w 2525075"/>
              <a:gd name="connsiteY2" fmla="*/ 3452 h 1529693"/>
              <a:gd name="connsiteX3" fmla="*/ 928334 w 2525075"/>
              <a:gd name="connsiteY3" fmla="*/ 3452 h 1529693"/>
              <a:gd name="connsiteX4" fmla="*/ 1601434 w 2525075"/>
              <a:gd name="connsiteY4" fmla="*/ 3452 h 1529693"/>
              <a:gd name="connsiteX5" fmla="*/ 2476446 w 2525075"/>
              <a:gd name="connsiteY5" fmla="*/ 0 h 1529693"/>
              <a:gd name="connsiteX6" fmla="*/ 2525075 w 2525075"/>
              <a:gd name="connsiteY6" fmla="*/ 48629 h 1529693"/>
              <a:gd name="connsiteX7" fmla="*/ 2525075 w 2525075"/>
              <a:gd name="connsiteY7" fmla="*/ 1481064 h 1529693"/>
              <a:gd name="connsiteX8" fmla="*/ 2476446 w 2525075"/>
              <a:gd name="connsiteY8" fmla="*/ 1529693 h 1529693"/>
              <a:gd name="connsiteX9" fmla="*/ 48629 w 2525075"/>
              <a:gd name="connsiteY9" fmla="*/ 1529693 h 1529693"/>
              <a:gd name="connsiteX10" fmla="*/ 0 w 2525075"/>
              <a:gd name="connsiteY10" fmla="*/ 1481064 h 1529693"/>
              <a:gd name="connsiteX11" fmla="*/ 0 w 2525075"/>
              <a:gd name="connsiteY11" fmla="*/ 48629 h 1529693"/>
              <a:gd name="connsiteX0" fmla="*/ 928334 w 2525075"/>
              <a:gd name="connsiteY0" fmla="*/ 3452 h 1529693"/>
              <a:gd name="connsiteX1" fmla="*/ 1601434 w 2525075"/>
              <a:gd name="connsiteY1" fmla="*/ 3452 h 1529693"/>
              <a:gd name="connsiteX2" fmla="*/ 2476446 w 2525075"/>
              <a:gd name="connsiteY2" fmla="*/ 0 h 1529693"/>
              <a:gd name="connsiteX3" fmla="*/ 2525075 w 2525075"/>
              <a:gd name="connsiteY3" fmla="*/ 48629 h 1529693"/>
              <a:gd name="connsiteX4" fmla="*/ 2525075 w 2525075"/>
              <a:gd name="connsiteY4" fmla="*/ 1481064 h 1529693"/>
              <a:gd name="connsiteX5" fmla="*/ 2476446 w 2525075"/>
              <a:gd name="connsiteY5" fmla="*/ 1529693 h 1529693"/>
              <a:gd name="connsiteX6" fmla="*/ 48629 w 2525075"/>
              <a:gd name="connsiteY6" fmla="*/ 1529693 h 1529693"/>
              <a:gd name="connsiteX7" fmla="*/ 0 w 2525075"/>
              <a:gd name="connsiteY7" fmla="*/ 1481064 h 1529693"/>
              <a:gd name="connsiteX8" fmla="*/ 0 w 2525075"/>
              <a:gd name="connsiteY8" fmla="*/ 48629 h 1529693"/>
              <a:gd name="connsiteX9" fmla="*/ 48629 w 2525075"/>
              <a:gd name="connsiteY9" fmla="*/ 0 h 1529693"/>
              <a:gd name="connsiteX10" fmla="*/ 534634 w 2525075"/>
              <a:gd name="connsiteY10" fmla="*/ 3452 h 1529693"/>
              <a:gd name="connsiteX11" fmla="*/ 1019774 w 2525075"/>
              <a:gd name="connsiteY11" fmla="*/ 94892 h 1529693"/>
              <a:gd name="connsiteX0" fmla="*/ 928334 w 2525075"/>
              <a:gd name="connsiteY0" fmla="*/ 3452 h 1529693"/>
              <a:gd name="connsiteX1" fmla="*/ 1601434 w 2525075"/>
              <a:gd name="connsiteY1" fmla="*/ 3452 h 1529693"/>
              <a:gd name="connsiteX2" fmla="*/ 2476446 w 2525075"/>
              <a:gd name="connsiteY2" fmla="*/ 0 h 1529693"/>
              <a:gd name="connsiteX3" fmla="*/ 2525075 w 2525075"/>
              <a:gd name="connsiteY3" fmla="*/ 48629 h 1529693"/>
              <a:gd name="connsiteX4" fmla="*/ 2525075 w 2525075"/>
              <a:gd name="connsiteY4" fmla="*/ 1481064 h 1529693"/>
              <a:gd name="connsiteX5" fmla="*/ 2476446 w 2525075"/>
              <a:gd name="connsiteY5" fmla="*/ 1529693 h 1529693"/>
              <a:gd name="connsiteX6" fmla="*/ 48629 w 2525075"/>
              <a:gd name="connsiteY6" fmla="*/ 1529693 h 1529693"/>
              <a:gd name="connsiteX7" fmla="*/ 0 w 2525075"/>
              <a:gd name="connsiteY7" fmla="*/ 1481064 h 1529693"/>
              <a:gd name="connsiteX8" fmla="*/ 0 w 2525075"/>
              <a:gd name="connsiteY8" fmla="*/ 48629 h 1529693"/>
              <a:gd name="connsiteX9" fmla="*/ 48629 w 2525075"/>
              <a:gd name="connsiteY9" fmla="*/ 0 h 1529693"/>
              <a:gd name="connsiteX10" fmla="*/ 534634 w 2525075"/>
              <a:gd name="connsiteY10" fmla="*/ 3452 h 1529693"/>
              <a:gd name="connsiteX0" fmla="*/ 1601434 w 2525075"/>
              <a:gd name="connsiteY0" fmla="*/ 3452 h 1529693"/>
              <a:gd name="connsiteX1" fmla="*/ 2476446 w 2525075"/>
              <a:gd name="connsiteY1" fmla="*/ 0 h 1529693"/>
              <a:gd name="connsiteX2" fmla="*/ 2525075 w 2525075"/>
              <a:gd name="connsiteY2" fmla="*/ 48629 h 1529693"/>
              <a:gd name="connsiteX3" fmla="*/ 2525075 w 2525075"/>
              <a:gd name="connsiteY3" fmla="*/ 1481064 h 1529693"/>
              <a:gd name="connsiteX4" fmla="*/ 2476446 w 2525075"/>
              <a:gd name="connsiteY4" fmla="*/ 1529693 h 1529693"/>
              <a:gd name="connsiteX5" fmla="*/ 48629 w 2525075"/>
              <a:gd name="connsiteY5" fmla="*/ 1529693 h 1529693"/>
              <a:gd name="connsiteX6" fmla="*/ 0 w 2525075"/>
              <a:gd name="connsiteY6" fmla="*/ 1481064 h 1529693"/>
              <a:gd name="connsiteX7" fmla="*/ 0 w 2525075"/>
              <a:gd name="connsiteY7" fmla="*/ 48629 h 1529693"/>
              <a:gd name="connsiteX8" fmla="*/ 48629 w 2525075"/>
              <a:gd name="connsiteY8" fmla="*/ 0 h 1529693"/>
              <a:gd name="connsiteX9" fmla="*/ 534634 w 2525075"/>
              <a:gd name="connsiteY9" fmla="*/ 3452 h 1529693"/>
              <a:gd name="connsiteX0" fmla="*/ 1601434 w 2525075"/>
              <a:gd name="connsiteY0" fmla="*/ 3452 h 1529693"/>
              <a:gd name="connsiteX1" fmla="*/ 2476446 w 2525075"/>
              <a:gd name="connsiteY1" fmla="*/ 0 h 1529693"/>
              <a:gd name="connsiteX2" fmla="*/ 2525075 w 2525075"/>
              <a:gd name="connsiteY2" fmla="*/ 48629 h 1529693"/>
              <a:gd name="connsiteX3" fmla="*/ 2525075 w 2525075"/>
              <a:gd name="connsiteY3" fmla="*/ 1481064 h 1529693"/>
              <a:gd name="connsiteX4" fmla="*/ 2476446 w 2525075"/>
              <a:gd name="connsiteY4" fmla="*/ 1529693 h 1529693"/>
              <a:gd name="connsiteX5" fmla="*/ 48629 w 2525075"/>
              <a:gd name="connsiteY5" fmla="*/ 1529693 h 1529693"/>
              <a:gd name="connsiteX6" fmla="*/ 0 w 2525075"/>
              <a:gd name="connsiteY6" fmla="*/ 1481064 h 1529693"/>
              <a:gd name="connsiteX7" fmla="*/ 0 w 2525075"/>
              <a:gd name="connsiteY7" fmla="*/ 48629 h 1529693"/>
              <a:gd name="connsiteX8" fmla="*/ 48629 w 2525075"/>
              <a:gd name="connsiteY8" fmla="*/ 0 h 1529693"/>
              <a:gd name="connsiteX9" fmla="*/ 931991 w 2525075"/>
              <a:gd name="connsiteY9" fmla="*/ 3452 h 1529693"/>
              <a:gd name="connsiteX0" fmla="*/ 1577497 w 2525075"/>
              <a:gd name="connsiteY0" fmla="*/ 3452 h 1529693"/>
              <a:gd name="connsiteX1" fmla="*/ 2476446 w 2525075"/>
              <a:gd name="connsiteY1" fmla="*/ 0 h 1529693"/>
              <a:gd name="connsiteX2" fmla="*/ 2525075 w 2525075"/>
              <a:gd name="connsiteY2" fmla="*/ 48629 h 1529693"/>
              <a:gd name="connsiteX3" fmla="*/ 2525075 w 2525075"/>
              <a:gd name="connsiteY3" fmla="*/ 1481064 h 1529693"/>
              <a:gd name="connsiteX4" fmla="*/ 2476446 w 2525075"/>
              <a:gd name="connsiteY4" fmla="*/ 1529693 h 1529693"/>
              <a:gd name="connsiteX5" fmla="*/ 48629 w 2525075"/>
              <a:gd name="connsiteY5" fmla="*/ 1529693 h 1529693"/>
              <a:gd name="connsiteX6" fmla="*/ 0 w 2525075"/>
              <a:gd name="connsiteY6" fmla="*/ 1481064 h 1529693"/>
              <a:gd name="connsiteX7" fmla="*/ 0 w 2525075"/>
              <a:gd name="connsiteY7" fmla="*/ 48629 h 1529693"/>
              <a:gd name="connsiteX8" fmla="*/ 48629 w 2525075"/>
              <a:gd name="connsiteY8" fmla="*/ 0 h 1529693"/>
              <a:gd name="connsiteX9" fmla="*/ 931991 w 2525075"/>
              <a:gd name="connsiteY9" fmla="*/ 3452 h 1529693"/>
              <a:gd name="connsiteX0" fmla="*/ 1577497 w 2525075"/>
              <a:gd name="connsiteY0" fmla="*/ 3452 h 1529693"/>
              <a:gd name="connsiteX1" fmla="*/ 2476446 w 2525075"/>
              <a:gd name="connsiteY1" fmla="*/ 0 h 1529693"/>
              <a:gd name="connsiteX2" fmla="*/ 2525075 w 2525075"/>
              <a:gd name="connsiteY2" fmla="*/ 48629 h 1529693"/>
              <a:gd name="connsiteX3" fmla="*/ 2525075 w 2525075"/>
              <a:gd name="connsiteY3" fmla="*/ 1481064 h 1529693"/>
              <a:gd name="connsiteX4" fmla="*/ 2476446 w 2525075"/>
              <a:gd name="connsiteY4" fmla="*/ 1529693 h 1529693"/>
              <a:gd name="connsiteX5" fmla="*/ 48629 w 2525075"/>
              <a:gd name="connsiteY5" fmla="*/ 1529693 h 1529693"/>
              <a:gd name="connsiteX6" fmla="*/ 0 w 2525075"/>
              <a:gd name="connsiteY6" fmla="*/ 1481064 h 1529693"/>
              <a:gd name="connsiteX7" fmla="*/ 0 w 2525075"/>
              <a:gd name="connsiteY7" fmla="*/ 48629 h 1529693"/>
              <a:gd name="connsiteX8" fmla="*/ 48629 w 2525075"/>
              <a:gd name="connsiteY8" fmla="*/ 0 h 1529693"/>
              <a:gd name="connsiteX9" fmla="*/ 941516 w 2525075"/>
              <a:gd name="connsiteY9" fmla="*/ 3452 h 1529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25075" h="1529693">
                <a:moveTo>
                  <a:pt x="1577497" y="3452"/>
                </a:moveTo>
                <a:lnTo>
                  <a:pt x="2476446" y="0"/>
                </a:lnTo>
                <a:cubicBezTo>
                  <a:pt x="2503303" y="0"/>
                  <a:pt x="2525075" y="21772"/>
                  <a:pt x="2525075" y="48629"/>
                </a:cubicBezTo>
                <a:lnTo>
                  <a:pt x="2525075" y="1481064"/>
                </a:lnTo>
                <a:cubicBezTo>
                  <a:pt x="2525075" y="1507921"/>
                  <a:pt x="2503303" y="1529693"/>
                  <a:pt x="2476446" y="1529693"/>
                </a:cubicBezTo>
                <a:lnTo>
                  <a:pt x="48629" y="1529693"/>
                </a:lnTo>
                <a:cubicBezTo>
                  <a:pt x="21772" y="1529693"/>
                  <a:pt x="0" y="1507921"/>
                  <a:pt x="0" y="1481064"/>
                </a:cubicBezTo>
                <a:lnTo>
                  <a:pt x="0" y="48629"/>
                </a:lnTo>
                <a:cubicBezTo>
                  <a:pt x="0" y="21772"/>
                  <a:pt x="21772" y="0"/>
                  <a:pt x="48629" y="0"/>
                </a:cubicBezTo>
                <a:lnTo>
                  <a:pt x="941516" y="3452"/>
                </a:lnTo>
              </a:path>
            </a:pathLst>
          </a:custGeom>
          <a:noFill/>
          <a:ln w="19050">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lIns="48000" tIns="48000" rIns="48000" bIns="48000" rtlCol="0" anchor="ctr"/>
          <a:lstStyle/>
          <a:p>
            <a:pPr algn="ctr" defTabSz="1219170">
              <a:lnSpc>
                <a:spcPct val="110000"/>
              </a:lnSpc>
              <a:spcBef>
                <a:spcPts val="267"/>
              </a:spcBef>
              <a:spcAft>
                <a:spcPts val="267"/>
              </a:spcAft>
              <a:defRPr/>
            </a:pPr>
            <a:endParaRPr lang="en-GB" sz="2133" dirty="0">
              <a:solidFill>
                <a:srgbClr val="FFFFFF"/>
              </a:solidFill>
              <a:latin typeface="Arial"/>
            </a:endParaRPr>
          </a:p>
        </p:txBody>
      </p:sp>
      <p:sp>
        <p:nvSpPr>
          <p:cNvPr id="28" name="Title 1">
            <a:extLst>
              <a:ext uri="{FF2B5EF4-FFF2-40B4-BE49-F238E27FC236}">
                <a16:creationId xmlns:a16="http://schemas.microsoft.com/office/drawing/2014/main" id="{F490CD8A-0C8A-CD49-8EF4-E9E2E850C399}"/>
              </a:ext>
            </a:extLst>
          </p:cNvPr>
          <p:cNvSpPr txBox="1">
            <a:spLocks/>
          </p:cNvSpPr>
          <p:nvPr/>
        </p:nvSpPr>
        <p:spPr>
          <a:xfrm>
            <a:off x="3440288" y="2785923"/>
            <a:ext cx="2577429" cy="760116"/>
          </a:xfrm>
          <a:prstGeom prst="rect">
            <a:avLst/>
          </a:prstGeom>
        </p:spPr>
        <p:txBody>
          <a:bodyPr lIns="96000" rIns="96000"/>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defTabSz="1219080" fontAlgn="base">
              <a:spcBef>
                <a:spcPts val="267"/>
              </a:spcBef>
              <a:spcAft>
                <a:spcPts val="267"/>
              </a:spcAft>
            </a:pPr>
            <a:r>
              <a:rPr lang="en-US" sz="1467" dirty="0">
                <a:solidFill>
                  <a:srgbClr val="000000"/>
                </a:solidFill>
                <a:latin typeface="Arial" charset="0"/>
                <a:ea typeface="ＭＳ Ｐゴシック" charset="0"/>
                <a:cs typeface="Arial" charset="0"/>
                <a:sym typeface="Helvetica Light"/>
              </a:rPr>
              <a:t>We provide the </a:t>
            </a:r>
            <a:br>
              <a:rPr lang="en-US" sz="1467" dirty="0">
                <a:solidFill>
                  <a:srgbClr val="000000"/>
                </a:solidFill>
                <a:latin typeface="Arial" charset="0"/>
                <a:ea typeface="ＭＳ Ｐゴシック" charset="0"/>
                <a:cs typeface="Arial" charset="0"/>
                <a:sym typeface="Helvetica Light"/>
              </a:rPr>
            </a:br>
            <a:r>
              <a:rPr lang="en-US" sz="1467" b="1" dirty="0">
                <a:solidFill>
                  <a:srgbClr val="000000"/>
                </a:solidFill>
                <a:latin typeface="Arial" charset="0"/>
                <a:ea typeface="ＭＳ Ｐゴシック" charset="0"/>
                <a:cs typeface="Arial" charset="0"/>
                <a:sym typeface="Helvetica Light"/>
              </a:rPr>
              <a:t>security skills </a:t>
            </a:r>
            <a:r>
              <a:rPr lang="en-US" sz="1467" dirty="0">
                <a:solidFill>
                  <a:srgbClr val="000000"/>
                </a:solidFill>
                <a:latin typeface="Arial" charset="0"/>
                <a:ea typeface="ＭＳ Ｐゴシック" charset="0"/>
                <a:cs typeface="Arial" charset="0"/>
                <a:sym typeface="Helvetica Light"/>
              </a:rPr>
              <a:t>and </a:t>
            </a:r>
            <a:r>
              <a:rPr lang="en-US" sz="1467" b="1" dirty="0">
                <a:solidFill>
                  <a:srgbClr val="000000"/>
                </a:solidFill>
                <a:latin typeface="Arial" charset="0"/>
                <a:ea typeface="ＭＳ Ｐゴシック" charset="0"/>
                <a:cs typeface="Arial" charset="0"/>
                <a:sym typeface="Helvetica Light"/>
              </a:rPr>
              <a:t>expertise</a:t>
            </a:r>
            <a:r>
              <a:rPr lang="en-US" sz="1467" dirty="0">
                <a:solidFill>
                  <a:srgbClr val="000000"/>
                </a:solidFill>
                <a:latin typeface="Arial" charset="0"/>
                <a:ea typeface="ＭＳ Ｐゴシック" charset="0"/>
                <a:cs typeface="Arial" charset="0"/>
                <a:sym typeface="Helvetica Light"/>
              </a:rPr>
              <a:t> you need.</a:t>
            </a:r>
            <a:endParaRPr lang="en-ZA" sz="1467" dirty="0">
              <a:solidFill>
                <a:srgbClr val="000000"/>
              </a:solidFill>
              <a:latin typeface="Arial" charset="0"/>
              <a:ea typeface="ＭＳ Ｐゴシック" charset="0"/>
              <a:sym typeface="Helvetica Light"/>
            </a:endParaRPr>
          </a:p>
        </p:txBody>
      </p:sp>
      <p:sp>
        <p:nvSpPr>
          <p:cNvPr id="37" name="Title 1">
            <a:extLst>
              <a:ext uri="{FF2B5EF4-FFF2-40B4-BE49-F238E27FC236}">
                <a16:creationId xmlns:a16="http://schemas.microsoft.com/office/drawing/2014/main" id="{D381905A-40AD-4C42-AB84-CE9E6AE3F5BD}"/>
              </a:ext>
            </a:extLst>
          </p:cNvPr>
          <p:cNvSpPr txBox="1">
            <a:spLocks/>
          </p:cNvSpPr>
          <p:nvPr/>
        </p:nvSpPr>
        <p:spPr>
          <a:xfrm>
            <a:off x="6283858" y="2785923"/>
            <a:ext cx="2577429" cy="760116"/>
          </a:xfrm>
          <a:prstGeom prst="rect">
            <a:avLst/>
          </a:prstGeom>
        </p:spPr>
        <p:txBody>
          <a:bodyPr lIns="96000" rIns="96000"/>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defTabSz="1219140" eaLnBrk="0" fontAlgn="base" hangingPunct="0">
              <a:spcAft>
                <a:spcPct val="0"/>
              </a:spcAft>
              <a:defRPr/>
            </a:pPr>
            <a:r>
              <a:rPr lang="en-US" altLang="ja-JP" sz="1467" dirty="0">
                <a:solidFill>
                  <a:srgbClr val="000000"/>
                </a:solidFill>
                <a:latin typeface="Arial" panose="020B0604020202020204" pitchFamily="34" charset="0"/>
                <a:ea typeface="ＭＳ Ｐゴシック" charset="0"/>
                <a:cs typeface="Arial" panose="020B0604020202020204" pitchFamily="34" charset="0"/>
                <a:sym typeface="Calibri"/>
              </a:rPr>
              <a:t>We can support your </a:t>
            </a:r>
            <a:br>
              <a:rPr lang="en-US" altLang="ja-JP" sz="1467" dirty="0">
                <a:solidFill>
                  <a:srgbClr val="000000"/>
                </a:solidFill>
                <a:latin typeface="Arial" panose="020B0604020202020204" pitchFamily="34" charset="0"/>
                <a:ea typeface="ＭＳ Ｐゴシック" charset="0"/>
                <a:cs typeface="Arial" panose="020B0604020202020204" pitchFamily="34" charset="0"/>
                <a:sym typeface="Calibri"/>
              </a:rPr>
            </a:br>
            <a:r>
              <a:rPr lang="en-US" altLang="ja-JP" sz="1467" b="1" dirty="0">
                <a:solidFill>
                  <a:srgbClr val="000000"/>
                </a:solidFill>
                <a:latin typeface="Arial" panose="020B0604020202020204" pitchFamily="34" charset="0"/>
                <a:ea typeface="ＭＳ Ｐゴシック" charset="0"/>
                <a:cs typeface="Arial" panose="020B0604020202020204" pitchFamily="34" charset="0"/>
                <a:sym typeface="Calibri"/>
              </a:rPr>
              <a:t>global footprint </a:t>
            </a:r>
            <a:r>
              <a:rPr lang="en-US" altLang="ja-JP" sz="1467" dirty="0">
                <a:solidFill>
                  <a:srgbClr val="000000"/>
                </a:solidFill>
                <a:latin typeface="Arial" panose="020B0604020202020204" pitchFamily="34" charset="0"/>
                <a:ea typeface="ＭＳ Ｐゴシック" charset="0"/>
                <a:cs typeface="Arial" panose="020B0604020202020204" pitchFamily="34" charset="0"/>
                <a:sym typeface="Calibri"/>
              </a:rPr>
              <a:t>and regional presence.</a:t>
            </a:r>
            <a:endParaRPr lang="en-US" sz="1467" dirty="0">
              <a:solidFill>
                <a:srgbClr val="000000"/>
              </a:solidFill>
              <a:latin typeface="Arial"/>
              <a:ea typeface="ＭＳ Ｐゴシック" charset="0"/>
            </a:endParaRPr>
          </a:p>
        </p:txBody>
      </p:sp>
      <p:sp>
        <p:nvSpPr>
          <p:cNvPr id="38" name="Title 1">
            <a:extLst>
              <a:ext uri="{FF2B5EF4-FFF2-40B4-BE49-F238E27FC236}">
                <a16:creationId xmlns:a16="http://schemas.microsoft.com/office/drawing/2014/main" id="{82A30134-C556-BF4E-AB95-9D49B43134D3}"/>
              </a:ext>
            </a:extLst>
          </p:cNvPr>
          <p:cNvSpPr txBox="1">
            <a:spLocks/>
          </p:cNvSpPr>
          <p:nvPr/>
        </p:nvSpPr>
        <p:spPr>
          <a:xfrm>
            <a:off x="9103294" y="2785924"/>
            <a:ext cx="2577429" cy="1175273"/>
          </a:xfrm>
          <a:prstGeom prst="rect">
            <a:avLst/>
          </a:prstGeom>
        </p:spPr>
        <p:txBody>
          <a:bodyPr lIns="96000" rIns="96000"/>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defTabSz="1219140" fontAlgn="base">
              <a:spcAft>
                <a:spcPct val="0"/>
              </a:spcAft>
              <a:buClr>
                <a:srgbClr val="091D4B"/>
              </a:buClr>
              <a:buSzPts val="1100"/>
              <a:defRPr/>
            </a:pPr>
            <a:r>
              <a:rPr lang="en-US" altLang="ja-JP" sz="1467" dirty="0">
                <a:solidFill>
                  <a:srgbClr val="000000"/>
                </a:solidFill>
                <a:latin typeface="Arial" panose="020B0604020202020204" pitchFamily="34" charset="0"/>
                <a:ea typeface="ＭＳ Ｐゴシック" charset="0"/>
                <a:cs typeface="Arial" panose="020B0604020202020204" pitchFamily="34" charset="0"/>
                <a:sym typeface="Calibri"/>
              </a:rPr>
              <a:t>We share our </a:t>
            </a:r>
            <a:r>
              <a:rPr lang="en-US" altLang="ja-JP" sz="1467" b="1" dirty="0">
                <a:solidFill>
                  <a:srgbClr val="000000"/>
                </a:solidFill>
                <a:latin typeface="Arial" panose="020B0604020202020204" pitchFamily="34" charset="0"/>
                <a:ea typeface="ＭＳ Ｐゴシック" charset="0"/>
                <a:cs typeface="Arial" panose="020B0604020202020204" pitchFamily="34" charset="0"/>
                <a:sym typeface="Calibri"/>
              </a:rPr>
              <a:t>extensive cross-technology expertise</a:t>
            </a:r>
            <a:r>
              <a:rPr lang="en-US" altLang="ja-JP" sz="1467" dirty="0">
                <a:solidFill>
                  <a:srgbClr val="000000"/>
                </a:solidFill>
                <a:latin typeface="Arial" panose="020B0604020202020204" pitchFamily="34" charset="0"/>
                <a:ea typeface="ＭＳ Ｐゴシック" charset="0"/>
                <a:cs typeface="Arial" panose="020B0604020202020204" pitchFamily="34" charset="0"/>
                <a:sym typeface="Calibri"/>
              </a:rPr>
              <a:t> to ensure your digital solutions </a:t>
            </a:r>
            <a:br>
              <a:rPr lang="en-US" altLang="ja-JP" sz="1467" dirty="0">
                <a:solidFill>
                  <a:srgbClr val="000000"/>
                </a:solidFill>
                <a:latin typeface="Arial" panose="020B0604020202020204" pitchFamily="34" charset="0"/>
                <a:ea typeface="ＭＳ Ｐゴシック" charset="0"/>
                <a:cs typeface="Arial" panose="020B0604020202020204" pitchFamily="34" charset="0"/>
                <a:sym typeface="Calibri"/>
              </a:rPr>
            </a:br>
            <a:r>
              <a:rPr lang="en-US" altLang="ja-JP" sz="1467" dirty="0">
                <a:solidFill>
                  <a:srgbClr val="000000"/>
                </a:solidFill>
                <a:latin typeface="Arial" panose="020B0604020202020204" pitchFamily="34" charset="0"/>
                <a:ea typeface="ＭＳ Ｐゴシック" charset="0"/>
                <a:cs typeface="Arial" panose="020B0604020202020204" pitchFamily="34" charset="0"/>
                <a:sym typeface="Calibri"/>
              </a:rPr>
              <a:t>are </a:t>
            </a:r>
            <a:r>
              <a:rPr lang="en-US" altLang="ja-JP" sz="1467" b="1" dirty="0">
                <a:solidFill>
                  <a:srgbClr val="000000"/>
                </a:solidFill>
                <a:latin typeface="Arial" panose="020B0604020202020204" pitchFamily="34" charset="0"/>
                <a:ea typeface="ＭＳ Ｐゴシック" charset="0"/>
                <a:cs typeface="Arial" panose="020B0604020202020204" pitchFamily="34" charset="0"/>
                <a:sym typeface="Calibri"/>
              </a:rPr>
              <a:t>secure by design.</a:t>
            </a:r>
          </a:p>
        </p:txBody>
      </p:sp>
      <p:sp>
        <p:nvSpPr>
          <p:cNvPr id="43" name="Rounded Rectangle 49">
            <a:extLst>
              <a:ext uri="{FF2B5EF4-FFF2-40B4-BE49-F238E27FC236}">
                <a16:creationId xmlns:a16="http://schemas.microsoft.com/office/drawing/2014/main" id="{88A2AD99-8983-0C43-9357-6CEAA9542484}"/>
              </a:ext>
            </a:extLst>
          </p:cNvPr>
          <p:cNvSpPr/>
          <p:nvPr/>
        </p:nvSpPr>
        <p:spPr>
          <a:xfrm>
            <a:off x="556395" y="4691516"/>
            <a:ext cx="2613288" cy="1748576"/>
          </a:xfrm>
          <a:custGeom>
            <a:avLst/>
            <a:gdLst>
              <a:gd name="connsiteX0" fmla="*/ 0 w 2525075"/>
              <a:gd name="connsiteY0" fmla="*/ 48629 h 1529693"/>
              <a:gd name="connsiteX1" fmla="*/ 48629 w 2525075"/>
              <a:gd name="connsiteY1" fmla="*/ 0 h 1529693"/>
              <a:gd name="connsiteX2" fmla="*/ 2476446 w 2525075"/>
              <a:gd name="connsiteY2" fmla="*/ 0 h 1529693"/>
              <a:gd name="connsiteX3" fmla="*/ 2525075 w 2525075"/>
              <a:gd name="connsiteY3" fmla="*/ 48629 h 1529693"/>
              <a:gd name="connsiteX4" fmla="*/ 2525075 w 2525075"/>
              <a:gd name="connsiteY4" fmla="*/ 1481064 h 1529693"/>
              <a:gd name="connsiteX5" fmla="*/ 2476446 w 2525075"/>
              <a:gd name="connsiteY5" fmla="*/ 1529693 h 1529693"/>
              <a:gd name="connsiteX6" fmla="*/ 48629 w 2525075"/>
              <a:gd name="connsiteY6" fmla="*/ 1529693 h 1529693"/>
              <a:gd name="connsiteX7" fmla="*/ 0 w 2525075"/>
              <a:gd name="connsiteY7" fmla="*/ 1481064 h 1529693"/>
              <a:gd name="connsiteX8" fmla="*/ 0 w 2525075"/>
              <a:gd name="connsiteY8" fmla="*/ 48629 h 1529693"/>
              <a:gd name="connsiteX0" fmla="*/ 0 w 2525075"/>
              <a:gd name="connsiteY0" fmla="*/ 48629 h 1529693"/>
              <a:gd name="connsiteX1" fmla="*/ 48629 w 2525075"/>
              <a:gd name="connsiteY1" fmla="*/ 0 h 1529693"/>
              <a:gd name="connsiteX2" fmla="*/ 534634 w 2525075"/>
              <a:gd name="connsiteY2" fmla="*/ 3452 h 1529693"/>
              <a:gd name="connsiteX3" fmla="*/ 2476446 w 2525075"/>
              <a:gd name="connsiteY3" fmla="*/ 0 h 1529693"/>
              <a:gd name="connsiteX4" fmla="*/ 2525075 w 2525075"/>
              <a:gd name="connsiteY4" fmla="*/ 48629 h 1529693"/>
              <a:gd name="connsiteX5" fmla="*/ 2525075 w 2525075"/>
              <a:gd name="connsiteY5" fmla="*/ 1481064 h 1529693"/>
              <a:gd name="connsiteX6" fmla="*/ 2476446 w 2525075"/>
              <a:gd name="connsiteY6" fmla="*/ 1529693 h 1529693"/>
              <a:gd name="connsiteX7" fmla="*/ 48629 w 2525075"/>
              <a:gd name="connsiteY7" fmla="*/ 1529693 h 1529693"/>
              <a:gd name="connsiteX8" fmla="*/ 0 w 2525075"/>
              <a:gd name="connsiteY8" fmla="*/ 1481064 h 1529693"/>
              <a:gd name="connsiteX9" fmla="*/ 0 w 2525075"/>
              <a:gd name="connsiteY9" fmla="*/ 48629 h 1529693"/>
              <a:gd name="connsiteX0" fmla="*/ 0 w 2525075"/>
              <a:gd name="connsiteY0" fmla="*/ 48629 h 1529693"/>
              <a:gd name="connsiteX1" fmla="*/ 48629 w 2525075"/>
              <a:gd name="connsiteY1" fmla="*/ 0 h 1529693"/>
              <a:gd name="connsiteX2" fmla="*/ 534634 w 2525075"/>
              <a:gd name="connsiteY2" fmla="*/ 3452 h 1529693"/>
              <a:gd name="connsiteX3" fmla="*/ 1601434 w 2525075"/>
              <a:gd name="connsiteY3" fmla="*/ 3452 h 1529693"/>
              <a:gd name="connsiteX4" fmla="*/ 2476446 w 2525075"/>
              <a:gd name="connsiteY4" fmla="*/ 0 h 1529693"/>
              <a:gd name="connsiteX5" fmla="*/ 2525075 w 2525075"/>
              <a:gd name="connsiteY5" fmla="*/ 48629 h 1529693"/>
              <a:gd name="connsiteX6" fmla="*/ 2525075 w 2525075"/>
              <a:gd name="connsiteY6" fmla="*/ 1481064 h 1529693"/>
              <a:gd name="connsiteX7" fmla="*/ 2476446 w 2525075"/>
              <a:gd name="connsiteY7" fmla="*/ 1529693 h 1529693"/>
              <a:gd name="connsiteX8" fmla="*/ 48629 w 2525075"/>
              <a:gd name="connsiteY8" fmla="*/ 1529693 h 1529693"/>
              <a:gd name="connsiteX9" fmla="*/ 0 w 2525075"/>
              <a:gd name="connsiteY9" fmla="*/ 1481064 h 1529693"/>
              <a:gd name="connsiteX10" fmla="*/ 0 w 2525075"/>
              <a:gd name="connsiteY10" fmla="*/ 48629 h 1529693"/>
              <a:gd name="connsiteX0" fmla="*/ 0 w 2525075"/>
              <a:gd name="connsiteY0" fmla="*/ 48629 h 1529693"/>
              <a:gd name="connsiteX1" fmla="*/ 48629 w 2525075"/>
              <a:gd name="connsiteY1" fmla="*/ 0 h 1529693"/>
              <a:gd name="connsiteX2" fmla="*/ 534634 w 2525075"/>
              <a:gd name="connsiteY2" fmla="*/ 3452 h 1529693"/>
              <a:gd name="connsiteX3" fmla="*/ 928334 w 2525075"/>
              <a:gd name="connsiteY3" fmla="*/ 3452 h 1529693"/>
              <a:gd name="connsiteX4" fmla="*/ 1601434 w 2525075"/>
              <a:gd name="connsiteY4" fmla="*/ 3452 h 1529693"/>
              <a:gd name="connsiteX5" fmla="*/ 2476446 w 2525075"/>
              <a:gd name="connsiteY5" fmla="*/ 0 h 1529693"/>
              <a:gd name="connsiteX6" fmla="*/ 2525075 w 2525075"/>
              <a:gd name="connsiteY6" fmla="*/ 48629 h 1529693"/>
              <a:gd name="connsiteX7" fmla="*/ 2525075 w 2525075"/>
              <a:gd name="connsiteY7" fmla="*/ 1481064 h 1529693"/>
              <a:gd name="connsiteX8" fmla="*/ 2476446 w 2525075"/>
              <a:gd name="connsiteY8" fmla="*/ 1529693 h 1529693"/>
              <a:gd name="connsiteX9" fmla="*/ 48629 w 2525075"/>
              <a:gd name="connsiteY9" fmla="*/ 1529693 h 1529693"/>
              <a:gd name="connsiteX10" fmla="*/ 0 w 2525075"/>
              <a:gd name="connsiteY10" fmla="*/ 1481064 h 1529693"/>
              <a:gd name="connsiteX11" fmla="*/ 0 w 2525075"/>
              <a:gd name="connsiteY11" fmla="*/ 48629 h 1529693"/>
              <a:gd name="connsiteX0" fmla="*/ 928334 w 2525075"/>
              <a:gd name="connsiteY0" fmla="*/ 3452 h 1529693"/>
              <a:gd name="connsiteX1" fmla="*/ 1601434 w 2525075"/>
              <a:gd name="connsiteY1" fmla="*/ 3452 h 1529693"/>
              <a:gd name="connsiteX2" fmla="*/ 2476446 w 2525075"/>
              <a:gd name="connsiteY2" fmla="*/ 0 h 1529693"/>
              <a:gd name="connsiteX3" fmla="*/ 2525075 w 2525075"/>
              <a:gd name="connsiteY3" fmla="*/ 48629 h 1529693"/>
              <a:gd name="connsiteX4" fmla="*/ 2525075 w 2525075"/>
              <a:gd name="connsiteY4" fmla="*/ 1481064 h 1529693"/>
              <a:gd name="connsiteX5" fmla="*/ 2476446 w 2525075"/>
              <a:gd name="connsiteY5" fmla="*/ 1529693 h 1529693"/>
              <a:gd name="connsiteX6" fmla="*/ 48629 w 2525075"/>
              <a:gd name="connsiteY6" fmla="*/ 1529693 h 1529693"/>
              <a:gd name="connsiteX7" fmla="*/ 0 w 2525075"/>
              <a:gd name="connsiteY7" fmla="*/ 1481064 h 1529693"/>
              <a:gd name="connsiteX8" fmla="*/ 0 w 2525075"/>
              <a:gd name="connsiteY8" fmla="*/ 48629 h 1529693"/>
              <a:gd name="connsiteX9" fmla="*/ 48629 w 2525075"/>
              <a:gd name="connsiteY9" fmla="*/ 0 h 1529693"/>
              <a:gd name="connsiteX10" fmla="*/ 534634 w 2525075"/>
              <a:gd name="connsiteY10" fmla="*/ 3452 h 1529693"/>
              <a:gd name="connsiteX11" fmla="*/ 1019774 w 2525075"/>
              <a:gd name="connsiteY11" fmla="*/ 94892 h 1529693"/>
              <a:gd name="connsiteX0" fmla="*/ 928334 w 2525075"/>
              <a:gd name="connsiteY0" fmla="*/ 3452 h 1529693"/>
              <a:gd name="connsiteX1" fmla="*/ 1601434 w 2525075"/>
              <a:gd name="connsiteY1" fmla="*/ 3452 h 1529693"/>
              <a:gd name="connsiteX2" fmla="*/ 2476446 w 2525075"/>
              <a:gd name="connsiteY2" fmla="*/ 0 h 1529693"/>
              <a:gd name="connsiteX3" fmla="*/ 2525075 w 2525075"/>
              <a:gd name="connsiteY3" fmla="*/ 48629 h 1529693"/>
              <a:gd name="connsiteX4" fmla="*/ 2525075 w 2525075"/>
              <a:gd name="connsiteY4" fmla="*/ 1481064 h 1529693"/>
              <a:gd name="connsiteX5" fmla="*/ 2476446 w 2525075"/>
              <a:gd name="connsiteY5" fmla="*/ 1529693 h 1529693"/>
              <a:gd name="connsiteX6" fmla="*/ 48629 w 2525075"/>
              <a:gd name="connsiteY6" fmla="*/ 1529693 h 1529693"/>
              <a:gd name="connsiteX7" fmla="*/ 0 w 2525075"/>
              <a:gd name="connsiteY7" fmla="*/ 1481064 h 1529693"/>
              <a:gd name="connsiteX8" fmla="*/ 0 w 2525075"/>
              <a:gd name="connsiteY8" fmla="*/ 48629 h 1529693"/>
              <a:gd name="connsiteX9" fmla="*/ 48629 w 2525075"/>
              <a:gd name="connsiteY9" fmla="*/ 0 h 1529693"/>
              <a:gd name="connsiteX10" fmla="*/ 534634 w 2525075"/>
              <a:gd name="connsiteY10" fmla="*/ 3452 h 1529693"/>
              <a:gd name="connsiteX0" fmla="*/ 1601434 w 2525075"/>
              <a:gd name="connsiteY0" fmla="*/ 3452 h 1529693"/>
              <a:gd name="connsiteX1" fmla="*/ 2476446 w 2525075"/>
              <a:gd name="connsiteY1" fmla="*/ 0 h 1529693"/>
              <a:gd name="connsiteX2" fmla="*/ 2525075 w 2525075"/>
              <a:gd name="connsiteY2" fmla="*/ 48629 h 1529693"/>
              <a:gd name="connsiteX3" fmla="*/ 2525075 w 2525075"/>
              <a:gd name="connsiteY3" fmla="*/ 1481064 h 1529693"/>
              <a:gd name="connsiteX4" fmla="*/ 2476446 w 2525075"/>
              <a:gd name="connsiteY4" fmla="*/ 1529693 h 1529693"/>
              <a:gd name="connsiteX5" fmla="*/ 48629 w 2525075"/>
              <a:gd name="connsiteY5" fmla="*/ 1529693 h 1529693"/>
              <a:gd name="connsiteX6" fmla="*/ 0 w 2525075"/>
              <a:gd name="connsiteY6" fmla="*/ 1481064 h 1529693"/>
              <a:gd name="connsiteX7" fmla="*/ 0 w 2525075"/>
              <a:gd name="connsiteY7" fmla="*/ 48629 h 1529693"/>
              <a:gd name="connsiteX8" fmla="*/ 48629 w 2525075"/>
              <a:gd name="connsiteY8" fmla="*/ 0 h 1529693"/>
              <a:gd name="connsiteX9" fmla="*/ 534634 w 2525075"/>
              <a:gd name="connsiteY9" fmla="*/ 3452 h 1529693"/>
              <a:gd name="connsiteX0" fmla="*/ 1601434 w 2525075"/>
              <a:gd name="connsiteY0" fmla="*/ 3452 h 1529693"/>
              <a:gd name="connsiteX1" fmla="*/ 2476446 w 2525075"/>
              <a:gd name="connsiteY1" fmla="*/ 0 h 1529693"/>
              <a:gd name="connsiteX2" fmla="*/ 2525075 w 2525075"/>
              <a:gd name="connsiteY2" fmla="*/ 48629 h 1529693"/>
              <a:gd name="connsiteX3" fmla="*/ 2525075 w 2525075"/>
              <a:gd name="connsiteY3" fmla="*/ 1481064 h 1529693"/>
              <a:gd name="connsiteX4" fmla="*/ 2476446 w 2525075"/>
              <a:gd name="connsiteY4" fmla="*/ 1529693 h 1529693"/>
              <a:gd name="connsiteX5" fmla="*/ 48629 w 2525075"/>
              <a:gd name="connsiteY5" fmla="*/ 1529693 h 1529693"/>
              <a:gd name="connsiteX6" fmla="*/ 0 w 2525075"/>
              <a:gd name="connsiteY6" fmla="*/ 1481064 h 1529693"/>
              <a:gd name="connsiteX7" fmla="*/ 0 w 2525075"/>
              <a:gd name="connsiteY7" fmla="*/ 48629 h 1529693"/>
              <a:gd name="connsiteX8" fmla="*/ 48629 w 2525075"/>
              <a:gd name="connsiteY8" fmla="*/ 0 h 1529693"/>
              <a:gd name="connsiteX9" fmla="*/ 931991 w 2525075"/>
              <a:gd name="connsiteY9" fmla="*/ 3452 h 1529693"/>
              <a:gd name="connsiteX0" fmla="*/ 1577497 w 2525075"/>
              <a:gd name="connsiteY0" fmla="*/ 3452 h 1529693"/>
              <a:gd name="connsiteX1" fmla="*/ 2476446 w 2525075"/>
              <a:gd name="connsiteY1" fmla="*/ 0 h 1529693"/>
              <a:gd name="connsiteX2" fmla="*/ 2525075 w 2525075"/>
              <a:gd name="connsiteY2" fmla="*/ 48629 h 1529693"/>
              <a:gd name="connsiteX3" fmla="*/ 2525075 w 2525075"/>
              <a:gd name="connsiteY3" fmla="*/ 1481064 h 1529693"/>
              <a:gd name="connsiteX4" fmla="*/ 2476446 w 2525075"/>
              <a:gd name="connsiteY4" fmla="*/ 1529693 h 1529693"/>
              <a:gd name="connsiteX5" fmla="*/ 48629 w 2525075"/>
              <a:gd name="connsiteY5" fmla="*/ 1529693 h 1529693"/>
              <a:gd name="connsiteX6" fmla="*/ 0 w 2525075"/>
              <a:gd name="connsiteY6" fmla="*/ 1481064 h 1529693"/>
              <a:gd name="connsiteX7" fmla="*/ 0 w 2525075"/>
              <a:gd name="connsiteY7" fmla="*/ 48629 h 1529693"/>
              <a:gd name="connsiteX8" fmla="*/ 48629 w 2525075"/>
              <a:gd name="connsiteY8" fmla="*/ 0 h 1529693"/>
              <a:gd name="connsiteX9" fmla="*/ 931991 w 2525075"/>
              <a:gd name="connsiteY9" fmla="*/ 3452 h 1529693"/>
              <a:gd name="connsiteX0" fmla="*/ 1577497 w 2525075"/>
              <a:gd name="connsiteY0" fmla="*/ 3452 h 1529693"/>
              <a:gd name="connsiteX1" fmla="*/ 2476446 w 2525075"/>
              <a:gd name="connsiteY1" fmla="*/ 0 h 1529693"/>
              <a:gd name="connsiteX2" fmla="*/ 2525075 w 2525075"/>
              <a:gd name="connsiteY2" fmla="*/ 48629 h 1529693"/>
              <a:gd name="connsiteX3" fmla="*/ 2525075 w 2525075"/>
              <a:gd name="connsiteY3" fmla="*/ 1481064 h 1529693"/>
              <a:gd name="connsiteX4" fmla="*/ 2476446 w 2525075"/>
              <a:gd name="connsiteY4" fmla="*/ 1529693 h 1529693"/>
              <a:gd name="connsiteX5" fmla="*/ 48629 w 2525075"/>
              <a:gd name="connsiteY5" fmla="*/ 1529693 h 1529693"/>
              <a:gd name="connsiteX6" fmla="*/ 0 w 2525075"/>
              <a:gd name="connsiteY6" fmla="*/ 1481064 h 1529693"/>
              <a:gd name="connsiteX7" fmla="*/ 0 w 2525075"/>
              <a:gd name="connsiteY7" fmla="*/ 48629 h 1529693"/>
              <a:gd name="connsiteX8" fmla="*/ 48629 w 2525075"/>
              <a:gd name="connsiteY8" fmla="*/ 0 h 1529693"/>
              <a:gd name="connsiteX9" fmla="*/ 941516 w 2525075"/>
              <a:gd name="connsiteY9" fmla="*/ 3452 h 1529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25075" h="1529693">
                <a:moveTo>
                  <a:pt x="1577497" y="3452"/>
                </a:moveTo>
                <a:lnTo>
                  <a:pt x="2476446" y="0"/>
                </a:lnTo>
                <a:cubicBezTo>
                  <a:pt x="2503303" y="0"/>
                  <a:pt x="2525075" y="21772"/>
                  <a:pt x="2525075" y="48629"/>
                </a:cubicBezTo>
                <a:lnTo>
                  <a:pt x="2525075" y="1481064"/>
                </a:lnTo>
                <a:cubicBezTo>
                  <a:pt x="2525075" y="1507921"/>
                  <a:pt x="2503303" y="1529693"/>
                  <a:pt x="2476446" y="1529693"/>
                </a:cubicBezTo>
                <a:lnTo>
                  <a:pt x="48629" y="1529693"/>
                </a:lnTo>
                <a:cubicBezTo>
                  <a:pt x="21772" y="1529693"/>
                  <a:pt x="0" y="1507921"/>
                  <a:pt x="0" y="1481064"/>
                </a:cubicBezTo>
                <a:lnTo>
                  <a:pt x="0" y="48629"/>
                </a:lnTo>
                <a:cubicBezTo>
                  <a:pt x="0" y="21772"/>
                  <a:pt x="21772" y="0"/>
                  <a:pt x="48629" y="0"/>
                </a:cubicBezTo>
                <a:lnTo>
                  <a:pt x="941516" y="3452"/>
                </a:lnTo>
              </a:path>
            </a:pathLst>
          </a:custGeom>
          <a:noFill/>
          <a:ln w="19050">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lIns="48000" tIns="48000" rIns="48000" bIns="48000" rtlCol="0" anchor="ctr"/>
          <a:lstStyle/>
          <a:p>
            <a:pPr algn="ctr" defTabSz="1219170">
              <a:lnSpc>
                <a:spcPct val="110000"/>
              </a:lnSpc>
              <a:spcBef>
                <a:spcPts val="267"/>
              </a:spcBef>
              <a:spcAft>
                <a:spcPts val="267"/>
              </a:spcAft>
              <a:defRPr/>
            </a:pPr>
            <a:endParaRPr lang="en-GB" sz="2133" dirty="0">
              <a:solidFill>
                <a:srgbClr val="FFFFFF"/>
              </a:solidFill>
              <a:latin typeface="Arial"/>
            </a:endParaRPr>
          </a:p>
        </p:txBody>
      </p:sp>
      <p:sp>
        <p:nvSpPr>
          <p:cNvPr id="47" name="Title 1">
            <a:extLst>
              <a:ext uri="{FF2B5EF4-FFF2-40B4-BE49-F238E27FC236}">
                <a16:creationId xmlns:a16="http://schemas.microsoft.com/office/drawing/2014/main" id="{EE5C1777-85BB-004C-A2F1-0EC87FFAAA57}"/>
              </a:ext>
            </a:extLst>
          </p:cNvPr>
          <p:cNvSpPr txBox="1">
            <a:spLocks/>
          </p:cNvSpPr>
          <p:nvPr/>
        </p:nvSpPr>
        <p:spPr>
          <a:xfrm>
            <a:off x="592254" y="5147501"/>
            <a:ext cx="2577429" cy="1175273"/>
          </a:xfrm>
          <a:prstGeom prst="rect">
            <a:avLst/>
          </a:prstGeom>
        </p:spPr>
        <p:txBody>
          <a:bodyPr lIns="96000" rIns="96000"/>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defTabSz="1219140" eaLnBrk="0" fontAlgn="base" hangingPunct="0">
              <a:spcAft>
                <a:spcPct val="0"/>
              </a:spcAft>
              <a:defRPr/>
            </a:pPr>
            <a:r>
              <a:rPr lang="en-US" altLang="ja-JP" sz="1467" dirty="0">
                <a:solidFill>
                  <a:srgbClr val="000000"/>
                </a:solidFill>
                <a:latin typeface="Arial" panose="020B0604020202020204" pitchFamily="34" charset="0"/>
                <a:ea typeface="ＭＳ Ｐゴシック" charset="0"/>
                <a:cs typeface="Arial" panose="020B0604020202020204" pitchFamily="34" charset="0"/>
                <a:sym typeface="Calibri"/>
              </a:rPr>
              <a:t>We provide the </a:t>
            </a:r>
            <a:r>
              <a:rPr lang="en-US" altLang="ja-JP" sz="1467" b="1" dirty="0">
                <a:solidFill>
                  <a:srgbClr val="000000"/>
                </a:solidFill>
                <a:latin typeface="Arial" panose="020B0604020202020204" pitchFamily="34" charset="0"/>
                <a:ea typeface="ＭＳ Ｐゴシック" charset="0"/>
                <a:cs typeface="Arial" panose="020B0604020202020204" pitchFamily="34" charset="0"/>
                <a:sym typeface="Calibri"/>
              </a:rPr>
              <a:t>industry, regional </a:t>
            </a:r>
            <a:r>
              <a:rPr lang="en-US" altLang="ja-JP" sz="1467" dirty="0">
                <a:solidFill>
                  <a:srgbClr val="000000"/>
                </a:solidFill>
                <a:latin typeface="Arial" panose="020B0604020202020204" pitchFamily="34" charset="0"/>
                <a:ea typeface="ＭＳ Ｐゴシック" charset="0"/>
                <a:cs typeface="Arial" panose="020B0604020202020204" pitchFamily="34" charset="0"/>
                <a:sym typeface="Calibri"/>
              </a:rPr>
              <a:t>and </a:t>
            </a:r>
            <a:r>
              <a:rPr lang="en-US" altLang="ja-JP" sz="1467" b="1" dirty="0">
                <a:solidFill>
                  <a:srgbClr val="000000"/>
                </a:solidFill>
                <a:latin typeface="Arial" panose="020B0604020202020204" pitchFamily="34" charset="0"/>
                <a:ea typeface="ＭＳ Ｐゴシック" charset="0"/>
                <a:cs typeface="Arial" panose="020B0604020202020204" pitchFamily="34" charset="0"/>
                <a:sym typeface="Calibri"/>
              </a:rPr>
              <a:t>global insights </a:t>
            </a:r>
            <a:r>
              <a:rPr lang="en-US" altLang="ja-JP" sz="1467" dirty="0">
                <a:solidFill>
                  <a:srgbClr val="000000"/>
                </a:solidFill>
                <a:latin typeface="Arial" panose="020B0604020202020204" pitchFamily="34" charset="0"/>
                <a:ea typeface="ＭＳ Ｐゴシック" charset="0"/>
                <a:cs typeface="Arial" panose="020B0604020202020204" pitchFamily="34" charset="0"/>
                <a:sym typeface="Calibri"/>
              </a:rPr>
              <a:t>through our research and experience with more than 4000 clients.</a:t>
            </a:r>
            <a:endParaRPr lang="en-US" sz="1467" dirty="0">
              <a:solidFill>
                <a:srgbClr val="000000"/>
              </a:solidFill>
              <a:latin typeface="Arial"/>
              <a:ea typeface="ＭＳ Ｐゴシック" charset="0"/>
            </a:endParaRPr>
          </a:p>
        </p:txBody>
      </p:sp>
      <p:sp>
        <p:nvSpPr>
          <p:cNvPr id="48" name="Rounded Rectangle 49">
            <a:extLst>
              <a:ext uri="{FF2B5EF4-FFF2-40B4-BE49-F238E27FC236}">
                <a16:creationId xmlns:a16="http://schemas.microsoft.com/office/drawing/2014/main" id="{D99C6197-C1D8-3F45-BD69-1C670C715C28}"/>
              </a:ext>
            </a:extLst>
          </p:cNvPr>
          <p:cNvSpPr/>
          <p:nvPr/>
        </p:nvSpPr>
        <p:spPr>
          <a:xfrm>
            <a:off x="3404429" y="4691516"/>
            <a:ext cx="2613288" cy="1748576"/>
          </a:xfrm>
          <a:custGeom>
            <a:avLst/>
            <a:gdLst>
              <a:gd name="connsiteX0" fmla="*/ 0 w 2525075"/>
              <a:gd name="connsiteY0" fmla="*/ 48629 h 1529693"/>
              <a:gd name="connsiteX1" fmla="*/ 48629 w 2525075"/>
              <a:gd name="connsiteY1" fmla="*/ 0 h 1529693"/>
              <a:gd name="connsiteX2" fmla="*/ 2476446 w 2525075"/>
              <a:gd name="connsiteY2" fmla="*/ 0 h 1529693"/>
              <a:gd name="connsiteX3" fmla="*/ 2525075 w 2525075"/>
              <a:gd name="connsiteY3" fmla="*/ 48629 h 1529693"/>
              <a:gd name="connsiteX4" fmla="*/ 2525075 w 2525075"/>
              <a:gd name="connsiteY4" fmla="*/ 1481064 h 1529693"/>
              <a:gd name="connsiteX5" fmla="*/ 2476446 w 2525075"/>
              <a:gd name="connsiteY5" fmla="*/ 1529693 h 1529693"/>
              <a:gd name="connsiteX6" fmla="*/ 48629 w 2525075"/>
              <a:gd name="connsiteY6" fmla="*/ 1529693 h 1529693"/>
              <a:gd name="connsiteX7" fmla="*/ 0 w 2525075"/>
              <a:gd name="connsiteY7" fmla="*/ 1481064 h 1529693"/>
              <a:gd name="connsiteX8" fmla="*/ 0 w 2525075"/>
              <a:gd name="connsiteY8" fmla="*/ 48629 h 1529693"/>
              <a:gd name="connsiteX0" fmla="*/ 0 w 2525075"/>
              <a:gd name="connsiteY0" fmla="*/ 48629 h 1529693"/>
              <a:gd name="connsiteX1" fmla="*/ 48629 w 2525075"/>
              <a:gd name="connsiteY1" fmla="*/ 0 h 1529693"/>
              <a:gd name="connsiteX2" fmla="*/ 534634 w 2525075"/>
              <a:gd name="connsiteY2" fmla="*/ 3452 h 1529693"/>
              <a:gd name="connsiteX3" fmla="*/ 2476446 w 2525075"/>
              <a:gd name="connsiteY3" fmla="*/ 0 h 1529693"/>
              <a:gd name="connsiteX4" fmla="*/ 2525075 w 2525075"/>
              <a:gd name="connsiteY4" fmla="*/ 48629 h 1529693"/>
              <a:gd name="connsiteX5" fmla="*/ 2525075 w 2525075"/>
              <a:gd name="connsiteY5" fmla="*/ 1481064 h 1529693"/>
              <a:gd name="connsiteX6" fmla="*/ 2476446 w 2525075"/>
              <a:gd name="connsiteY6" fmla="*/ 1529693 h 1529693"/>
              <a:gd name="connsiteX7" fmla="*/ 48629 w 2525075"/>
              <a:gd name="connsiteY7" fmla="*/ 1529693 h 1529693"/>
              <a:gd name="connsiteX8" fmla="*/ 0 w 2525075"/>
              <a:gd name="connsiteY8" fmla="*/ 1481064 h 1529693"/>
              <a:gd name="connsiteX9" fmla="*/ 0 w 2525075"/>
              <a:gd name="connsiteY9" fmla="*/ 48629 h 1529693"/>
              <a:gd name="connsiteX0" fmla="*/ 0 w 2525075"/>
              <a:gd name="connsiteY0" fmla="*/ 48629 h 1529693"/>
              <a:gd name="connsiteX1" fmla="*/ 48629 w 2525075"/>
              <a:gd name="connsiteY1" fmla="*/ 0 h 1529693"/>
              <a:gd name="connsiteX2" fmla="*/ 534634 w 2525075"/>
              <a:gd name="connsiteY2" fmla="*/ 3452 h 1529693"/>
              <a:gd name="connsiteX3" fmla="*/ 1601434 w 2525075"/>
              <a:gd name="connsiteY3" fmla="*/ 3452 h 1529693"/>
              <a:gd name="connsiteX4" fmla="*/ 2476446 w 2525075"/>
              <a:gd name="connsiteY4" fmla="*/ 0 h 1529693"/>
              <a:gd name="connsiteX5" fmla="*/ 2525075 w 2525075"/>
              <a:gd name="connsiteY5" fmla="*/ 48629 h 1529693"/>
              <a:gd name="connsiteX6" fmla="*/ 2525075 w 2525075"/>
              <a:gd name="connsiteY6" fmla="*/ 1481064 h 1529693"/>
              <a:gd name="connsiteX7" fmla="*/ 2476446 w 2525075"/>
              <a:gd name="connsiteY7" fmla="*/ 1529693 h 1529693"/>
              <a:gd name="connsiteX8" fmla="*/ 48629 w 2525075"/>
              <a:gd name="connsiteY8" fmla="*/ 1529693 h 1529693"/>
              <a:gd name="connsiteX9" fmla="*/ 0 w 2525075"/>
              <a:gd name="connsiteY9" fmla="*/ 1481064 h 1529693"/>
              <a:gd name="connsiteX10" fmla="*/ 0 w 2525075"/>
              <a:gd name="connsiteY10" fmla="*/ 48629 h 1529693"/>
              <a:gd name="connsiteX0" fmla="*/ 0 w 2525075"/>
              <a:gd name="connsiteY0" fmla="*/ 48629 h 1529693"/>
              <a:gd name="connsiteX1" fmla="*/ 48629 w 2525075"/>
              <a:gd name="connsiteY1" fmla="*/ 0 h 1529693"/>
              <a:gd name="connsiteX2" fmla="*/ 534634 w 2525075"/>
              <a:gd name="connsiteY2" fmla="*/ 3452 h 1529693"/>
              <a:gd name="connsiteX3" fmla="*/ 928334 w 2525075"/>
              <a:gd name="connsiteY3" fmla="*/ 3452 h 1529693"/>
              <a:gd name="connsiteX4" fmla="*/ 1601434 w 2525075"/>
              <a:gd name="connsiteY4" fmla="*/ 3452 h 1529693"/>
              <a:gd name="connsiteX5" fmla="*/ 2476446 w 2525075"/>
              <a:gd name="connsiteY5" fmla="*/ 0 h 1529693"/>
              <a:gd name="connsiteX6" fmla="*/ 2525075 w 2525075"/>
              <a:gd name="connsiteY6" fmla="*/ 48629 h 1529693"/>
              <a:gd name="connsiteX7" fmla="*/ 2525075 w 2525075"/>
              <a:gd name="connsiteY7" fmla="*/ 1481064 h 1529693"/>
              <a:gd name="connsiteX8" fmla="*/ 2476446 w 2525075"/>
              <a:gd name="connsiteY8" fmla="*/ 1529693 h 1529693"/>
              <a:gd name="connsiteX9" fmla="*/ 48629 w 2525075"/>
              <a:gd name="connsiteY9" fmla="*/ 1529693 h 1529693"/>
              <a:gd name="connsiteX10" fmla="*/ 0 w 2525075"/>
              <a:gd name="connsiteY10" fmla="*/ 1481064 h 1529693"/>
              <a:gd name="connsiteX11" fmla="*/ 0 w 2525075"/>
              <a:gd name="connsiteY11" fmla="*/ 48629 h 1529693"/>
              <a:gd name="connsiteX0" fmla="*/ 928334 w 2525075"/>
              <a:gd name="connsiteY0" fmla="*/ 3452 h 1529693"/>
              <a:gd name="connsiteX1" fmla="*/ 1601434 w 2525075"/>
              <a:gd name="connsiteY1" fmla="*/ 3452 h 1529693"/>
              <a:gd name="connsiteX2" fmla="*/ 2476446 w 2525075"/>
              <a:gd name="connsiteY2" fmla="*/ 0 h 1529693"/>
              <a:gd name="connsiteX3" fmla="*/ 2525075 w 2525075"/>
              <a:gd name="connsiteY3" fmla="*/ 48629 h 1529693"/>
              <a:gd name="connsiteX4" fmla="*/ 2525075 w 2525075"/>
              <a:gd name="connsiteY4" fmla="*/ 1481064 h 1529693"/>
              <a:gd name="connsiteX5" fmla="*/ 2476446 w 2525075"/>
              <a:gd name="connsiteY5" fmla="*/ 1529693 h 1529693"/>
              <a:gd name="connsiteX6" fmla="*/ 48629 w 2525075"/>
              <a:gd name="connsiteY6" fmla="*/ 1529693 h 1529693"/>
              <a:gd name="connsiteX7" fmla="*/ 0 w 2525075"/>
              <a:gd name="connsiteY7" fmla="*/ 1481064 h 1529693"/>
              <a:gd name="connsiteX8" fmla="*/ 0 w 2525075"/>
              <a:gd name="connsiteY8" fmla="*/ 48629 h 1529693"/>
              <a:gd name="connsiteX9" fmla="*/ 48629 w 2525075"/>
              <a:gd name="connsiteY9" fmla="*/ 0 h 1529693"/>
              <a:gd name="connsiteX10" fmla="*/ 534634 w 2525075"/>
              <a:gd name="connsiteY10" fmla="*/ 3452 h 1529693"/>
              <a:gd name="connsiteX11" fmla="*/ 1019774 w 2525075"/>
              <a:gd name="connsiteY11" fmla="*/ 94892 h 1529693"/>
              <a:gd name="connsiteX0" fmla="*/ 928334 w 2525075"/>
              <a:gd name="connsiteY0" fmla="*/ 3452 h 1529693"/>
              <a:gd name="connsiteX1" fmla="*/ 1601434 w 2525075"/>
              <a:gd name="connsiteY1" fmla="*/ 3452 h 1529693"/>
              <a:gd name="connsiteX2" fmla="*/ 2476446 w 2525075"/>
              <a:gd name="connsiteY2" fmla="*/ 0 h 1529693"/>
              <a:gd name="connsiteX3" fmla="*/ 2525075 w 2525075"/>
              <a:gd name="connsiteY3" fmla="*/ 48629 h 1529693"/>
              <a:gd name="connsiteX4" fmla="*/ 2525075 w 2525075"/>
              <a:gd name="connsiteY4" fmla="*/ 1481064 h 1529693"/>
              <a:gd name="connsiteX5" fmla="*/ 2476446 w 2525075"/>
              <a:gd name="connsiteY5" fmla="*/ 1529693 h 1529693"/>
              <a:gd name="connsiteX6" fmla="*/ 48629 w 2525075"/>
              <a:gd name="connsiteY6" fmla="*/ 1529693 h 1529693"/>
              <a:gd name="connsiteX7" fmla="*/ 0 w 2525075"/>
              <a:gd name="connsiteY7" fmla="*/ 1481064 h 1529693"/>
              <a:gd name="connsiteX8" fmla="*/ 0 w 2525075"/>
              <a:gd name="connsiteY8" fmla="*/ 48629 h 1529693"/>
              <a:gd name="connsiteX9" fmla="*/ 48629 w 2525075"/>
              <a:gd name="connsiteY9" fmla="*/ 0 h 1529693"/>
              <a:gd name="connsiteX10" fmla="*/ 534634 w 2525075"/>
              <a:gd name="connsiteY10" fmla="*/ 3452 h 1529693"/>
              <a:gd name="connsiteX0" fmla="*/ 1601434 w 2525075"/>
              <a:gd name="connsiteY0" fmla="*/ 3452 h 1529693"/>
              <a:gd name="connsiteX1" fmla="*/ 2476446 w 2525075"/>
              <a:gd name="connsiteY1" fmla="*/ 0 h 1529693"/>
              <a:gd name="connsiteX2" fmla="*/ 2525075 w 2525075"/>
              <a:gd name="connsiteY2" fmla="*/ 48629 h 1529693"/>
              <a:gd name="connsiteX3" fmla="*/ 2525075 w 2525075"/>
              <a:gd name="connsiteY3" fmla="*/ 1481064 h 1529693"/>
              <a:gd name="connsiteX4" fmla="*/ 2476446 w 2525075"/>
              <a:gd name="connsiteY4" fmla="*/ 1529693 h 1529693"/>
              <a:gd name="connsiteX5" fmla="*/ 48629 w 2525075"/>
              <a:gd name="connsiteY5" fmla="*/ 1529693 h 1529693"/>
              <a:gd name="connsiteX6" fmla="*/ 0 w 2525075"/>
              <a:gd name="connsiteY6" fmla="*/ 1481064 h 1529693"/>
              <a:gd name="connsiteX7" fmla="*/ 0 w 2525075"/>
              <a:gd name="connsiteY7" fmla="*/ 48629 h 1529693"/>
              <a:gd name="connsiteX8" fmla="*/ 48629 w 2525075"/>
              <a:gd name="connsiteY8" fmla="*/ 0 h 1529693"/>
              <a:gd name="connsiteX9" fmla="*/ 534634 w 2525075"/>
              <a:gd name="connsiteY9" fmla="*/ 3452 h 1529693"/>
              <a:gd name="connsiteX0" fmla="*/ 1601434 w 2525075"/>
              <a:gd name="connsiteY0" fmla="*/ 3452 h 1529693"/>
              <a:gd name="connsiteX1" fmla="*/ 2476446 w 2525075"/>
              <a:gd name="connsiteY1" fmla="*/ 0 h 1529693"/>
              <a:gd name="connsiteX2" fmla="*/ 2525075 w 2525075"/>
              <a:gd name="connsiteY2" fmla="*/ 48629 h 1529693"/>
              <a:gd name="connsiteX3" fmla="*/ 2525075 w 2525075"/>
              <a:gd name="connsiteY3" fmla="*/ 1481064 h 1529693"/>
              <a:gd name="connsiteX4" fmla="*/ 2476446 w 2525075"/>
              <a:gd name="connsiteY4" fmla="*/ 1529693 h 1529693"/>
              <a:gd name="connsiteX5" fmla="*/ 48629 w 2525075"/>
              <a:gd name="connsiteY5" fmla="*/ 1529693 h 1529693"/>
              <a:gd name="connsiteX6" fmla="*/ 0 w 2525075"/>
              <a:gd name="connsiteY6" fmla="*/ 1481064 h 1529693"/>
              <a:gd name="connsiteX7" fmla="*/ 0 w 2525075"/>
              <a:gd name="connsiteY7" fmla="*/ 48629 h 1529693"/>
              <a:gd name="connsiteX8" fmla="*/ 48629 w 2525075"/>
              <a:gd name="connsiteY8" fmla="*/ 0 h 1529693"/>
              <a:gd name="connsiteX9" fmla="*/ 931991 w 2525075"/>
              <a:gd name="connsiteY9" fmla="*/ 3452 h 1529693"/>
              <a:gd name="connsiteX0" fmla="*/ 1577497 w 2525075"/>
              <a:gd name="connsiteY0" fmla="*/ 3452 h 1529693"/>
              <a:gd name="connsiteX1" fmla="*/ 2476446 w 2525075"/>
              <a:gd name="connsiteY1" fmla="*/ 0 h 1529693"/>
              <a:gd name="connsiteX2" fmla="*/ 2525075 w 2525075"/>
              <a:gd name="connsiteY2" fmla="*/ 48629 h 1529693"/>
              <a:gd name="connsiteX3" fmla="*/ 2525075 w 2525075"/>
              <a:gd name="connsiteY3" fmla="*/ 1481064 h 1529693"/>
              <a:gd name="connsiteX4" fmla="*/ 2476446 w 2525075"/>
              <a:gd name="connsiteY4" fmla="*/ 1529693 h 1529693"/>
              <a:gd name="connsiteX5" fmla="*/ 48629 w 2525075"/>
              <a:gd name="connsiteY5" fmla="*/ 1529693 h 1529693"/>
              <a:gd name="connsiteX6" fmla="*/ 0 w 2525075"/>
              <a:gd name="connsiteY6" fmla="*/ 1481064 h 1529693"/>
              <a:gd name="connsiteX7" fmla="*/ 0 w 2525075"/>
              <a:gd name="connsiteY7" fmla="*/ 48629 h 1529693"/>
              <a:gd name="connsiteX8" fmla="*/ 48629 w 2525075"/>
              <a:gd name="connsiteY8" fmla="*/ 0 h 1529693"/>
              <a:gd name="connsiteX9" fmla="*/ 931991 w 2525075"/>
              <a:gd name="connsiteY9" fmla="*/ 3452 h 1529693"/>
              <a:gd name="connsiteX0" fmla="*/ 1577497 w 2525075"/>
              <a:gd name="connsiteY0" fmla="*/ 3452 h 1529693"/>
              <a:gd name="connsiteX1" fmla="*/ 2476446 w 2525075"/>
              <a:gd name="connsiteY1" fmla="*/ 0 h 1529693"/>
              <a:gd name="connsiteX2" fmla="*/ 2525075 w 2525075"/>
              <a:gd name="connsiteY2" fmla="*/ 48629 h 1529693"/>
              <a:gd name="connsiteX3" fmla="*/ 2525075 w 2525075"/>
              <a:gd name="connsiteY3" fmla="*/ 1481064 h 1529693"/>
              <a:gd name="connsiteX4" fmla="*/ 2476446 w 2525075"/>
              <a:gd name="connsiteY4" fmla="*/ 1529693 h 1529693"/>
              <a:gd name="connsiteX5" fmla="*/ 48629 w 2525075"/>
              <a:gd name="connsiteY5" fmla="*/ 1529693 h 1529693"/>
              <a:gd name="connsiteX6" fmla="*/ 0 w 2525075"/>
              <a:gd name="connsiteY6" fmla="*/ 1481064 h 1529693"/>
              <a:gd name="connsiteX7" fmla="*/ 0 w 2525075"/>
              <a:gd name="connsiteY7" fmla="*/ 48629 h 1529693"/>
              <a:gd name="connsiteX8" fmla="*/ 48629 w 2525075"/>
              <a:gd name="connsiteY8" fmla="*/ 0 h 1529693"/>
              <a:gd name="connsiteX9" fmla="*/ 941516 w 2525075"/>
              <a:gd name="connsiteY9" fmla="*/ 3452 h 1529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25075" h="1529693">
                <a:moveTo>
                  <a:pt x="1577497" y="3452"/>
                </a:moveTo>
                <a:lnTo>
                  <a:pt x="2476446" y="0"/>
                </a:lnTo>
                <a:cubicBezTo>
                  <a:pt x="2503303" y="0"/>
                  <a:pt x="2525075" y="21772"/>
                  <a:pt x="2525075" y="48629"/>
                </a:cubicBezTo>
                <a:lnTo>
                  <a:pt x="2525075" y="1481064"/>
                </a:lnTo>
                <a:cubicBezTo>
                  <a:pt x="2525075" y="1507921"/>
                  <a:pt x="2503303" y="1529693"/>
                  <a:pt x="2476446" y="1529693"/>
                </a:cubicBezTo>
                <a:lnTo>
                  <a:pt x="48629" y="1529693"/>
                </a:lnTo>
                <a:cubicBezTo>
                  <a:pt x="21772" y="1529693"/>
                  <a:pt x="0" y="1507921"/>
                  <a:pt x="0" y="1481064"/>
                </a:cubicBezTo>
                <a:lnTo>
                  <a:pt x="0" y="48629"/>
                </a:lnTo>
                <a:cubicBezTo>
                  <a:pt x="0" y="21772"/>
                  <a:pt x="21772" y="0"/>
                  <a:pt x="48629" y="0"/>
                </a:cubicBezTo>
                <a:lnTo>
                  <a:pt x="941516" y="3452"/>
                </a:lnTo>
              </a:path>
            </a:pathLst>
          </a:custGeom>
          <a:noFill/>
          <a:ln w="19050">
            <a:solidFill>
              <a:schemeClr val="accent6"/>
            </a:solidFill>
          </a:ln>
          <a:effectLst/>
        </p:spPr>
        <p:style>
          <a:lnRef idx="2">
            <a:schemeClr val="accent1">
              <a:shade val="50000"/>
            </a:schemeClr>
          </a:lnRef>
          <a:fillRef idx="1">
            <a:schemeClr val="accent1"/>
          </a:fillRef>
          <a:effectRef idx="0">
            <a:schemeClr val="accent1"/>
          </a:effectRef>
          <a:fontRef idx="minor">
            <a:schemeClr val="lt1"/>
          </a:fontRef>
        </p:style>
        <p:txBody>
          <a:bodyPr lIns="48000" tIns="48000" rIns="48000" bIns="48000" rtlCol="0" anchor="ctr"/>
          <a:lstStyle/>
          <a:p>
            <a:pPr algn="ctr" defTabSz="1219170">
              <a:lnSpc>
                <a:spcPct val="110000"/>
              </a:lnSpc>
              <a:spcBef>
                <a:spcPts val="267"/>
              </a:spcBef>
              <a:spcAft>
                <a:spcPts val="267"/>
              </a:spcAft>
              <a:defRPr/>
            </a:pPr>
            <a:endParaRPr lang="en-GB" sz="2133" dirty="0">
              <a:solidFill>
                <a:srgbClr val="FFFFFF"/>
              </a:solidFill>
              <a:latin typeface="Arial"/>
            </a:endParaRPr>
          </a:p>
        </p:txBody>
      </p:sp>
      <p:sp>
        <p:nvSpPr>
          <p:cNvPr id="49" name="Rounded Rectangle 49">
            <a:extLst>
              <a:ext uri="{FF2B5EF4-FFF2-40B4-BE49-F238E27FC236}">
                <a16:creationId xmlns:a16="http://schemas.microsoft.com/office/drawing/2014/main" id="{142A61AF-3AEE-0642-90AF-28A062E0030B}"/>
              </a:ext>
            </a:extLst>
          </p:cNvPr>
          <p:cNvSpPr/>
          <p:nvPr/>
        </p:nvSpPr>
        <p:spPr>
          <a:xfrm>
            <a:off x="6252461" y="4691516"/>
            <a:ext cx="2613288" cy="1748576"/>
          </a:xfrm>
          <a:custGeom>
            <a:avLst/>
            <a:gdLst>
              <a:gd name="connsiteX0" fmla="*/ 0 w 2525075"/>
              <a:gd name="connsiteY0" fmla="*/ 48629 h 1529693"/>
              <a:gd name="connsiteX1" fmla="*/ 48629 w 2525075"/>
              <a:gd name="connsiteY1" fmla="*/ 0 h 1529693"/>
              <a:gd name="connsiteX2" fmla="*/ 2476446 w 2525075"/>
              <a:gd name="connsiteY2" fmla="*/ 0 h 1529693"/>
              <a:gd name="connsiteX3" fmla="*/ 2525075 w 2525075"/>
              <a:gd name="connsiteY3" fmla="*/ 48629 h 1529693"/>
              <a:gd name="connsiteX4" fmla="*/ 2525075 w 2525075"/>
              <a:gd name="connsiteY4" fmla="*/ 1481064 h 1529693"/>
              <a:gd name="connsiteX5" fmla="*/ 2476446 w 2525075"/>
              <a:gd name="connsiteY5" fmla="*/ 1529693 h 1529693"/>
              <a:gd name="connsiteX6" fmla="*/ 48629 w 2525075"/>
              <a:gd name="connsiteY6" fmla="*/ 1529693 h 1529693"/>
              <a:gd name="connsiteX7" fmla="*/ 0 w 2525075"/>
              <a:gd name="connsiteY7" fmla="*/ 1481064 h 1529693"/>
              <a:gd name="connsiteX8" fmla="*/ 0 w 2525075"/>
              <a:gd name="connsiteY8" fmla="*/ 48629 h 1529693"/>
              <a:gd name="connsiteX0" fmla="*/ 0 w 2525075"/>
              <a:gd name="connsiteY0" fmla="*/ 48629 h 1529693"/>
              <a:gd name="connsiteX1" fmla="*/ 48629 w 2525075"/>
              <a:gd name="connsiteY1" fmla="*/ 0 h 1529693"/>
              <a:gd name="connsiteX2" fmla="*/ 534634 w 2525075"/>
              <a:gd name="connsiteY2" fmla="*/ 3452 h 1529693"/>
              <a:gd name="connsiteX3" fmla="*/ 2476446 w 2525075"/>
              <a:gd name="connsiteY3" fmla="*/ 0 h 1529693"/>
              <a:gd name="connsiteX4" fmla="*/ 2525075 w 2525075"/>
              <a:gd name="connsiteY4" fmla="*/ 48629 h 1529693"/>
              <a:gd name="connsiteX5" fmla="*/ 2525075 w 2525075"/>
              <a:gd name="connsiteY5" fmla="*/ 1481064 h 1529693"/>
              <a:gd name="connsiteX6" fmla="*/ 2476446 w 2525075"/>
              <a:gd name="connsiteY6" fmla="*/ 1529693 h 1529693"/>
              <a:gd name="connsiteX7" fmla="*/ 48629 w 2525075"/>
              <a:gd name="connsiteY7" fmla="*/ 1529693 h 1529693"/>
              <a:gd name="connsiteX8" fmla="*/ 0 w 2525075"/>
              <a:gd name="connsiteY8" fmla="*/ 1481064 h 1529693"/>
              <a:gd name="connsiteX9" fmla="*/ 0 w 2525075"/>
              <a:gd name="connsiteY9" fmla="*/ 48629 h 1529693"/>
              <a:gd name="connsiteX0" fmla="*/ 0 w 2525075"/>
              <a:gd name="connsiteY0" fmla="*/ 48629 h 1529693"/>
              <a:gd name="connsiteX1" fmla="*/ 48629 w 2525075"/>
              <a:gd name="connsiteY1" fmla="*/ 0 h 1529693"/>
              <a:gd name="connsiteX2" fmla="*/ 534634 w 2525075"/>
              <a:gd name="connsiteY2" fmla="*/ 3452 h 1529693"/>
              <a:gd name="connsiteX3" fmla="*/ 1601434 w 2525075"/>
              <a:gd name="connsiteY3" fmla="*/ 3452 h 1529693"/>
              <a:gd name="connsiteX4" fmla="*/ 2476446 w 2525075"/>
              <a:gd name="connsiteY4" fmla="*/ 0 h 1529693"/>
              <a:gd name="connsiteX5" fmla="*/ 2525075 w 2525075"/>
              <a:gd name="connsiteY5" fmla="*/ 48629 h 1529693"/>
              <a:gd name="connsiteX6" fmla="*/ 2525075 w 2525075"/>
              <a:gd name="connsiteY6" fmla="*/ 1481064 h 1529693"/>
              <a:gd name="connsiteX7" fmla="*/ 2476446 w 2525075"/>
              <a:gd name="connsiteY7" fmla="*/ 1529693 h 1529693"/>
              <a:gd name="connsiteX8" fmla="*/ 48629 w 2525075"/>
              <a:gd name="connsiteY8" fmla="*/ 1529693 h 1529693"/>
              <a:gd name="connsiteX9" fmla="*/ 0 w 2525075"/>
              <a:gd name="connsiteY9" fmla="*/ 1481064 h 1529693"/>
              <a:gd name="connsiteX10" fmla="*/ 0 w 2525075"/>
              <a:gd name="connsiteY10" fmla="*/ 48629 h 1529693"/>
              <a:gd name="connsiteX0" fmla="*/ 0 w 2525075"/>
              <a:gd name="connsiteY0" fmla="*/ 48629 h 1529693"/>
              <a:gd name="connsiteX1" fmla="*/ 48629 w 2525075"/>
              <a:gd name="connsiteY1" fmla="*/ 0 h 1529693"/>
              <a:gd name="connsiteX2" fmla="*/ 534634 w 2525075"/>
              <a:gd name="connsiteY2" fmla="*/ 3452 h 1529693"/>
              <a:gd name="connsiteX3" fmla="*/ 928334 w 2525075"/>
              <a:gd name="connsiteY3" fmla="*/ 3452 h 1529693"/>
              <a:gd name="connsiteX4" fmla="*/ 1601434 w 2525075"/>
              <a:gd name="connsiteY4" fmla="*/ 3452 h 1529693"/>
              <a:gd name="connsiteX5" fmla="*/ 2476446 w 2525075"/>
              <a:gd name="connsiteY5" fmla="*/ 0 h 1529693"/>
              <a:gd name="connsiteX6" fmla="*/ 2525075 w 2525075"/>
              <a:gd name="connsiteY6" fmla="*/ 48629 h 1529693"/>
              <a:gd name="connsiteX7" fmla="*/ 2525075 w 2525075"/>
              <a:gd name="connsiteY7" fmla="*/ 1481064 h 1529693"/>
              <a:gd name="connsiteX8" fmla="*/ 2476446 w 2525075"/>
              <a:gd name="connsiteY8" fmla="*/ 1529693 h 1529693"/>
              <a:gd name="connsiteX9" fmla="*/ 48629 w 2525075"/>
              <a:gd name="connsiteY9" fmla="*/ 1529693 h 1529693"/>
              <a:gd name="connsiteX10" fmla="*/ 0 w 2525075"/>
              <a:gd name="connsiteY10" fmla="*/ 1481064 h 1529693"/>
              <a:gd name="connsiteX11" fmla="*/ 0 w 2525075"/>
              <a:gd name="connsiteY11" fmla="*/ 48629 h 1529693"/>
              <a:gd name="connsiteX0" fmla="*/ 928334 w 2525075"/>
              <a:gd name="connsiteY0" fmla="*/ 3452 h 1529693"/>
              <a:gd name="connsiteX1" fmla="*/ 1601434 w 2525075"/>
              <a:gd name="connsiteY1" fmla="*/ 3452 h 1529693"/>
              <a:gd name="connsiteX2" fmla="*/ 2476446 w 2525075"/>
              <a:gd name="connsiteY2" fmla="*/ 0 h 1529693"/>
              <a:gd name="connsiteX3" fmla="*/ 2525075 w 2525075"/>
              <a:gd name="connsiteY3" fmla="*/ 48629 h 1529693"/>
              <a:gd name="connsiteX4" fmla="*/ 2525075 w 2525075"/>
              <a:gd name="connsiteY4" fmla="*/ 1481064 h 1529693"/>
              <a:gd name="connsiteX5" fmla="*/ 2476446 w 2525075"/>
              <a:gd name="connsiteY5" fmla="*/ 1529693 h 1529693"/>
              <a:gd name="connsiteX6" fmla="*/ 48629 w 2525075"/>
              <a:gd name="connsiteY6" fmla="*/ 1529693 h 1529693"/>
              <a:gd name="connsiteX7" fmla="*/ 0 w 2525075"/>
              <a:gd name="connsiteY7" fmla="*/ 1481064 h 1529693"/>
              <a:gd name="connsiteX8" fmla="*/ 0 w 2525075"/>
              <a:gd name="connsiteY8" fmla="*/ 48629 h 1529693"/>
              <a:gd name="connsiteX9" fmla="*/ 48629 w 2525075"/>
              <a:gd name="connsiteY9" fmla="*/ 0 h 1529693"/>
              <a:gd name="connsiteX10" fmla="*/ 534634 w 2525075"/>
              <a:gd name="connsiteY10" fmla="*/ 3452 h 1529693"/>
              <a:gd name="connsiteX11" fmla="*/ 1019774 w 2525075"/>
              <a:gd name="connsiteY11" fmla="*/ 94892 h 1529693"/>
              <a:gd name="connsiteX0" fmla="*/ 928334 w 2525075"/>
              <a:gd name="connsiteY0" fmla="*/ 3452 h 1529693"/>
              <a:gd name="connsiteX1" fmla="*/ 1601434 w 2525075"/>
              <a:gd name="connsiteY1" fmla="*/ 3452 h 1529693"/>
              <a:gd name="connsiteX2" fmla="*/ 2476446 w 2525075"/>
              <a:gd name="connsiteY2" fmla="*/ 0 h 1529693"/>
              <a:gd name="connsiteX3" fmla="*/ 2525075 w 2525075"/>
              <a:gd name="connsiteY3" fmla="*/ 48629 h 1529693"/>
              <a:gd name="connsiteX4" fmla="*/ 2525075 w 2525075"/>
              <a:gd name="connsiteY4" fmla="*/ 1481064 h 1529693"/>
              <a:gd name="connsiteX5" fmla="*/ 2476446 w 2525075"/>
              <a:gd name="connsiteY5" fmla="*/ 1529693 h 1529693"/>
              <a:gd name="connsiteX6" fmla="*/ 48629 w 2525075"/>
              <a:gd name="connsiteY6" fmla="*/ 1529693 h 1529693"/>
              <a:gd name="connsiteX7" fmla="*/ 0 w 2525075"/>
              <a:gd name="connsiteY7" fmla="*/ 1481064 h 1529693"/>
              <a:gd name="connsiteX8" fmla="*/ 0 w 2525075"/>
              <a:gd name="connsiteY8" fmla="*/ 48629 h 1529693"/>
              <a:gd name="connsiteX9" fmla="*/ 48629 w 2525075"/>
              <a:gd name="connsiteY9" fmla="*/ 0 h 1529693"/>
              <a:gd name="connsiteX10" fmla="*/ 534634 w 2525075"/>
              <a:gd name="connsiteY10" fmla="*/ 3452 h 1529693"/>
              <a:gd name="connsiteX0" fmla="*/ 1601434 w 2525075"/>
              <a:gd name="connsiteY0" fmla="*/ 3452 h 1529693"/>
              <a:gd name="connsiteX1" fmla="*/ 2476446 w 2525075"/>
              <a:gd name="connsiteY1" fmla="*/ 0 h 1529693"/>
              <a:gd name="connsiteX2" fmla="*/ 2525075 w 2525075"/>
              <a:gd name="connsiteY2" fmla="*/ 48629 h 1529693"/>
              <a:gd name="connsiteX3" fmla="*/ 2525075 w 2525075"/>
              <a:gd name="connsiteY3" fmla="*/ 1481064 h 1529693"/>
              <a:gd name="connsiteX4" fmla="*/ 2476446 w 2525075"/>
              <a:gd name="connsiteY4" fmla="*/ 1529693 h 1529693"/>
              <a:gd name="connsiteX5" fmla="*/ 48629 w 2525075"/>
              <a:gd name="connsiteY5" fmla="*/ 1529693 h 1529693"/>
              <a:gd name="connsiteX6" fmla="*/ 0 w 2525075"/>
              <a:gd name="connsiteY6" fmla="*/ 1481064 h 1529693"/>
              <a:gd name="connsiteX7" fmla="*/ 0 w 2525075"/>
              <a:gd name="connsiteY7" fmla="*/ 48629 h 1529693"/>
              <a:gd name="connsiteX8" fmla="*/ 48629 w 2525075"/>
              <a:gd name="connsiteY8" fmla="*/ 0 h 1529693"/>
              <a:gd name="connsiteX9" fmla="*/ 534634 w 2525075"/>
              <a:gd name="connsiteY9" fmla="*/ 3452 h 1529693"/>
              <a:gd name="connsiteX0" fmla="*/ 1601434 w 2525075"/>
              <a:gd name="connsiteY0" fmla="*/ 3452 h 1529693"/>
              <a:gd name="connsiteX1" fmla="*/ 2476446 w 2525075"/>
              <a:gd name="connsiteY1" fmla="*/ 0 h 1529693"/>
              <a:gd name="connsiteX2" fmla="*/ 2525075 w 2525075"/>
              <a:gd name="connsiteY2" fmla="*/ 48629 h 1529693"/>
              <a:gd name="connsiteX3" fmla="*/ 2525075 w 2525075"/>
              <a:gd name="connsiteY3" fmla="*/ 1481064 h 1529693"/>
              <a:gd name="connsiteX4" fmla="*/ 2476446 w 2525075"/>
              <a:gd name="connsiteY4" fmla="*/ 1529693 h 1529693"/>
              <a:gd name="connsiteX5" fmla="*/ 48629 w 2525075"/>
              <a:gd name="connsiteY5" fmla="*/ 1529693 h 1529693"/>
              <a:gd name="connsiteX6" fmla="*/ 0 w 2525075"/>
              <a:gd name="connsiteY6" fmla="*/ 1481064 h 1529693"/>
              <a:gd name="connsiteX7" fmla="*/ 0 w 2525075"/>
              <a:gd name="connsiteY7" fmla="*/ 48629 h 1529693"/>
              <a:gd name="connsiteX8" fmla="*/ 48629 w 2525075"/>
              <a:gd name="connsiteY8" fmla="*/ 0 h 1529693"/>
              <a:gd name="connsiteX9" fmla="*/ 931991 w 2525075"/>
              <a:gd name="connsiteY9" fmla="*/ 3452 h 1529693"/>
              <a:gd name="connsiteX0" fmla="*/ 1577497 w 2525075"/>
              <a:gd name="connsiteY0" fmla="*/ 3452 h 1529693"/>
              <a:gd name="connsiteX1" fmla="*/ 2476446 w 2525075"/>
              <a:gd name="connsiteY1" fmla="*/ 0 h 1529693"/>
              <a:gd name="connsiteX2" fmla="*/ 2525075 w 2525075"/>
              <a:gd name="connsiteY2" fmla="*/ 48629 h 1529693"/>
              <a:gd name="connsiteX3" fmla="*/ 2525075 w 2525075"/>
              <a:gd name="connsiteY3" fmla="*/ 1481064 h 1529693"/>
              <a:gd name="connsiteX4" fmla="*/ 2476446 w 2525075"/>
              <a:gd name="connsiteY4" fmla="*/ 1529693 h 1529693"/>
              <a:gd name="connsiteX5" fmla="*/ 48629 w 2525075"/>
              <a:gd name="connsiteY5" fmla="*/ 1529693 h 1529693"/>
              <a:gd name="connsiteX6" fmla="*/ 0 w 2525075"/>
              <a:gd name="connsiteY6" fmla="*/ 1481064 h 1529693"/>
              <a:gd name="connsiteX7" fmla="*/ 0 w 2525075"/>
              <a:gd name="connsiteY7" fmla="*/ 48629 h 1529693"/>
              <a:gd name="connsiteX8" fmla="*/ 48629 w 2525075"/>
              <a:gd name="connsiteY8" fmla="*/ 0 h 1529693"/>
              <a:gd name="connsiteX9" fmla="*/ 931991 w 2525075"/>
              <a:gd name="connsiteY9" fmla="*/ 3452 h 1529693"/>
              <a:gd name="connsiteX0" fmla="*/ 1577497 w 2525075"/>
              <a:gd name="connsiteY0" fmla="*/ 3452 h 1529693"/>
              <a:gd name="connsiteX1" fmla="*/ 2476446 w 2525075"/>
              <a:gd name="connsiteY1" fmla="*/ 0 h 1529693"/>
              <a:gd name="connsiteX2" fmla="*/ 2525075 w 2525075"/>
              <a:gd name="connsiteY2" fmla="*/ 48629 h 1529693"/>
              <a:gd name="connsiteX3" fmla="*/ 2525075 w 2525075"/>
              <a:gd name="connsiteY3" fmla="*/ 1481064 h 1529693"/>
              <a:gd name="connsiteX4" fmla="*/ 2476446 w 2525075"/>
              <a:gd name="connsiteY4" fmla="*/ 1529693 h 1529693"/>
              <a:gd name="connsiteX5" fmla="*/ 48629 w 2525075"/>
              <a:gd name="connsiteY5" fmla="*/ 1529693 h 1529693"/>
              <a:gd name="connsiteX6" fmla="*/ 0 w 2525075"/>
              <a:gd name="connsiteY6" fmla="*/ 1481064 h 1529693"/>
              <a:gd name="connsiteX7" fmla="*/ 0 w 2525075"/>
              <a:gd name="connsiteY7" fmla="*/ 48629 h 1529693"/>
              <a:gd name="connsiteX8" fmla="*/ 48629 w 2525075"/>
              <a:gd name="connsiteY8" fmla="*/ 0 h 1529693"/>
              <a:gd name="connsiteX9" fmla="*/ 941516 w 2525075"/>
              <a:gd name="connsiteY9" fmla="*/ 3452 h 1529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25075" h="1529693">
                <a:moveTo>
                  <a:pt x="1577497" y="3452"/>
                </a:moveTo>
                <a:lnTo>
                  <a:pt x="2476446" y="0"/>
                </a:lnTo>
                <a:cubicBezTo>
                  <a:pt x="2503303" y="0"/>
                  <a:pt x="2525075" y="21772"/>
                  <a:pt x="2525075" y="48629"/>
                </a:cubicBezTo>
                <a:lnTo>
                  <a:pt x="2525075" y="1481064"/>
                </a:lnTo>
                <a:cubicBezTo>
                  <a:pt x="2525075" y="1507921"/>
                  <a:pt x="2503303" y="1529693"/>
                  <a:pt x="2476446" y="1529693"/>
                </a:cubicBezTo>
                <a:lnTo>
                  <a:pt x="48629" y="1529693"/>
                </a:lnTo>
                <a:cubicBezTo>
                  <a:pt x="21772" y="1529693"/>
                  <a:pt x="0" y="1507921"/>
                  <a:pt x="0" y="1481064"/>
                </a:cubicBezTo>
                <a:lnTo>
                  <a:pt x="0" y="48629"/>
                </a:lnTo>
                <a:cubicBezTo>
                  <a:pt x="0" y="21772"/>
                  <a:pt x="21772" y="0"/>
                  <a:pt x="48629" y="0"/>
                </a:cubicBezTo>
                <a:lnTo>
                  <a:pt x="941516" y="3452"/>
                </a:lnTo>
              </a:path>
            </a:pathLst>
          </a:custGeom>
          <a:noFill/>
          <a:ln w="1905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lIns="48000" tIns="48000" rIns="48000" bIns="48000" rtlCol="0" anchor="ctr"/>
          <a:lstStyle/>
          <a:p>
            <a:pPr algn="ctr" defTabSz="1219170">
              <a:lnSpc>
                <a:spcPct val="110000"/>
              </a:lnSpc>
              <a:spcBef>
                <a:spcPts val="267"/>
              </a:spcBef>
              <a:spcAft>
                <a:spcPts val="267"/>
              </a:spcAft>
              <a:defRPr/>
            </a:pPr>
            <a:endParaRPr lang="en-GB" sz="2133" dirty="0">
              <a:solidFill>
                <a:srgbClr val="FFFFFF"/>
              </a:solidFill>
              <a:latin typeface="Arial"/>
            </a:endParaRPr>
          </a:p>
        </p:txBody>
      </p:sp>
      <p:sp>
        <p:nvSpPr>
          <p:cNvPr id="51" name="Rounded Rectangle 49">
            <a:extLst>
              <a:ext uri="{FF2B5EF4-FFF2-40B4-BE49-F238E27FC236}">
                <a16:creationId xmlns:a16="http://schemas.microsoft.com/office/drawing/2014/main" id="{2742764E-7003-0247-892A-802C642E7059}"/>
              </a:ext>
            </a:extLst>
          </p:cNvPr>
          <p:cNvSpPr/>
          <p:nvPr/>
        </p:nvSpPr>
        <p:spPr>
          <a:xfrm>
            <a:off x="9067435" y="4691516"/>
            <a:ext cx="2613288" cy="1748576"/>
          </a:xfrm>
          <a:custGeom>
            <a:avLst/>
            <a:gdLst>
              <a:gd name="connsiteX0" fmla="*/ 0 w 2525075"/>
              <a:gd name="connsiteY0" fmla="*/ 48629 h 1529693"/>
              <a:gd name="connsiteX1" fmla="*/ 48629 w 2525075"/>
              <a:gd name="connsiteY1" fmla="*/ 0 h 1529693"/>
              <a:gd name="connsiteX2" fmla="*/ 2476446 w 2525075"/>
              <a:gd name="connsiteY2" fmla="*/ 0 h 1529693"/>
              <a:gd name="connsiteX3" fmla="*/ 2525075 w 2525075"/>
              <a:gd name="connsiteY3" fmla="*/ 48629 h 1529693"/>
              <a:gd name="connsiteX4" fmla="*/ 2525075 w 2525075"/>
              <a:gd name="connsiteY4" fmla="*/ 1481064 h 1529693"/>
              <a:gd name="connsiteX5" fmla="*/ 2476446 w 2525075"/>
              <a:gd name="connsiteY5" fmla="*/ 1529693 h 1529693"/>
              <a:gd name="connsiteX6" fmla="*/ 48629 w 2525075"/>
              <a:gd name="connsiteY6" fmla="*/ 1529693 h 1529693"/>
              <a:gd name="connsiteX7" fmla="*/ 0 w 2525075"/>
              <a:gd name="connsiteY7" fmla="*/ 1481064 h 1529693"/>
              <a:gd name="connsiteX8" fmla="*/ 0 w 2525075"/>
              <a:gd name="connsiteY8" fmla="*/ 48629 h 1529693"/>
              <a:gd name="connsiteX0" fmla="*/ 0 w 2525075"/>
              <a:gd name="connsiteY0" fmla="*/ 48629 h 1529693"/>
              <a:gd name="connsiteX1" fmla="*/ 48629 w 2525075"/>
              <a:gd name="connsiteY1" fmla="*/ 0 h 1529693"/>
              <a:gd name="connsiteX2" fmla="*/ 534634 w 2525075"/>
              <a:gd name="connsiteY2" fmla="*/ 3452 h 1529693"/>
              <a:gd name="connsiteX3" fmla="*/ 2476446 w 2525075"/>
              <a:gd name="connsiteY3" fmla="*/ 0 h 1529693"/>
              <a:gd name="connsiteX4" fmla="*/ 2525075 w 2525075"/>
              <a:gd name="connsiteY4" fmla="*/ 48629 h 1529693"/>
              <a:gd name="connsiteX5" fmla="*/ 2525075 w 2525075"/>
              <a:gd name="connsiteY5" fmla="*/ 1481064 h 1529693"/>
              <a:gd name="connsiteX6" fmla="*/ 2476446 w 2525075"/>
              <a:gd name="connsiteY6" fmla="*/ 1529693 h 1529693"/>
              <a:gd name="connsiteX7" fmla="*/ 48629 w 2525075"/>
              <a:gd name="connsiteY7" fmla="*/ 1529693 h 1529693"/>
              <a:gd name="connsiteX8" fmla="*/ 0 w 2525075"/>
              <a:gd name="connsiteY8" fmla="*/ 1481064 h 1529693"/>
              <a:gd name="connsiteX9" fmla="*/ 0 w 2525075"/>
              <a:gd name="connsiteY9" fmla="*/ 48629 h 1529693"/>
              <a:gd name="connsiteX0" fmla="*/ 0 w 2525075"/>
              <a:gd name="connsiteY0" fmla="*/ 48629 h 1529693"/>
              <a:gd name="connsiteX1" fmla="*/ 48629 w 2525075"/>
              <a:gd name="connsiteY1" fmla="*/ 0 h 1529693"/>
              <a:gd name="connsiteX2" fmla="*/ 534634 w 2525075"/>
              <a:gd name="connsiteY2" fmla="*/ 3452 h 1529693"/>
              <a:gd name="connsiteX3" fmla="*/ 1601434 w 2525075"/>
              <a:gd name="connsiteY3" fmla="*/ 3452 h 1529693"/>
              <a:gd name="connsiteX4" fmla="*/ 2476446 w 2525075"/>
              <a:gd name="connsiteY4" fmla="*/ 0 h 1529693"/>
              <a:gd name="connsiteX5" fmla="*/ 2525075 w 2525075"/>
              <a:gd name="connsiteY5" fmla="*/ 48629 h 1529693"/>
              <a:gd name="connsiteX6" fmla="*/ 2525075 w 2525075"/>
              <a:gd name="connsiteY6" fmla="*/ 1481064 h 1529693"/>
              <a:gd name="connsiteX7" fmla="*/ 2476446 w 2525075"/>
              <a:gd name="connsiteY7" fmla="*/ 1529693 h 1529693"/>
              <a:gd name="connsiteX8" fmla="*/ 48629 w 2525075"/>
              <a:gd name="connsiteY8" fmla="*/ 1529693 h 1529693"/>
              <a:gd name="connsiteX9" fmla="*/ 0 w 2525075"/>
              <a:gd name="connsiteY9" fmla="*/ 1481064 h 1529693"/>
              <a:gd name="connsiteX10" fmla="*/ 0 w 2525075"/>
              <a:gd name="connsiteY10" fmla="*/ 48629 h 1529693"/>
              <a:gd name="connsiteX0" fmla="*/ 0 w 2525075"/>
              <a:gd name="connsiteY0" fmla="*/ 48629 h 1529693"/>
              <a:gd name="connsiteX1" fmla="*/ 48629 w 2525075"/>
              <a:gd name="connsiteY1" fmla="*/ 0 h 1529693"/>
              <a:gd name="connsiteX2" fmla="*/ 534634 w 2525075"/>
              <a:gd name="connsiteY2" fmla="*/ 3452 h 1529693"/>
              <a:gd name="connsiteX3" fmla="*/ 928334 w 2525075"/>
              <a:gd name="connsiteY3" fmla="*/ 3452 h 1529693"/>
              <a:gd name="connsiteX4" fmla="*/ 1601434 w 2525075"/>
              <a:gd name="connsiteY4" fmla="*/ 3452 h 1529693"/>
              <a:gd name="connsiteX5" fmla="*/ 2476446 w 2525075"/>
              <a:gd name="connsiteY5" fmla="*/ 0 h 1529693"/>
              <a:gd name="connsiteX6" fmla="*/ 2525075 w 2525075"/>
              <a:gd name="connsiteY6" fmla="*/ 48629 h 1529693"/>
              <a:gd name="connsiteX7" fmla="*/ 2525075 w 2525075"/>
              <a:gd name="connsiteY7" fmla="*/ 1481064 h 1529693"/>
              <a:gd name="connsiteX8" fmla="*/ 2476446 w 2525075"/>
              <a:gd name="connsiteY8" fmla="*/ 1529693 h 1529693"/>
              <a:gd name="connsiteX9" fmla="*/ 48629 w 2525075"/>
              <a:gd name="connsiteY9" fmla="*/ 1529693 h 1529693"/>
              <a:gd name="connsiteX10" fmla="*/ 0 w 2525075"/>
              <a:gd name="connsiteY10" fmla="*/ 1481064 h 1529693"/>
              <a:gd name="connsiteX11" fmla="*/ 0 w 2525075"/>
              <a:gd name="connsiteY11" fmla="*/ 48629 h 1529693"/>
              <a:gd name="connsiteX0" fmla="*/ 928334 w 2525075"/>
              <a:gd name="connsiteY0" fmla="*/ 3452 h 1529693"/>
              <a:gd name="connsiteX1" fmla="*/ 1601434 w 2525075"/>
              <a:gd name="connsiteY1" fmla="*/ 3452 h 1529693"/>
              <a:gd name="connsiteX2" fmla="*/ 2476446 w 2525075"/>
              <a:gd name="connsiteY2" fmla="*/ 0 h 1529693"/>
              <a:gd name="connsiteX3" fmla="*/ 2525075 w 2525075"/>
              <a:gd name="connsiteY3" fmla="*/ 48629 h 1529693"/>
              <a:gd name="connsiteX4" fmla="*/ 2525075 w 2525075"/>
              <a:gd name="connsiteY4" fmla="*/ 1481064 h 1529693"/>
              <a:gd name="connsiteX5" fmla="*/ 2476446 w 2525075"/>
              <a:gd name="connsiteY5" fmla="*/ 1529693 h 1529693"/>
              <a:gd name="connsiteX6" fmla="*/ 48629 w 2525075"/>
              <a:gd name="connsiteY6" fmla="*/ 1529693 h 1529693"/>
              <a:gd name="connsiteX7" fmla="*/ 0 w 2525075"/>
              <a:gd name="connsiteY7" fmla="*/ 1481064 h 1529693"/>
              <a:gd name="connsiteX8" fmla="*/ 0 w 2525075"/>
              <a:gd name="connsiteY8" fmla="*/ 48629 h 1529693"/>
              <a:gd name="connsiteX9" fmla="*/ 48629 w 2525075"/>
              <a:gd name="connsiteY9" fmla="*/ 0 h 1529693"/>
              <a:gd name="connsiteX10" fmla="*/ 534634 w 2525075"/>
              <a:gd name="connsiteY10" fmla="*/ 3452 h 1529693"/>
              <a:gd name="connsiteX11" fmla="*/ 1019774 w 2525075"/>
              <a:gd name="connsiteY11" fmla="*/ 94892 h 1529693"/>
              <a:gd name="connsiteX0" fmla="*/ 928334 w 2525075"/>
              <a:gd name="connsiteY0" fmla="*/ 3452 h 1529693"/>
              <a:gd name="connsiteX1" fmla="*/ 1601434 w 2525075"/>
              <a:gd name="connsiteY1" fmla="*/ 3452 h 1529693"/>
              <a:gd name="connsiteX2" fmla="*/ 2476446 w 2525075"/>
              <a:gd name="connsiteY2" fmla="*/ 0 h 1529693"/>
              <a:gd name="connsiteX3" fmla="*/ 2525075 w 2525075"/>
              <a:gd name="connsiteY3" fmla="*/ 48629 h 1529693"/>
              <a:gd name="connsiteX4" fmla="*/ 2525075 w 2525075"/>
              <a:gd name="connsiteY4" fmla="*/ 1481064 h 1529693"/>
              <a:gd name="connsiteX5" fmla="*/ 2476446 w 2525075"/>
              <a:gd name="connsiteY5" fmla="*/ 1529693 h 1529693"/>
              <a:gd name="connsiteX6" fmla="*/ 48629 w 2525075"/>
              <a:gd name="connsiteY6" fmla="*/ 1529693 h 1529693"/>
              <a:gd name="connsiteX7" fmla="*/ 0 w 2525075"/>
              <a:gd name="connsiteY7" fmla="*/ 1481064 h 1529693"/>
              <a:gd name="connsiteX8" fmla="*/ 0 w 2525075"/>
              <a:gd name="connsiteY8" fmla="*/ 48629 h 1529693"/>
              <a:gd name="connsiteX9" fmla="*/ 48629 w 2525075"/>
              <a:gd name="connsiteY9" fmla="*/ 0 h 1529693"/>
              <a:gd name="connsiteX10" fmla="*/ 534634 w 2525075"/>
              <a:gd name="connsiteY10" fmla="*/ 3452 h 1529693"/>
              <a:gd name="connsiteX0" fmla="*/ 1601434 w 2525075"/>
              <a:gd name="connsiteY0" fmla="*/ 3452 h 1529693"/>
              <a:gd name="connsiteX1" fmla="*/ 2476446 w 2525075"/>
              <a:gd name="connsiteY1" fmla="*/ 0 h 1529693"/>
              <a:gd name="connsiteX2" fmla="*/ 2525075 w 2525075"/>
              <a:gd name="connsiteY2" fmla="*/ 48629 h 1529693"/>
              <a:gd name="connsiteX3" fmla="*/ 2525075 w 2525075"/>
              <a:gd name="connsiteY3" fmla="*/ 1481064 h 1529693"/>
              <a:gd name="connsiteX4" fmla="*/ 2476446 w 2525075"/>
              <a:gd name="connsiteY4" fmla="*/ 1529693 h 1529693"/>
              <a:gd name="connsiteX5" fmla="*/ 48629 w 2525075"/>
              <a:gd name="connsiteY5" fmla="*/ 1529693 h 1529693"/>
              <a:gd name="connsiteX6" fmla="*/ 0 w 2525075"/>
              <a:gd name="connsiteY6" fmla="*/ 1481064 h 1529693"/>
              <a:gd name="connsiteX7" fmla="*/ 0 w 2525075"/>
              <a:gd name="connsiteY7" fmla="*/ 48629 h 1529693"/>
              <a:gd name="connsiteX8" fmla="*/ 48629 w 2525075"/>
              <a:gd name="connsiteY8" fmla="*/ 0 h 1529693"/>
              <a:gd name="connsiteX9" fmla="*/ 534634 w 2525075"/>
              <a:gd name="connsiteY9" fmla="*/ 3452 h 1529693"/>
              <a:gd name="connsiteX0" fmla="*/ 1601434 w 2525075"/>
              <a:gd name="connsiteY0" fmla="*/ 3452 h 1529693"/>
              <a:gd name="connsiteX1" fmla="*/ 2476446 w 2525075"/>
              <a:gd name="connsiteY1" fmla="*/ 0 h 1529693"/>
              <a:gd name="connsiteX2" fmla="*/ 2525075 w 2525075"/>
              <a:gd name="connsiteY2" fmla="*/ 48629 h 1529693"/>
              <a:gd name="connsiteX3" fmla="*/ 2525075 w 2525075"/>
              <a:gd name="connsiteY3" fmla="*/ 1481064 h 1529693"/>
              <a:gd name="connsiteX4" fmla="*/ 2476446 w 2525075"/>
              <a:gd name="connsiteY4" fmla="*/ 1529693 h 1529693"/>
              <a:gd name="connsiteX5" fmla="*/ 48629 w 2525075"/>
              <a:gd name="connsiteY5" fmla="*/ 1529693 h 1529693"/>
              <a:gd name="connsiteX6" fmla="*/ 0 w 2525075"/>
              <a:gd name="connsiteY6" fmla="*/ 1481064 h 1529693"/>
              <a:gd name="connsiteX7" fmla="*/ 0 w 2525075"/>
              <a:gd name="connsiteY7" fmla="*/ 48629 h 1529693"/>
              <a:gd name="connsiteX8" fmla="*/ 48629 w 2525075"/>
              <a:gd name="connsiteY8" fmla="*/ 0 h 1529693"/>
              <a:gd name="connsiteX9" fmla="*/ 931991 w 2525075"/>
              <a:gd name="connsiteY9" fmla="*/ 3452 h 1529693"/>
              <a:gd name="connsiteX0" fmla="*/ 1577497 w 2525075"/>
              <a:gd name="connsiteY0" fmla="*/ 3452 h 1529693"/>
              <a:gd name="connsiteX1" fmla="*/ 2476446 w 2525075"/>
              <a:gd name="connsiteY1" fmla="*/ 0 h 1529693"/>
              <a:gd name="connsiteX2" fmla="*/ 2525075 w 2525075"/>
              <a:gd name="connsiteY2" fmla="*/ 48629 h 1529693"/>
              <a:gd name="connsiteX3" fmla="*/ 2525075 w 2525075"/>
              <a:gd name="connsiteY3" fmla="*/ 1481064 h 1529693"/>
              <a:gd name="connsiteX4" fmla="*/ 2476446 w 2525075"/>
              <a:gd name="connsiteY4" fmla="*/ 1529693 h 1529693"/>
              <a:gd name="connsiteX5" fmla="*/ 48629 w 2525075"/>
              <a:gd name="connsiteY5" fmla="*/ 1529693 h 1529693"/>
              <a:gd name="connsiteX6" fmla="*/ 0 w 2525075"/>
              <a:gd name="connsiteY6" fmla="*/ 1481064 h 1529693"/>
              <a:gd name="connsiteX7" fmla="*/ 0 w 2525075"/>
              <a:gd name="connsiteY7" fmla="*/ 48629 h 1529693"/>
              <a:gd name="connsiteX8" fmla="*/ 48629 w 2525075"/>
              <a:gd name="connsiteY8" fmla="*/ 0 h 1529693"/>
              <a:gd name="connsiteX9" fmla="*/ 931991 w 2525075"/>
              <a:gd name="connsiteY9" fmla="*/ 3452 h 1529693"/>
              <a:gd name="connsiteX0" fmla="*/ 1577497 w 2525075"/>
              <a:gd name="connsiteY0" fmla="*/ 3452 h 1529693"/>
              <a:gd name="connsiteX1" fmla="*/ 2476446 w 2525075"/>
              <a:gd name="connsiteY1" fmla="*/ 0 h 1529693"/>
              <a:gd name="connsiteX2" fmla="*/ 2525075 w 2525075"/>
              <a:gd name="connsiteY2" fmla="*/ 48629 h 1529693"/>
              <a:gd name="connsiteX3" fmla="*/ 2525075 w 2525075"/>
              <a:gd name="connsiteY3" fmla="*/ 1481064 h 1529693"/>
              <a:gd name="connsiteX4" fmla="*/ 2476446 w 2525075"/>
              <a:gd name="connsiteY4" fmla="*/ 1529693 h 1529693"/>
              <a:gd name="connsiteX5" fmla="*/ 48629 w 2525075"/>
              <a:gd name="connsiteY5" fmla="*/ 1529693 h 1529693"/>
              <a:gd name="connsiteX6" fmla="*/ 0 w 2525075"/>
              <a:gd name="connsiteY6" fmla="*/ 1481064 h 1529693"/>
              <a:gd name="connsiteX7" fmla="*/ 0 w 2525075"/>
              <a:gd name="connsiteY7" fmla="*/ 48629 h 1529693"/>
              <a:gd name="connsiteX8" fmla="*/ 48629 w 2525075"/>
              <a:gd name="connsiteY8" fmla="*/ 0 h 1529693"/>
              <a:gd name="connsiteX9" fmla="*/ 941516 w 2525075"/>
              <a:gd name="connsiteY9" fmla="*/ 3452 h 1529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25075" h="1529693">
                <a:moveTo>
                  <a:pt x="1577497" y="3452"/>
                </a:moveTo>
                <a:lnTo>
                  <a:pt x="2476446" y="0"/>
                </a:lnTo>
                <a:cubicBezTo>
                  <a:pt x="2503303" y="0"/>
                  <a:pt x="2525075" y="21772"/>
                  <a:pt x="2525075" y="48629"/>
                </a:cubicBezTo>
                <a:lnTo>
                  <a:pt x="2525075" y="1481064"/>
                </a:lnTo>
                <a:cubicBezTo>
                  <a:pt x="2525075" y="1507921"/>
                  <a:pt x="2503303" y="1529693"/>
                  <a:pt x="2476446" y="1529693"/>
                </a:cubicBezTo>
                <a:lnTo>
                  <a:pt x="48629" y="1529693"/>
                </a:lnTo>
                <a:cubicBezTo>
                  <a:pt x="21772" y="1529693"/>
                  <a:pt x="0" y="1507921"/>
                  <a:pt x="0" y="1481064"/>
                </a:cubicBezTo>
                <a:lnTo>
                  <a:pt x="0" y="48629"/>
                </a:lnTo>
                <a:cubicBezTo>
                  <a:pt x="0" y="21772"/>
                  <a:pt x="21772" y="0"/>
                  <a:pt x="48629" y="0"/>
                </a:cubicBezTo>
                <a:lnTo>
                  <a:pt x="941516" y="3452"/>
                </a:lnTo>
              </a:path>
            </a:pathLst>
          </a:custGeom>
          <a:noFill/>
          <a:ln w="19050">
            <a:solidFill>
              <a:schemeClr val="accent5"/>
            </a:solidFill>
          </a:ln>
          <a:effectLst/>
        </p:spPr>
        <p:style>
          <a:lnRef idx="2">
            <a:schemeClr val="accent1">
              <a:shade val="50000"/>
            </a:schemeClr>
          </a:lnRef>
          <a:fillRef idx="1">
            <a:schemeClr val="accent1"/>
          </a:fillRef>
          <a:effectRef idx="0">
            <a:schemeClr val="accent1"/>
          </a:effectRef>
          <a:fontRef idx="minor">
            <a:schemeClr val="lt1"/>
          </a:fontRef>
        </p:style>
        <p:txBody>
          <a:bodyPr lIns="48000" tIns="48000" rIns="48000" bIns="48000" rtlCol="0" anchor="ctr"/>
          <a:lstStyle/>
          <a:p>
            <a:pPr algn="ctr" defTabSz="1219170">
              <a:lnSpc>
                <a:spcPct val="110000"/>
              </a:lnSpc>
              <a:spcBef>
                <a:spcPts val="267"/>
              </a:spcBef>
              <a:spcAft>
                <a:spcPts val="267"/>
              </a:spcAft>
              <a:defRPr/>
            </a:pPr>
            <a:endParaRPr lang="en-GB" sz="2133" dirty="0">
              <a:solidFill>
                <a:srgbClr val="FFFFFF"/>
              </a:solidFill>
              <a:latin typeface="Arial"/>
            </a:endParaRPr>
          </a:p>
        </p:txBody>
      </p:sp>
      <p:sp>
        <p:nvSpPr>
          <p:cNvPr id="52" name="Title 1">
            <a:extLst>
              <a:ext uri="{FF2B5EF4-FFF2-40B4-BE49-F238E27FC236}">
                <a16:creationId xmlns:a16="http://schemas.microsoft.com/office/drawing/2014/main" id="{4DFCB9CE-064E-E946-BB97-43E1F0334705}"/>
              </a:ext>
            </a:extLst>
          </p:cNvPr>
          <p:cNvSpPr txBox="1">
            <a:spLocks/>
          </p:cNvSpPr>
          <p:nvPr/>
        </p:nvSpPr>
        <p:spPr>
          <a:xfrm>
            <a:off x="3440288" y="5147501"/>
            <a:ext cx="2577429" cy="760116"/>
          </a:xfrm>
          <a:prstGeom prst="rect">
            <a:avLst/>
          </a:prstGeom>
        </p:spPr>
        <p:txBody>
          <a:bodyPr lIns="96000" rIns="96000"/>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defTabSz="1219140" fontAlgn="base">
              <a:spcAft>
                <a:spcPct val="0"/>
              </a:spcAft>
              <a:buClr>
                <a:srgbClr val="091D4B"/>
              </a:buClr>
              <a:buSzPts val="1100"/>
              <a:defRPr/>
            </a:pPr>
            <a:r>
              <a:rPr lang="en-US" altLang="ja-JP" sz="1467" dirty="0">
                <a:solidFill>
                  <a:srgbClr val="000000"/>
                </a:solidFill>
                <a:latin typeface="Arial" panose="020B0604020202020204" pitchFamily="34" charset="0"/>
                <a:ea typeface="ＭＳ Ｐゴシック" charset="0"/>
                <a:cs typeface="Arial" panose="020B0604020202020204" pitchFamily="34" charset="0"/>
                <a:sym typeface="Calibri"/>
              </a:rPr>
              <a:t>We partner with all of </a:t>
            </a:r>
            <a:br>
              <a:rPr lang="en-US" altLang="ja-JP" sz="1467" dirty="0">
                <a:solidFill>
                  <a:srgbClr val="000000"/>
                </a:solidFill>
                <a:latin typeface="Arial" panose="020B0604020202020204" pitchFamily="34" charset="0"/>
                <a:ea typeface="ＭＳ Ｐゴシック" charset="0"/>
                <a:cs typeface="Arial" panose="020B0604020202020204" pitchFamily="34" charset="0"/>
                <a:sym typeface="Calibri"/>
              </a:rPr>
            </a:br>
            <a:r>
              <a:rPr lang="en-US" altLang="ja-JP" sz="1467" dirty="0">
                <a:solidFill>
                  <a:srgbClr val="000000"/>
                </a:solidFill>
                <a:latin typeface="Arial" panose="020B0604020202020204" pitchFamily="34" charset="0"/>
                <a:ea typeface="ＭＳ Ｐゴシック" charset="0"/>
                <a:cs typeface="Arial" panose="020B0604020202020204" pitchFamily="34" charset="0"/>
                <a:sym typeface="Calibri"/>
              </a:rPr>
              <a:t>the </a:t>
            </a:r>
            <a:r>
              <a:rPr lang="en-US" altLang="ja-JP" sz="1467" b="1" dirty="0">
                <a:solidFill>
                  <a:srgbClr val="000000"/>
                </a:solidFill>
                <a:latin typeface="Arial" panose="020B0604020202020204" pitchFamily="34" charset="0"/>
                <a:ea typeface="ＭＳ Ｐゴシック" charset="0"/>
                <a:cs typeface="Arial" panose="020B0604020202020204" pitchFamily="34" charset="0"/>
                <a:sym typeface="Calibri"/>
              </a:rPr>
              <a:t>leading security </a:t>
            </a:r>
            <a:br>
              <a:rPr lang="en-US" altLang="ja-JP" sz="1467" b="1" dirty="0">
                <a:solidFill>
                  <a:srgbClr val="000000"/>
                </a:solidFill>
                <a:latin typeface="Arial" panose="020B0604020202020204" pitchFamily="34" charset="0"/>
                <a:ea typeface="ＭＳ Ｐゴシック" charset="0"/>
                <a:cs typeface="Arial" panose="020B0604020202020204" pitchFamily="34" charset="0"/>
                <a:sym typeface="Calibri"/>
              </a:rPr>
            </a:br>
            <a:r>
              <a:rPr lang="en-US" altLang="ja-JP" sz="1467" b="1" dirty="0">
                <a:solidFill>
                  <a:srgbClr val="000000"/>
                </a:solidFill>
                <a:latin typeface="Arial" panose="020B0604020202020204" pitchFamily="34" charset="0"/>
                <a:ea typeface="ＭＳ Ｐゴシック" charset="0"/>
                <a:cs typeface="Arial" panose="020B0604020202020204" pitchFamily="34" charset="0"/>
                <a:sym typeface="Calibri"/>
              </a:rPr>
              <a:t>technology</a:t>
            </a:r>
            <a:r>
              <a:rPr lang="en-US" altLang="ja-JP" sz="1467" dirty="0">
                <a:solidFill>
                  <a:srgbClr val="000000"/>
                </a:solidFill>
                <a:latin typeface="Arial" panose="020B0604020202020204" pitchFamily="34" charset="0"/>
                <a:ea typeface="ＭＳ Ｐゴシック" charset="0"/>
                <a:cs typeface="Arial" panose="020B0604020202020204" pitchFamily="34" charset="0"/>
                <a:sym typeface="Calibri"/>
              </a:rPr>
              <a:t> providers.</a:t>
            </a:r>
          </a:p>
        </p:txBody>
      </p:sp>
      <p:sp>
        <p:nvSpPr>
          <p:cNvPr id="53" name="Title 1">
            <a:extLst>
              <a:ext uri="{FF2B5EF4-FFF2-40B4-BE49-F238E27FC236}">
                <a16:creationId xmlns:a16="http://schemas.microsoft.com/office/drawing/2014/main" id="{3FCF7DE6-D206-834C-961C-2C859AC89C1C}"/>
              </a:ext>
            </a:extLst>
          </p:cNvPr>
          <p:cNvSpPr txBox="1">
            <a:spLocks/>
          </p:cNvSpPr>
          <p:nvPr/>
        </p:nvSpPr>
        <p:spPr>
          <a:xfrm>
            <a:off x="6283858" y="5147501"/>
            <a:ext cx="2577429" cy="760116"/>
          </a:xfrm>
          <a:prstGeom prst="rect">
            <a:avLst/>
          </a:prstGeom>
        </p:spPr>
        <p:txBody>
          <a:bodyPr lIns="96000" rIns="96000"/>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defTabSz="1219140" fontAlgn="base">
              <a:spcAft>
                <a:spcPct val="0"/>
              </a:spcAft>
              <a:buClr>
                <a:srgbClr val="091D4B"/>
              </a:buClr>
              <a:buSzPts val="1100"/>
              <a:defRPr/>
            </a:pPr>
            <a:r>
              <a:rPr lang="en-US" altLang="ja-JP" sz="1467" dirty="0">
                <a:solidFill>
                  <a:srgbClr val="000000"/>
                </a:solidFill>
                <a:latin typeface="Arial" panose="020B0604020202020204" pitchFamily="34" charset="0"/>
                <a:ea typeface="ＭＳ Ｐゴシック" charset="0"/>
                <a:cs typeface="Arial" panose="020B0604020202020204" pitchFamily="34" charset="0"/>
                <a:sym typeface="Calibri"/>
              </a:rPr>
              <a:t>We invest in </a:t>
            </a:r>
            <a:br>
              <a:rPr lang="en-US" altLang="ja-JP" sz="1467" dirty="0">
                <a:solidFill>
                  <a:srgbClr val="000000"/>
                </a:solidFill>
                <a:latin typeface="Arial" panose="020B0604020202020204" pitchFamily="34" charset="0"/>
                <a:ea typeface="ＭＳ Ｐゴシック" charset="0"/>
                <a:cs typeface="Arial" panose="020B0604020202020204" pitchFamily="34" charset="0"/>
                <a:sym typeface="Calibri"/>
              </a:rPr>
            </a:br>
            <a:r>
              <a:rPr lang="en-US" altLang="ja-JP" sz="1467" b="1" dirty="0">
                <a:solidFill>
                  <a:srgbClr val="000000"/>
                </a:solidFill>
                <a:latin typeface="Arial" panose="020B0604020202020204" pitchFamily="34" charset="0"/>
                <a:ea typeface="ＭＳ Ｐゴシック" charset="0"/>
                <a:cs typeface="Arial" panose="020B0604020202020204" pitchFamily="34" charset="0"/>
                <a:sym typeface="Calibri"/>
              </a:rPr>
              <a:t>security capabilities</a:t>
            </a:r>
            <a:r>
              <a:rPr lang="en-US" altLang="ja-JP" sz="1467" dirty="0">
                <a:solidFill>
                  <a:srgbClr val="000000"/>
                </a:solidFill>
                <a:latin typeface="Arial" panose="020B0604020202020204" pitchFamily="34" charset="0"/>
                <a:ea typeface="ＭＳ Ｐゴシック" charset="0"/>
                <a:cs typeface="Arial" panose="020B0604020202020204" pitchFamily="34" charset="0"/>
                <a:sym typeface="Calibri"/>
              </a:rPr>
              <a:t> </a:t>
            </a:r>
            <a:br>
              <a:rPr lang="en-US" altLang="ja-JP" sz="1467" dirty="0">
                <a:solidFill>
                  <a:srgbClr val="000000"/>
                </a:solidFill>
                <a:latin typeface="Arial" panose="020B0604020202020204" pitchFamily="34" charset="0"/>
                <a:ea typeface="ＭＳ Ｐゴシック" charset="0"/>
                <a:cs typeface="Arial" panose="020B0604020202020204" pitchFamily="34" charset="0"/>
                <a:sym typeface="Calibri"/>
              </a:rPr>
            </a:br>
            <a:r>
              <a:rPr lang="en-US" altLang="ja-JP" sz="1467" dirty="0">
                <a:solidFill>
                  <a:srgbClr val="000000"/>
                </a:solidFill>
                <a:latin typeface="Arial" panose="020B0604020202020204" pitchFamily="34" charset="0"/>
                <a:ea typeface="ＭＳ Ｐゴシック" charset="0"/>
                <a:cs typeface="Arial" panose="020B0604020202020204" pitchFamily="34" charset="0"/>
                <a:sym typeface="Calibri"/>
              </a:rPr>
              <a:t>you need now and in </a:t>
            </a:r>
            <a:br>
              <a:rPr lang="en-US" altLang="ja-JP" sz="1467" dirty="0">
                <a:solidFill>
                  <a:srgbClr val="000000"/>
                </a:solidFill>
                <a:latin typeface="Arial" panose="020B0604020202020204" pitchFamily="34" charset="0"/>
                <a:ea typeface="ＭＳ Ｐゴシック" charset="0"/>
                <a:cs typeface="Arial" panose="020B0604020202020204" pitchFamily="34" charset="0"/>
                <a:sym typeface="Calibri"/>
              </a:rPr>
            </a:br>
            <a:r>
              <a:rPr lang="en-US" altLang="ja-JP" sz="1467" dirty="0">
                <a:solidFill>
                  <a:srgbClr val="000000"/>
                </a:solidFill>
                <a:latin typeface="Arial" panose="020B0604020202020204" pitchFamily="34" charset="0"/>
                <a:ea typeface="ＭＳ Ｐゴシック" charset="0"/>
                <a:cs typeface="Arial" panose="020B0604020202020204" pitchFamily="34" charset="0"/>
                <a:sym typeface="Calibri"/>
              </a:rPr>
              <a:t>the </a:t>
            </a:r>
            <a:r>
              <a:rPr lang="en-US" altLang="ja-JP" sz="1467" b="1" dirty="0">
                <a:solidFill>
                  <a:srgbClr val="000000"/>
                </a:solidFill>
                <a:latin typeface="Arial" panose="020B0604020202020204" pitchFamily="34" charset="0"/>
                <a:ea typeface="ＭＳ Ｐゴシック" charset="0"/>
                <a:cs typeface="Arial" panose="020B0604020202020204" pitchFamily="34" charset="0"/>
                <a:sym typeface="Calibri"/>
              </a:rPr>
              <a:t>future. </a:t>
            </a:r>
          </a:p>
        </p:txBody>
      </p:sp>
      <p:sp>
        <p:nvSpPr>
          <p:cNvPr id="54" name="Title 1">
            <a:extLst>
              <a:ext uri="{FF2B5EF4-FFF2-40B4-BE49-F238E27FC236}">
                <a16:creationId xmlns:a16="http://schemas.microsoft.com/office/drawing/2014/main" id="{687579E1-EE87-6049-A866-111044D07C42}"/>
              </a:ext>
            </a:extLst>
          </p:cNvPr>
          <p:cNvSpPr txBox="1">
            <a:spLocks/>
          </p:cNvSpPr>
          <p:nvPr/>
        </p:nvSpPr>
        <p:spPr>
          <a:xfrm>
            <a:off x="9103294" y="5147501"/>
            <a:ext cx="2577429" cy="1175273"/>
          </a:xfrm>
          <a:prstGeom prst="rect">
            <a:avLst/>
          </a:prstGeom>
        </p:spPr>
        <p:txBody>
          <a:bodyPr lIns="96000" rIns="96000"/>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defTabSz="1219140" eaLnBrk="0" fontAlgn="base" hangingPunct="0">
              <a:spcAft>
                <a:spcPct val="10000"/>
              </a:spcAft>
              <a:buClr>
                <a:srgbClr val="455565"/>
              </a:buClr>
              <a:buSzPct val="150000"/>
              <a:defRPr/>
            </a:pPr>
            <a:r>
              <a:rPr lang="en-US" altLang="ja-JP" sz="1467" dirty="0">
                <a:solidFill>
                  <a:srgbClr val="000000"/>
                </a:solidFill>
                <a:latin typeface="Arial" panose="020B0604020202020204" pitchFamily="34" charset="0"/>
                <a:ea typeface="ＭＳ Ｐゴシック" charset="0"/>
                <a:cs typeface="Arial" panose="020B0604020202020204" pitchFamily="34" charset="0"/>
                <a:sym typeface="Calibri"/>
              </a:rPr>
              <a:t>We offer advanced threat intelligence capabilities </a:t>
            </a:r>
            <a:br>
              <a:rPr lang="en-US" altLang="ja-JP" sz="1467" dirty="0">
                <a:solidFill>
                  <a:srgbClr val="000000"/>
                </a:solidFill>
                <a:latin typeface="Arial" panose="020B0604020202020204" pitchFamily="34" charset="0"/>
                <a:ea typeface="ＭＳ Ｐゴシック" charset="0"/>
                <a:cs typeface="Arial" panose="020B0604020202020204" pitchFamily="34" charset="0"/>
                <a:sym typeface="Calibri"/>
              </a:rPr>
            </a:br>
            <a:r>
              <a:rPr lang="en-US" altLang="ja-JP" sz="1467" dirty="0">
                <a:solidFill>
                  <a:srgbClr val="000000"/>
                </a:solidFill>
                <a:latin typeface="Arial" panose="020B0604020202020204" pitchFamily="34" charset="0"/>
                <a:ea typeface="ＭＳ Ｐゴシック" charset="0"/>
                <a:cs typeface="Arial" panose="020B0604020202020204" pitchFamily="34" charset="0"/>
                <a:sym typeface="Calibri"/>
              </a:rPr>
              <a:t>to </a:t>
            </a:r>
            <a:r>
              <a:rPr lang="en-US" altLang="ja-JP" sz="1467" b="1" dirty="0">
                <a:solidFill>
                  <a:srgbClr val="000000"/>
                </a:solidFill>
                <a:latin typeface="Arial" panose="020B0604020202020204" pitchFamily="34" charset="0"/>
                <a:ea typeface="ＭＳ Ｐゴシック" charset="0"/>
                <a:cs typeface="Arial" panose="020B0604020202020204" pitchFamily="34" charset="0"/>
                <a:sym typeface="Calibri"/>
              </a:rPr>
              <a:t>help you make informed risk-management decisions. </a:t>
            </a:r>
            <a:endParaRPr lang="en-US" sz="1467" dirty="0">
              <a:solidFill>
                <a:srgbClr val="000000"/>
              </a:solidFill>
              <a:latin typeface="Arial"/>
              <a:ea typeface="ＭＳ Ｐゴシック" charset="0"/>
            </a:endParaRPr>
          </a:p>
        </p:txBody>
      </p:sp>
      <p:pic>
        <p:nvPicPr>
          <p:cNvPr id="56" name="Graphic 55">
            <a:extLst>
              <a:ext uri="{FF2B5EF4-FFF2-40B4-BE49-F238E27FC236}">
                <a16:creationId xmlns:a16="http://schemas.microsoft.com/office/drawing/2014/main" id="{C04A7E49-CDE0-564B-81DE-777820F6982F}"/>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643579" y="2135743"/>
            <a:ext cx="443455" cy="512160"/>
          </a:xfrm>
          <a:prstGeom prst="rect">
            <a:avLst/>
          </a:prstGeom>
        </p:spPr>
      </p:pic>
      <p:pic>
        <p:nvPicPr>
          <p:cNvPr id="57" name="Graphic 56">
            <a:extLst>
              <a:ext uri="{FF2B5EF4-FFF2-40B4-BE49-F238E27FC236}">
                <a16:creationId xmlns:a16="http://schemas.microsoft.com/office/drawing/2014/main" id="{E5A9C784-B5C3-AE48-A009-9BAEB448A400}"/>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471259" y="2135743"/>
            <a:ext cx="518484" cy="512160"/>
          </a:xfrm>
          <a:prstGeom prst="rect">
            <a:avLst/>
          </a:prstGeom>
        </p:spPr>
      </p:pic>
      <p:pic>
        <p:nvPicPr>
          <p:cNvPr id="60" name="Graphic 59">
            <a:extLst>
              <a:ext uri="{FF2B5EF4-FFF2-40B4-BE49-F238E27FC236}">
                <a16:creationId xmlns:a16="http://schemas.microsoft.com/office/drawing/2014/main" id="{4E2DA082-DB95-DA40-B63D-F6523B23D80D}"/>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7412772" y="2118040"/>
            <a:ext cx="333881" cy="547565"/>
          </a:xfrm>
          <a:prstGeom prst="rect">
            <a:avLst/>
          </a:prstGeom>
        </p:spPr>
      </p:pic>
      <p:pic>
        <p:nvPicPr>
          <p:cNvPr id="63" name="Graphic 62">
            <a:extLst>
              <a:ext uri="{FF2B5EF4-FFF2-40B4-BE49-F238E27FC236}">
                <a16:creationId xmlns:a16="http://schemas.microsoft.com/office/drawing/2014/main" id="{A8888C3C-BE14-DD47-B4A2-B5F2F1F98C70}"/>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10127490" y="2176325"/>
            <a:ext cx="515593" cy="471579"/>
          </a:xfrm>
          <a:prstGeom prst="rect">
            <a:avLst/>
          </a:prstGeom>
        </p:spPr>
      </p:pic>
      <p:pic>
        <p:nvPicPr>
          <p:cNvPr id="64" name="Graphic 63">
            <a:extLst>
              <a:ext uri="{FF2B5EF4-FFF2-40B4-BE49-F238E27FC236}">
                <a16:creationId xmlns:a16="http://schemas.microsoft.com/office/drawing/2014/main" id="{7EF14091-A392-2D48-9C63-13BD8596D1FA}"/>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1643779" y="4418162"/>
            <a:ext cx="427368" cy="547565"/>
          </a:xfrm>
          <a:prstGeom prst="rect">
            <a:avLst/>
          </a:prstGeom>
        </p:spPr>
      </p:pic>
      <p:pic>
        <p:nvPicPr>
          <p:cNvPr id="65" name="Graphic 64">
            <a:extLst>
              <a:ext uri="{FF2B5EF4-FFF2-40B4-BE49-F238E27FC236}">
                <a16:creationId xmlns:a16="http://schemas.microsoft.com/office/drawing/2014/main" id="{EB7ED606-33D9-434A-934B-7ACD5A013E8C}"/>
              </a:ext>
            </a:extLst>
          </p:cNvPr>
          <p:cNvPicPr>
            <a:picLocks noChangeAspect="1"/>
          </p:cNvPicPr>
          <p:nvPr/>
        </p:nvPicPr>
        <p:blipFill>
          <a:blip r:embed="rId13" cstate="screen">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4490586" y="4511778"/>
            <a:ext cx="420081" cy="420081"/>
          </a:xfrm>
          <a:prstGeom prst="rect">
            <a:avLst/>
          </a:prstGeom>
        </p:spPr>
      </p:pic>
      <p:pic>
        <p:nvPicPr>
          <p:cNvPr id="66" name="Graphic 65">
            <a:extLst>
              <a:ext uri="{FF2B5EF4-FFF2-40B4-BE49-F238E27FC236}">
                <a16:creationId xmlns:a16="http://schemas.microsoft.com/office/drawing/2014/main" id="{9201B880-68AA-7A46-B506-E9C097900E16}"/>
              </a:ext>
            </a:extLst>
          </p:cNvPr>
          <p:cNvPicPr>
            <a:picLocks noChangeAspect="1"/>
          </p:cNvPicPr>
          <p:nvPr/>
        </p:nvPicPr>
        <p:blipFill>
          <a:blip r:embed="rId15" cstate="screen">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7325160" y="4510167"/>
            <a:ext cx="442536" cy="404759"/>
          </a:xfrm>
          <a:prstGeom prst="rect">
            <a:avLst/>
          </a:prstGeom>
        </p:spPr>
      </p:pic>
      <p:pic>
        <p:nvPicPr>
          <p:cNvPr id="67" name="Graphic 66">
            <a:extLst>
              <a:ext uri="{FF2B5EF4-FFF2-40B4-BE49-F238E27FC236}">
                <a16:creationId xmlns:a16="http://schemas.microsoft.com/office/drawing/2014/main" id="{31188FF2-5E67-8C4C-948D-EEC383927CC0}"/>
              </a:ext>
            </a:extLst>
          </p:cNvPr>
          <p:cNvPicPr>
            <a:picLocks noChangeAspect="1"/>
          </p:cNvPicPr>
          <p:nvPr/>
        </p:nvPicPr>
        <p:blipFill>
          <a:blip r:embed="rId17" cstate="screen">
            <a:extLst>
              <a:ext uri="{28A0092B-C50C-407E-A947-70E740481C1C}">
                <a14:useLocalDpi xmlns:a14="http://schemas.microsoft.com/office/drawing/2010/main"/>
              </a:ext>
              <a:ext uri="{96DAC541-7B7A-43D3-8B79-37D633B846F1}">
                <asvg:svgBlip xmlns:asvg="http://schemas.microsoft.com/office/drawing/2016/SVG/main" r:embed="rId18"/>
              </a:ext>
            </a:extLst>
          </a:blip>
          <a:stretch>
            <a:fillRect/>
          </a:stretch>
        </p:blipFill>
        <p:spPr>
          <a:xfrm>
            <a:off x="10120464" y="4510167"/>
            <a:ext cx="487025" cy="421692"/>
          </a:xfrm>
          <a:prstGeom prst="rect">
            <a:avLst/>
          </a:prstGeom>
        </p:spPr>
      </p:pic>
    </p:spTree>
    <p:extLst>
      <p:ext uri="{BB962C8B-B14F-4D97-AF65-F5344CB8AC3E}">
        <p14:creationId xmlns:p14="http://schemas.microsoft.com/office/powerpoint/2010/main" val="17923535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2" name="Picture 41">
            <a:extLst>
              <a:ext uri="{FF2B5EF4-FFF2-40B4-BE49-F238E27FC236}">
                <a16:creationId xmlns:a16="http://schemas.microsoft.com/office/drawing/2014/main" id="{27D094C0-78C0-CD4D-B4F6-54BBA1BFBE5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427650" y="4823477"/>
            <a:ext cx="4517423" cy="1557404"/>
          </a:xfrm>
          <a:prstGeom prst="roundRect">
            <a:avLst>
              <a:gd name="adj" fmla="val 3233"/>
            </a:avLst>
          </a:prstGeom>
        </p:spPr>
      </p:pic>
      <p:sp>
        <p:nvSpPr>
          <p:cNvPr id="44" name="Rectangle: Rounded Corners 43">
            <a:extLst>
              <a:ext uri="{FF2B5EF4-FFF2-40B4-BE49-F238E27FC236}">
                <a16:creationId xmlns:a16="http://schemas.microsoft.com/office/drawing/2014/main" id="{BD2DFDC8-F676-E54A-AD62-0D2BF42A281D}"/>
              </a:ext>
            </a:extLst>
          </p:cNvPr>
          <p:cNvSpPr/>
          <p:nvPr/>
        </p:nvSpPr>
        <p:spPr>
          <a:xfrm>
            <a:off x="7427650" y="4823475"/>
            <a:ext cx="4517423" cy="1557404"/>
          </a:xfrm>
          <a:prstGeom prst="roundRect">
            <a:avLst>
              <a:gd name="adj" fmla="val 3490"/>
            </a:avLst>
          </a:prstGeom>
          <a:solidFill>
            <a:schemeClr val="bg1">
              <a:alpha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48000" tIns="48000" rIns="48000" bIns="48000" rtlCol="0" anchor="ctr"/>
          <a:lstStyle/>
          <a:p>
            <a:pPr algn="ctr" defTabSz="1219140" fontAlgn="base">
              <a:lnSpc>
                <a:spcPct val="110000"/>
              </a:lnSpc>
              <a:spcBef>
                <a:spcPts val="267"/>
              </a:spcBef>
              <a:spcAft>
                <a:spcPts val="267"/>
              </a:spcAft>
            </a:pPr>
            <a:endParaRPr lang="en-US" sz="2133" dirty="0">
              <a:solidFill>
                <a:srgbClr val="FFFFFF"/>
              </a:solidFill>
              <a:latin typeface="Arial"/>
            </a:endParaRPr>
          </a:p>
        </p:txBody>
      </p:sp>
      <p:sp>
        <p:nvSpPr>
          <p:cNvPr id="35" name="Rectangle: Rounded Corners 34">
            <a:extLst>
              <a:ext uri="{FF2B5EF4-FFF2-40B4-BE49-F238E27FC236}">
                <a16:creationId xmlns:a16="http://schemas.microsoft.com/office/drawing/2014/main" id="{D3FD1CD6-BD19-8E44-BDCC-B41ECC8E821C}"/>
              </a:ext>
            </a:extLst>
          </p:cNvPr>
          <p:cNvSpPr/>
          <p:nvPr/>
        </p:nvSpPr>
        <p:spPr>
          <a:xfrm rot="5400000">
            <a:off x="8900773" y="3340464"/>
            <a:ext cx="1546665" cy="4517421"/>
          </a:xfrm>
          <a:prstGeom prst="roundRect">
            <a:avLst>
              <a:gd name="adj" fmla="val 3098"/>
            </a:avLst>
          </a:prstGeom>
          <a:gradFill>
            <a:gsLst>
              <a:gs pos="41000">
                <a:schemeClr val="accent1">
                  <a:alpha val="17000"/>
                </a:schemeClr>
              </a:gs>
              <a:gs pos="67000">
                <a:schemeClr val="accent4">
                  <a:alpha val="13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fontAlgn="base">
              <a:spcBef>
                <a:spcPct val="0"/>
              </a:spcBef>
              <a:spcAft>
                <a:spcPct val="0"/>
              </a:spcAft>
            </a:pPr>
            <a:endParaRPr lang="en-GB" sz="2400" dirty="0">
              <a:solidFill>
                <a:prstClr val="white"/>
              </a:solidFill>
              <a:latin typeface="Calibri" panose="020F0502020204030204" pitchFamily="34" charset="0"/>
              <a:cs typeface="Calibri" panose="020F0502020204030204" pitchFamily="34" charset="0"/>
            </a:endParaRPr>
          </a:p>
        </p:txBody>
      </p:sp>
      <p:pic>
        <p:nvPicPr>
          <p:cNvPr id="33" name="Picture 32">
            <a:extLst>
              <a:ext uri="{FF2B5EF4-FFF2-40B4-BE49-F238E27FC236}">
                <a16:creationId xmlns:a16="http://schemas.microsoft.com/office/drawing/2014/main" id="{A877CC8F-A2C1-4346-80E7-3F32ED316DF0}"/>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482042" y="1443837"/>
            <a:ext cx="4463031" cy="1710441"/>
          </a:xfrm>
          <a:prstGeom prst="roundRect">
            <a:avLst>
              <a:gd name="adj" fmla="val 3728"/>
            </a:avLst>
          </a:prstGeom>
        </p:spPr>
      </p:pic>
      <p:sp>
        <p:nvSpPr>
          <p:cNvPr id="34" name="Rectangle: Rounded Corners 33">
            <a:extLst>
              <a:ext uri="{FF2B5EF4-FFF2-40B4-BE49-F238E27FC236}">
                <a16:creationId xmlns:a16="http://schemas.microsoft.com/office/drawing/2014/main" id="{5D64AE12-B2F3-774F-8FC0-D1A1321F7BB0}"/>
              </a:ext>
            </a:extLst>
          </p:cNvPr>
          <p:cNvSpPr/>
          <p:nvPr/>
        </p:nvSpPr>
        <p:spPr>
          <a:xfrm rot="16200000">
            <a:off x="8868026" y="64849"/>
            <a:ext cx="1691072" cy="4463040"/>
          </a:xfrm>
          <a:prstGeom prst="roundRect">
            <a:avLst>
              <a:gd name="adj" fmla="val 3052"/>
            </a:avLst>
          </a:prstGeom>
          <a:gradFill>
            <a:gsLst>
              <a:gs pos="27000">
                <a:schemeClr val="accent1">
                  <a:alpha val="26000"/>
                </a:schemeClr>
              </a:gs>
              <a:gs pos="79000">
                <a:schemeClr val="accent6">
                  <a:alpha val="17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fontAlgn="base">
              <a:spcBef>
                <a:spcPct val="0"/>
              </a:spcBef>
              <a:spcAft>
                <a:spcPct val="0"/>
              </a:spcAft>
            </a:pPr>
            <a:endParaRPr lang="en-GB" sz="2400" dirty="0">
              <a:solidFill>
                <a:prstClr val="white"/>
              </a:solidFill>
              <a:latin typeface="Calibri" panose="020F0502020204030204" pitchFamily="34" charset="0"/>
              <a:cs typeface="Calibri" panose="020F0502020204030204" pitchFamily="34" charset="0"/>
            </a:endParaRPr>
          </a:p>
        </p:txBody>
      </p:sp>
      <p:pic>
        <p:nvPicPr>
          <p:cNvPr id="30" name="Picture Placeholder 45">
            <a:extLst>
              <a:ext uri="{FF2B5EF4-FFF2-40B4-BE49-F238E27FC236}">
                <a16:creationId xmlns:a16="http://schemas.microsoft.com/office/drawing/2014/main" id="{6DAAC8EA-EAB4-974C-8E8C-FE7C7104823B}"/>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55922" y="1443838"/>
            <a:ext cx="2281719" cy="1698068"/>
          </a:xfrm>
          <a:prstGeom prst="roundRect">
            <a:avLst>
              <a:gd name="adj" fmla="val 3160"/>
            </a:avLst>
          </a:prstGeom>
        </p:spPr>
      </p:pic>
      <p:sp>
        <p:nvSpPr>
          <p:cNvPr id="16" name="Rectangle: Rounded Corners 15">
            <a:extLst>
              <a:ext uri="{FF2B5EF4-FFF2-40B4-BE49-F238E27FC236}">
                <a16:creationId xmlns:a16="http://schemas.microsoft.com/office/drawing/2014/main" id="{43116C83-B875-C846-89AF-4B0109B9F629}"/>
              </a:ext>
            </a:extLst>
          </p:cNvPr>
          <p:cNvSpPr/>
          <p:nvPr/>
        </p:nvSpPr>
        <p:spPr>
          <a:xfrm>
            <a:off x="260440" y="1443837"/>
            <a:ext cx="2277200" cy="1698068"/>
          </a:xfrm>
          <a:prstGeom prst="roundRect">
            <a:avLst>
              <a:gd name="adj" fmla="val 2923"/>
            </a:avLst>
          </a:prstGeom>
          <a:solidFill>
            <a:schemeClr val="bg1">
              <a:alpha val="3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48000" tIns="48000" rIns="48000" bIns="48000" rtlCol="0" anchor="ctr"/>
          <a:lstStyle/>
          <a:p>
            <a:pPr algn="ctr" defTabSz="1219140" fontAlgn="base">
              <a:lnSpc>
                <a:spcPct val="110000"/>
              </a:lnSpc>
              <a:spcBef>
                <a:spcPts val="267"/>
              </a:spcBef>
              <a:spcAft>
                <a:spcPts val="267"/>
              </a:spcAft>
            </a:pPr>
            <a:endParaRPr lang="en-US" sz="2133" dirty="0">
              <a:solidFill>
                <a:srgbClr val="FFFFFF"/>
              </a:solidFill>
              <a:latin typeface="Arial"/>
            </a:endParaRPr>
          </a:p>
        </p:txBody>
      </p:sp>
      <p:sp>
        <p:nvSpPr>
          <p:cNvPr id="32" name="Rectangle: Rounded Corners 31">
            <a:extLst>
              <a:ext uri="{FF2B5EF4-FFF2-40B4-BE49-F238E27FC236}">
                <a16:creationId xmlns:a16="http://schemas.microsoft.com/office/drawing/2014/main" id="{BD55867F-C357-E340-885A-61E7B5C7D9BB}"/>
              </a:ext>
            </a:extLst>
          </p:cNvPr>
          <p:cNvSpPr/>
          <p:nvPr/>
        </p:nvSpPr>
        <p:spPr>
          <a:xfrm rot="16200000">
            <a:off x="557997" y="1133956"/>
            <a:ext cx="1691072" cy="2277200"/>
          </a:xfrm>
          <a:prstGeom prst="roundRect">
            <a:avLst>
              <a:gd name="adj" fmla="val 2799"/>
            </a:avLst>
          </a:prstGeom>
          <a:gradFill>
            <a:gsLst>
              <a:gs pos="41000">
                <a:schemeClr val="accent1">
                  <a:alpha val="17000"/>
                </a:schemeClr>
              </a:gs>
              <a:gs pos="67000">
                <a:schemeClr val="accent6">
                  <a:alpha val="21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fontAlgn="base">
              <a:spcBef>
                <a:spcPct val="0"/>
              </a:spcBef>
              <a:spcAft>
                <a:spcPct val="0"/>
              </a:spcAft>
            </a:pPr>
            <a:endParaRPr lang="en-GB" sz="2400" dirty="0">
              <a:solidFill>
                <a:prstClr val="white"/>
              </a:solidFill>
              <a:latin typeface="Calibri" panose="020F0502020204030204" pitchFamily="34" charset="0"/>
              <a:cs typeface="Calibri" panose="020F0502020204030204" pitchFamily="34" charset="0"/>
            </a:endParaRPr>
          </a:p>
        </p:txBody>
      </p:sp>
      <p:pic>
        <p:nvPicPr>
          <p:cNvPr id="31" name="Picture 30">
            <a:extLst>
              <a:ext uri="{FF2B5EF4-FFF2-40B4-BE49-F238E27FC236}">
                <a16:creationId xmlns:a16="http://schemas.microsoft.com/office/drawing/2014/main" id="{27D094C0-78C0-CD4D-B4F6-54BBA1BFBE5B}"/>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2635181" y="3242997"/>
            <a:ext cx="4687652" cy="1471695"/>
          </a:xfrm>
          <a:prstGeom prst="roundRect">
            <a:avLst>
              <a:gd name="adj" fmla="val 3270"/>
            </a:avLst>
          </a:prstGeom>
        </p:spPr>
      </p:pic>
      <p:sp>
        <p:nvSpPr>
          <p:cNvPr id="6" name="Freeform 474">
            <a:extLst>
              <a:ext uri="{FF2B5EF4-FFF2-40B4-BE49-F238E27FC236}">
                <a16:creationId xmlns:a16="http://schemas.microsoft.com/office/drawing/2014/main" id="{561F0369-27B9-D64A-AA9F-5761ADF0FC5A}"/>
              </a:ext>
            </a:extLst>
          </p:cNvPr>
          <p:cNvSpPr/>
          <p:nvPr/>
        </p:nvSpPr>
        <p:spPr>
          <a:xfrm>
            <a:off x="255929" y="3232144"/>
            <a:ext cx="2295208" cy="3123251"/>
          </a:xfrm>
          <a:prstGeom prst="roundRect">
            <a:avLst>
              <a:gd name="adj" fmla="val 3158"/>
            </a:avLst>
          </a:prstGeom>
          <a:solidFill>
            <a:schemeClr val="accent5">
              <a:lumMod val="20000"/>
              <a:lumOff val="80000"/>
            </a:schemeClr>
          </a:solidFill>
          <a:ln w="12700">
            <a:noFill/>
          </a:ln>
          <a:effectLst/>
        </p:spPr>
        <p:style>
          <a:lnRef idx="2">
            <a:schemeClr val="accent1"/>
          </a:lnRef>
          <a:fillRef idx="0">
            <a:schemeClr val="accent1"/>
          </a:fillRef>
          <a:effectRef idx="1">
            <a:schemeClr val="accent1"/>
          </a:effectRef>
          <a:fontRef idx="minor">
            <a:schemeClr val="tx1"/>
          </a:fontRef>
        </p:style>
        <p:txBody>
          <a:bodyPr lIns="288000" rtlCol="0" anchor="ctr"/>
          <a:lstStyle/>
          <a:p>
            <a:pPr defTabSz="1219140" fontAlgn="base">
              <a:spcBef>
                <a:spcPts val="267"/>
              </a:spcBef>
              <a:spcAft>
                <a:spcPts val="267"/>
              </a:spcAft>
            </a:pPr>
            <a:r>
              <a:rPr lang="en-US" altLang="ja-JP" sz="1867" dirty="0">
                <a:solidFill>
                  <a:srgbClr val="000000"/>
                </a:solidFill>
                <a:latin typeface="Arial" charset="0"/>
                <a:ea typeface="ＭＳ Ｐゴシック" charset="0"/>
                <a:sym typeface="Calibri"/>
              </a:rPr>
              <a:t>Invested </a:t>
            </a:r>
            <a:br>
              <a:rPr lang="en-US" altLang="ja-JP" sz="1867" dirty="0">
                <a:solidFill>
                  <a:srgbClr val="000000"/>
                </a:solidFill>
                <a:latin typeface="Arial" charset="0"/>
                <a:ea typeface="ＭＳ Ｐゴシック" charset="0"/>
                <a:sym typeface="Calibri"/>
              </a:rPr>
            </a:br>
            <a:r>
              <a:rPr lang="en-US" altLang="ja-JP" sz="1867" dirty="0">
                <a:solidFill>
                  <a:srgbClr val="000000"/>
                </a:solidFill>
                <a:latin typeface="Arial" charset="0"/>
                <a:ea typeface="ＭＳ Ｐゴシック" charset="0"/>
                <a:sym typeface="Calibri"/>
              </a:rPr>
              <a:t>more than </a:t>
            </a:r>
            <a:r>
              <a:rPr lang="en-US" altLang="ja-JP" sz="3733" b="1" dirty="0">
                <a:solidFill>
                  <a:srgbClr val="000000"/>
                </a:solidFill>
                <a:latin typeface="Arial" charset="0"/>
                <a:ea typeface="ＭＳ Ｐゴシック" charset="0"/>
                <a:sym typeface="Calibri"/>
              </a:rPr>
              <a:t>USD 100M</a:t>
            </a:r>
            <a:br>
              <a:rPr lang="en-US" altLang="ja-JP" sz="1867" dirty="0">
                <a:solidFill>
                  <a:srgbClr val="000000"/>
                </a:solidFill>
                <a:latin typeface="Arial" charset="0"/>
                <a:ea typeface="ＭＳ Ｐゴシック" charset="0"/>
                <a:sym typeface="Calibri"/>
              </a:rPr>
            </a:br>
            <a:r>
              <a:rPr lang="en-US" altLang="ja-JP" sz="1867" dirty="0">
                <a:solidFill>
                  <a:srgbClr val="000000"/>
                </a:solidFill>
                <a:latin typeface="Arial" charset="0"/>
                <a:ea typeface="ＭＳ Ｐゴシック" charset="0"/>
                <a:sym typeface="Calibri"/>
              </a:rPr>
              <a:t>in cybersecurity R&amp;D and innovation</a:t>
            </a:r>
            <a:endParaRPr lang="en-GB" sz="1867" baseline="30000" dirty="0">
              <a:solidFill>
                <a:srgbClr val="000000"/>
              </a:solidFill>
              <a:latin typeface="Arial" charset="0"/>
              <a:ea typeface="ＭＳ Ｐゴシック" charset="0"/>
            </a:endParaRPr>
          </a:p>
        </p:txBody>
      </p:sp>
      <p:sp>
        <p:nvSpPr>
          <p:cNvPr id="7" name="Freeform 474">
            <a:extLst>
              <a:ext uri="{FF2B5EF4-FFF2-40B4-BE49-F238E27FC236}">
                <a16:creationId xmlns:a16="http://schemas.microsoft.com/office/drawing/2014/main" id="{94904187-3DA5-3C42-81E6-362C5AA22F4F}"/>
              </a:ext>
            </a:extLst>
          </p:cNvPr>
          <p:cNvSpPr/>
          <p:nvPr/>
        </p:nvSpPr>
        <p:spPr>
          <a:xfrm>
            <a:off x="2645789" y="1427020"/>
            <a:ext cx="2295208" cy="1727259"/>
          </a:xfrm>
          <a:prstGeom prst="roundRect">
            <a:avLst>
              <a:gd name="adj" fmla="val 3360"/>
            </a:avLst>
          </a:prstGeom>
          <a:solidFill>
            <a:schemeClr val="accent6">
              <a:lumMod val="20000"/>
              <a:lumOff val="80000"/>
            </a:schemeClr>
          </a:solidFill>
          <a:ln w="12700">
            <a:noFill/>
          </a:ln>
          <a:effectLst/>
        </p:spPr>
        <p:style>
          <a:lnRef idx="2">
            <a:schemeClr val="accent1"/>
          </a:lnRef>
          <a:fillRef idx="0">
            <a:schemeClr val="accent1"/>
          </a:fillRef>
          <a:effectRef idx="1">
            <a:schemeClr val="accent1"/>
          </a:effectRef>
          <a:fontRef idx="minor">
            <a:schemeClr val="tx1"/>
          </a:fontRef>
        </p:style>
        <p:txBody>
          <a:bodyPr lIns="288000" rtlCol="0" anchor="ctr"/>
          <a:lstStyle/>
          <a:p>
            <a:pPr defTabSz="1219140" fontAlgn="base">
              <a:spcBef>
                <a:spcPts val="267"/>
              </a:spcBef>
              <a:spcAft>
                <a:spcPts val="267"/>
              </a:spcAft>
            </a:pPr>
            <a:r>
              <a:rPr lang="en-US" sz="3733" b="1" dirty="0">
                <a:solidFill>
                  <a:srgbClr val="000000"/>
                </a:solidFill>
                <a:latin typeface="Arial" charset="0"/>
                <a:ea typeface="ＭＳ Ｐゴシック" charset="0"/>
              </a:rPr>
              <a:t>2,000</a:t>
            </a:r>
            <a:br>
              <a:rPr lang="en-US" sz="3200" b="1" dirty="0">
                <a:solidFill>
                  <a:srgbClr val="000000"/>
                </a:solidFill>
                <a:latin typeface="Arial" charset="0"/>
                <a:ea typeface="ＭＳ Ｐゴシック" charset="0"/>
              </a:rPr>
            </a:br>
            <a:r>
              <a:rPr lang="en-US" sz="1600" dirty="0">
                <a:solidFill>
                  <a:srgbClr val="000000"/>
                </a:solidFill>
                <a:latin typeface="Arial" charset="0"/>
                <a:ea typeface="ＭＳ Ｐゴシック" charset="0"/>
              </a:rPr>
              <a:t>cybersecurity employees </a:t>
            </a:r>
            <a:br>
              <a:rPr lang="en-US" sz="1600" dirty="0">
                <a:solidFill>
                  <a:srgbClr val="000000"/>
                </a:solidFill>
                <a:latin typeface="Arial" charset="0"/>
                <a:ea typeface="ＭＳ Ｐゴシック" charset="0"/>
              </a:rPr>
            </a:br>
            <a:r>
              <a:rPr lang="en-US" sz="1600" dirty="0">
                <a:solidFill>
                  <a:srgbClr val="000000"/>
                </a:solidFill>
                <a:latin typeface="Arial" charset="0"/>
                <a:ea typeface="ＭＳ Ｐゴシック" charset="0"/>
              </a:rPr>
              <a:t>around the world</a:t>
            </a:r>
            <a:endParaRPr lang="en-US" sz="1600" b="1" dirty="0">
              <a:solidFill>
                <a:srgbClr val="000000"/>
              </a:solidFill>
              <a:latin typeface="Arial" charset="0"/>
              <a:ea typeface="ＭＳ Ｐゴシック" charset="0"/>
            </a:endParaRPr>
          </a:p>
        </p:txBody>
      </p:sp>
      <p:sp>
        <p:nvSpPr>
          <p:cNvPr id="9" name="Freeform 474">
            <a:extLst>
              <a:ext uri="{FF2B5EF4-FFF2-40B4-BE49-F238E27FC236}">
                <a16:creationId xmlns:a16="http://schemas.microsoft.com/office/drawing/2014/main" id="{5B81C78F-7767-1048-8C30-1CD4E54502BC}"/>
              </a:ext>
            </a:extLst>
          </p:cNvPr>
          <p:cNvSpPr/>
          <p:nvPr/>
        </p:nvSpPr>
        <p:spPr>
          <a:xfrm>
            <a:off x="5044655" y="1427020"/>
            <a:ext cx="2295208" cy="1727259"/>
          </a:xfrm>
          <a:prstGeom prst="roundRect">
            <a:avLst>
              <a:gd name="adj" fmla="val 2781"/>
            </a:avLst>
          </a:prstGeom>
          <a:solidFill>
            <a:schemeClr val="accent2"/>
          </a:solidFill>
          <a:ln w="12700">
            <a:noFill/>
          </a:ln>
          <a:effectLst/>
        </p:spPr>
        <p:style>
          <a:lnRef idx="2">
            <a:schemeClr val="accent1"/>
          </a:lnRef>
          <a:fillRef idx="0">
            <a:schemeClr val="accent1"/>
          </a:fillRef>
          <a:effectRef idx="1">
            <a:schemeClr val="accent1"/>
          </a:effectRef>
          <a:fontRef idx="minor">
            <a:schemeClr val="tx1"/>
          </a:fontRef>
        </p:style>
        <p:txBody>
          <a:bodyPr lIns="288000" rtlCol="0" anchor="ctr"/>
          <a:lstStyle/>
          <a:p>
            <a:pPr defTabSz="1219140" fontAlgn="base">
              <a:spcBef>
                <a:spcPts val="267"/>
              </a:spcBef>
              <a:spcAft>
                <a:spcPts val="267"/>
              </a:spcAft>
            </a:pPr>
            <a:r>
              <a:rPr lang="en-GB" sz="1600" dirty="0">
                <a:solidFill>
                  <a:srgbClr val="FFFFFF"/>
                </a:solidFill>
                <a:latin typeface="Arial" charset="0"/>
                <a:ea typeface="ＭＳ Ｐゴシック" charset="0"/>
              </a:rPr>
              <a:t>We operate in </a:t>
            </a:r>
            <a:br>
              <a:rPr lang="en-GB" sz="1867" dirty="0">
                <a:solidFill>
                  <a:srgbClr val="FFFFFF"/>
                </a:solidFill>
                <a:latin typeface="Arial" charset="0"/>
                <a:ea typeface="ＭＳ Ｐゴシック" charset="0"/>
              </a:rPr>
            </a:br>
            <a:r>
              <a:rPr lang="en-GB" sz="3733" b="1" dirty="0">
                <a:solidFill>
                  <a:srgbClr val="FFFFFF"/>
                </a:solidFill>
                <a:latin typeface="Arial" charset="0"/>
                <a:ea typeface="ＭＳ Ｐゴシック" charset="0"/>
              </a:rPr>
              <a:t>57 </a:t>
            </a:r>
            <a:r>
              <a:rPr lang="en-GB" sz="1600" dirty="0">
                <a:solidFill>
                  <a:srgbClr val="FFFFFF"/>
                </a:solidFill>
                <a:latin typeface="Arial" charset="0"/>
                <a:ea typeface="ＭＳ Ｐゴシック" charset="0"/>
              </a:rPr>
              <a:t>countries around the world</a:t>
            </a:r>
            <a:endParaRPr lang="en-GB" sz="1867" baseline="30000" dirty="0">
              <a:solidFill>
                <a:srgbClr val="FFFFFF"/>
              </a:solidFill>
              <a:latin typeface="Arial" charset="0"/>
              <a:ea typeface="ＭＳ Ｐゴシック" charset="0"/>
            </a:endParaRPr>
          </a:p>
        </p:txBody>
      </p:sp>
      <p:sp>
        <p:nvSpPr>
          <p:cNvPr id="11" name="Freeform 474">
            <a:extLst>
              <a:ext uri="{FF2B5EF4-FFF2-40B4-BE49-F238E27FC236}">
                <a16:creationId xmlns:a16="http://schemas.microsoft.com/office/drawing/2014/main" id="{666CDC03-B0D8-E444-960F-FCA4CA89ACF6}"/>
              </a:ext>
            </a:extLst>
          </p:cNvPr>
          <p:cNvSpPr/>
          <p:nvPr/>
        </p:nvSpPr>
        <p:spPr>
          <a:xfrm>
            <a:off x="7443521" y="3242997"/>
            <a:ext cx="2189945" cy="1479673"/>
          </a:xfrm>
          <a:prstGeom prst="roundRect">
            <a:avLst>
              <a:gd name="adj" fmla="val 6536"/>
            </a:avLst>
          </a:prstGeom>
          <a:solidFill>
            <a:schemeClr val="accent5">
              <a:lumMod val="20000"/>
              <a:lumOff val="80000"/>
            </a:schemeClr>
          </a:solidFill>
          <a:ln w="12700">
            <a:noFill/>
          </a:ln>
          <a:effectLst/>
        </p:spPr>
        <p:style>
          <a:lnRef idx="2">
            <a:schemeClr val="accent1"/>
          </a:lnRef>
          <a:fillRef idx="0">
            <a:schemeClr val="accent1"/>
          </a:fillRef>
          <a:effectRef idx="1">
            <a:schemeClr val="accent1"/>
          </a:effectRef>
          <a:fontRef idx="minor">
            <a:schemeClr val="tx1"/>
          </a:fontRef>
        </p:style>
        <p:txBody>
          <a:bodyPr lIns="288000" rtlCol="0" anchor="ctr"/>
          <a:lstStyle/>
          <a:p>
            <a:pPr defTabSz="1219140" fontAlgn="base">
              <a:spcBef>
                <a:spcPts val="267"/>
              </a:spcBef>
              <a:spcAft>
                <a:spcPts val="267"/>
              </a:spcAft>
            </a:pPr>
            <a:r>
              <a:rPr lang="en-US" sz="5333" b="1" dirty="0">
                <a:solidFill>
                  <a:srgbClr val="000000"/>
                </a:solidFill>
                <a:latin typeface="Arial" charset="0"/>
                <a:ea typeface="ＭＳ Ｐゴシック" charset="0"/>
              </a:rPr>
              <a:t>7 </a:t>
            </a:r>
            <a:br>
              <a:rPr lang="en-US" sz="4267" b="1" dirty="0">
                <a:solidFill>
                  <a:srgbClr val="000000"/>
                </a:solidFill>
                <a:latin typeface="Arial" charset="0"/>
                <a:ea typeface="ＭＳ Ｐゴシック" charset="0"/>
              </a:rPr>
            </a:br>
            <a:r>
              <a:rPr lang="en-US" sz="1867" dirty="0">
                <a:solidFill>
                  <a:srgbClr val="000000"/>
                </a:solidFill>
                <a:latin typeface="Arial" charset="0"/>
                <a:ea typeface="ＭＳ Ｐゴシック" charset="0"/>
              </a:rPr>
              <a:t>R&amp;D Centers</a:t>
            </a:r>
            <a:endParaRPr lang="en-US" sz="2400" dirty="0">
              <a:solidFill>
                <a:srgbClr val="000000"/>
              </a:solidFill>
              <a:latin typeface="Arial" charset="0"/>
              <a:ea typeface="ＭＳ Ｐゴシック" charset="0"/>
            </a:endParaRPr>
          </a:p>
        </p:txBody>
      </p:sp>
      <p:sp>
        <p:nvSpPr>
          <p:cNvPr id="12" name="Freeform 474">
            <a:extLst>
              <a:ext uri="{FF2B5EF4-FFF2-40B4-BE49-F238E27FC236}">
                <a16:creationId xmlns:a16="http://schemas.microsoft.com/office/drawing/2014/main" id="{69460393-8DAD-824F-8630-34B669F4E1AD}"/>
              </a:ext>
            </a:extLst>
          </p:cNvPr>
          <p:cNvSpPr/>
          <p:nvPr/>
        </p:nvSpPr>
        <p:spPr>
          <a:xfrm>
            <a:off x="9734613" y="3242997"/>
            <a:ext cx="2210463" cy="1479673"/>
          </a:xfrm>
          <a:prstGeom prst="roundRect">
            <a:avLst>
              <a:gd name="adj" fmla="val 5185"/>
            </a:avLst>
          </a:prstGeom>
          <a:solidFill>
            <a:schemeClr val="accent6">
              <a:lumMod val="20000"/>
              <a:lumOff val="80000"/>
            </a:schemeClr>
          </a:solidFill>
          <a:ln w="12700">
            <a:noFill/>
          </a:ln>
          <a:effectLst/>
        </p:spPr>
        <p:style>
          <a:lnRef idx="2">
            <a:schemeClr val="accent1"/>
          </a:lnRef>
          <a:fillRef idx="0">
            <a:schemeClr val="accent1"/>
          </a:fillRef>
          <a:effectRef idx="1">
            <a:schemeClr val="accent1"/>
          </a:effectRef>
          <a:fontRef idx="minor">
            <a:schemeClr val="tx1"/>
          </a:fontRef>
        </p:style>
        <p:txBody>
          <a:bodyPr lIns="288000" rIns="0" rtlCol="0" anchor="ctr"/>
          <a:lstStyle/>
          <a:p>
            <a:pPr defTabSz="1219140" fontAlgn="base">
              <a:spcBef>
                <a:spcPts val="267"/>
              </a:spcBef>
              <a:spcAft>
                <a:spcPts val="267"/>
              </a:spcAft>
            </a:pPr>
            <a:r>
              <a:rPr lang="en-US" sz="5333" b="1" dirty="0">
                <a:solidFill>
                  <a:srgbClr val="000000"/>
                </a:solidFill>
                <a:latin typeface="Arial" charset="0"/>
                <a:ea typeface="ＭＳ Ｐゴシック" charset="0"/>
              </a:rPr>
              <a:t>5</a:t>
            </a:r>
            <a:r>
              <a:rPr lang="en-US" sz="4800" b="1" dirty="0">
                <a:solidFill>
                  <a:srgbClr val="000000"/>
                </a:solidFill>
                <a:latin typeface="Arial" charset="0"/>
                <a:ea typeface="ＭＳ Ｐゴシック" charset="0"/>
              </a:rPr>
              <a:t> </a:t>
            </a:r>
            <a:br>
              <a:rPr lang="en-US" sz="1600" dirty="0">
                <a:solidFill>
                  <a:srgbClr val="000000"/>
                </a:solidFill>
                <a:latin typeface="Arial" charset="0"/>
                <a:ea typeface="ＭＳ Ｐゴシック" charset="0"/>
              </a:rPr>
            </a:br>
            <a:r>
              <a:rPr lang="en-US" sz="1600" dirty="0">
                <a:solidFill>
                  <a:srgbClr val="000000"/>
                </a:solidFill>
                <a:latin typeface="Arial" charset="0"/>
                <a:ea typeface="ＭＳ Ｐゴシック" charset="0"/>
              </a:rPr>
              <a:t>Security </a:t>
            </a:r>
            <a:br>
              <a:rPr lang="en-US" sz="1600" dirty="0">
                <a:solidFill>
                  <a:srgbClr val="000000"/>
                </a:solidFill>
                <a:latin typeface="Arial" charset="0"/>
                <a:ea typeface="ＭＳ Ｐゴシック" charset="0"/>
              </a:rPr>
            </a:br>
            <a:r>
              <a:rPr lang="en-US" sz="1600" dirty="0">
                <a:solidFill>
                  <a:srgbClr val="000000"/>
                </a:solidFill>
                <a:latin typeface="Arial" charset="0"/>
                <a:ea typeface="ＭＳ Ｐゴシック" charset="0"/>
              </a:rPr>
              <a:t>Operation Centers</a:t>
            </a:r>
            <a:endParaRPr lang="en-US" sz="2400" dirty="0">
              <a:solidFill>
                <a:srgbClr val="000000"/>
              </a:solidFill>
              <a:latin typeface="Arial" charset="0"/>
              <a:ea typeface="ＭＳ Ｐゴシック" charset="0"/>
            </a:endParaRPr>
          </a:p>
        </p:txBody>
      </p:sp>
      <p:sp>
        <p:nvSpPr>
          <p:cNvPr id="15" name="Rectangle: Rounded Corners 14">
            <a:extLst>
              <a:ext uri="{FF2B5EF4-FFF2-40B4-BE49-F238E27FC236}">
                <a16:creationId xmlns:a16="http://schemas.microsoft.com/office/drawing/2014/main" id="{BD2DFDC8-F676-E54A-AD62-0D2BF42A281D}"/>
              </a:ext>
            </a:extLst>
          </p:cNvPr>
          <p:cNvSpPr/>
          <p:nvPr/>
        </p:nvSpPr>
        <p:spPr>
          <a:xfrm>
            <a:off x="2635181" y="3258398"/>
            <a:ext cx="4687652" cy="1471695"/>
          </a:xfrm>
          <a:prstGeom prst="roundRect">
            <a:avLst>
              <a:gd name="adj" fmla="val 3756"/>
            </a:avLst>
          </a:prstGeom>
          <a:solidFill>
            <a:schemeClr val="bg1">
              <a:alpha val="46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48000" tIns="48000" rIns="48000" bIns="48000" rtlCol="0" anchor="ctr"/>
          <a:lstStyle/>
          <a:p>
            <a:pPr algn="ctr" defTabSz="1219140" fontAlgn="base">
              <a:lnSpc>
                <a:spcPct val="110000"/>
              </a:lnSpc>
              <a:spcBef>
                <a:spcPts val="267"/>
              </a:spcBef>
              <a:spcAft>
                <a:spcPts val="267"/>
              </a:spcAft>
            </a:pPr>
            <a:endParaRPr lang="en-US" sz="2133" dirty="0">
              <a:solidFill>
                <a:srgbClr val="FFFFFF"/>
              </a:solidFill>
              <a:latin typeface="Arial"/>
            </a:endParaRPr>
          </a:p>
        </p:txBody>
      </p:sp>
      <p:sp>
        <p:nvSpPr>
          <p:cNvPr id="13" name="Freeform 474">
            <a:extLst>
              <a:ext uri="{FF2B5EF4-FFF2-40B4-BE49-F238E27FC236}">
                <a16:creationId xmlns:a16="http://schemas.microsoft.com/office/drawing/2014/main" id="{84F33A50-B24B-4447-A77A-D603464DE599}"/>
              </a:ext>
            </a:extLst>
          </p:cNvPr>
          <p:cNvSpPr/>
          <p:nvPr/>
        </p:nvSpPr>
        <p:spPr>
          <a:xfrm>
            <a:off x="2635179" y="4830839"/>
            <a:ext cx="2288765" cy="1524557"/>
          </a:xfrm>
          <a:prstGeom prst="roundRect">
            <a:avLst>
              <a:gd name="adj" fmla="val 4059"/>
            </a:avLst>
          </a:prstGeom>
          <a:solidFill>
            <a:schemeClr val="accent6">
              <a:lumMod val="20000"/>
              <a:lumOff val="80000"/>
            </a:schemeClr>
          </a:solidFill>
          <a:ln w="12700">
            <a:noFill/>
          </a:ln>
          <a:effectLst/>
        </p:spPr>
        <p:style>
          <a:lnRef idx="2">
            <a:schemeClr val="accent1"/>
          </a:lnRef>
          <a:fillRef idx="0">
            <a:schemeClr val="accent1"/>
          </a:fillRef>
          <a:effectRef idx="1">
            <a:schemeClr val="accent1"/>
          </a:effectRef>
          <a:fontRef idx="minor">
            <a:schemeClr val="tx1"/>
          </a:fontRef>
        </p:style>
        <p:txBody>
          <a:bodyPr rtlCol="0" anchor="ctr"/>
          <a:lstStyle/>
          <a:p>
            <a:pPr defTabSz="1219140" fontAlgn="base">
              <a:spcBef>
                <a:spcPct val="0"/>
              </a:spcBef>
              <a:spcAft>
                <a:spcPct val="0"/>
              </a:spcAft>
              <a:buClr>
                <a:srgbClr val="091D4B"/>
              </a:buClr>
              <a:buSzPts val="1100"/>
              <a:defRPr/>
            </a:pPr>
            <a:r>
              <a:rPr lang="en-US" altLang="ja-JP" sz="1600" dirty="0">
                <a:solidFill>
                  <a:srgbClr val="000000"/>
                </a:solidFill>
                <a:latin typeface="Arial" charset="0"/>
                <a:ea typeface="ＭＳ Ｐゴシック" charset="0"/>
                <a:sym typeface="Calibri"/>
              </a:rPr>
              <a:t>Our advanced threat detection analysis is </a:t>
            </a:r>
            <a:r>
              <a:rPr lang="en-US" altLang="ja-JP" sz="3733" b="1" dirty="0">
                <a:solidFill>
                  <a:srgbClr val="000000"/>
                </a:solidFill>
                <a:latin typeface="Arial" charset="0"/>
                <a:ea typeface="ＭＳ Ｐゴシック" charset="0"/>
                <a:sym typeface="Calibri"/>
              </a:rPr>
              <a:t>99% </a:t>
            </a:r>
            <a:r>
              <a:rPr lang="en-US" altLang="ja-JP" sz="1600" dirty="0">
                <a:solidFill>
                  <a:srgbClr val="000000"/>
                </a:solidFill>
                <a:latin typeface="Arial" charset="0"/>
                <a:ea typeface="ＭＳ Ｐゴシック" charset="0"/>
                <a:sym typeface="Calibri"/>
              </a:rPr>
              <a:t>accurate </a:t>
            </a:r>
            <a:endParaRPr lang="en-AU" altLang="ja-JP" sz="1867" dirty="0">
              <a:solidFill>
                <a:srgbClr val="000000"/>
              </a:solidFill>
              <a:latin typeface="Arial" charset="0"/>
              <a:ea typeface="ＭＳ Ｐゴシック" charset="0"/>
              <a:sym typeface="Calibri"/>
            </a:endParaRPr>
          </a:p>
        </p:txBody>
      </p:sp>
      <p:sp>
        <p:nvSpPr>
          <p:cNvPr id="37" name="Rectangle: Rounded Corners 36">
            <a:extLst>
              <a:ext uri="{FF2B5EF4-FFF2-40B4-BE49-F238E27FC236}">
                <a16:creationId xmlns:a16="http://schemas.microsoft.com/office/drawing/2014/main" id="{BBC87CB9-36C5-AD45-B9E9-077C5F7E7AC4}"/>
              </a:ext>
            </a:extLst>
          </p:cNvPr>
          <p:cNvSpPr/>
          <p:nvPr/>
        </p:nvSpPr>
        <p:spPr>
          <a:xfrm>
            <a:off x="5028762" y="4834213"/>
            <a:ext cx="2294071" cy="1529196"/>
          </a:xfrm>
          <a:prstGeom prst="roundRect">
            <a:avLst>
              <a:gd name="adj" fmla="val 3325"/>
            </a:avLst>
          </a:prstGeom>
          <a:solidFill>
            <a:schemeClr val="accent2"/>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288000" tIns="48000" rIns="48000" bIns="48000" rtlCol="0" anchor="ctr"/>
          <a:lstStyle/>
          <a:p>
            <a:pPr defTabSz="1219140" fontAlgn="base">
              <a:spcBef>
                <a:spcPts val="267"/>
              </a:spcBef>
              <a:spcAft>
                <a:spcPts val="267"/>
              </a:spcAft>
            </a:pPr>
            <a:r>
              <a:rPr lang="en-US" sz="3733" b="1" dirty="0">
                <a:solidFill>
                  <a:srgbClr val="FFFFFF"/>
                </a:solidFill>
                <a:latin typeface="Arial" charset="0"/>
                <a:ea typeface="ＭＳ Ｐゴシック" charset="0"/>
              </a:rPr>
              <a:t>Secure</a:t>
            </a:r>
            <a:br>
              <a:rPr lang="en-US" sz="4267" b="1" dirty="0">
                <a:solidFill>
                  <a:srgbClr val="FFFFFF"/>
                </a:solidFill>
                <a:latin typeface="Arial" charset="0"/>
                <a:ea typeface="ＭＳ Ｐゴシック" charset="0"/>
              </a:rPr>
            </a:br>
            <a:r>
              <a:rPr lang="en-US" sz="1600" dirty="0">
                <a:solidFill>
                  <a:srgbClr val="FFFFFF"/>
                </a:solidFill>
                <a:latin typeface="Arial" charset="0"/>
                <a:ea typeface="ＭＳ Ｐゴシック" charset="0"/>
              </a:rPr>
              <a:t>by design approach</a:t>
            </a:r>
            <a:endParaRPr lang="en-US" sz="2133" dirty="0">
              <a:solidFill>
                <a:srgbClr val="FFFFFF"/>
              </a:solidFill>
              <a:latin typeface="Arial" charset="0"/>
              <a:ea typeface="ＭＳ Ｐゴシック" charset="0"/>
            </a:endParaRPr>
          </a:p>
        </p:txBody>
      </p:sp>
      <p:sp>
        <p:nvSpPr>
          <p:cNvPr id="43" name="Title 2">
            <a:extLst>
              <a:ext uri="{FF2B5EF4-FFF2-40B4-BE49-F238E27FC236}">
                <a16:creationId xmlns:a16="http://schemas.microsoft.com/office/drawing/2014/main" id="{5FF887A4-880C-304E-ACBD-612733D0C551}"/>
              </a:ext>
            </a:extLst>
          </p:cNvPr>
          <p:cNvSpPr txBox="1">
            <a:spLocks/>
          </p:cNvSpPr>
          <p:nvPr/>
        </p:nvSpPr>
        <p:spPr>
          <a:xfrm>
            <a:off x="3855729" y="434264"/>
            <a:ext cx="4480545" cy="638579"/>
          </a:xfrm>
          <a:prstGeom prst="rect">
            <a:avLst/>
          </a:prstGeom>
        </p:spPr>
        <p:txBody>
          <a:bodyPr anchor="ctr"/>
          <a:lstStyle>
            <a:lvl1pPr algn="l" defTabSz="914400" rtl="0" eaLnBrk="1" latinLnBrk="0" hangingPunct="1">
              <a:lnSpc>
                <a:spcPct val="120000"/>
              </a:lnSpc>
              <a:spcBef>
                <a:spcPts val="200"/>
              </a:spcBef>
              <a:spcAft>
                <a:spcPts val="200"/>
              </a:spcAft>
              <a:buNone/>
              <a:defRPr sz="2400" b="1" kern="1200" baseline="0">
                <a:solidFill>
                  <a:schemeClr val="tx1"/>
                </a:solidFill>
                <a:latin typeface="Arial"/>
                <a:ea typeface="+mj-ea"/>
                <a:cs typeface="Arial"/>
              </a:defRPr>
            </a:lvl1pPr>
          </a:lstStyle>
          <a:p>
            <a:pPr algn="ctr" defTabSz="1219140" fontAlgn="base">
              <a:lnSpc>
                <a:spcPct val="100000"/>
              </a:lnSpc>
              <a:spcBef>
                <a:spcPts val="267"/>
              </a:spcBef>
              <a:spcAft>
                <a:spcPts val="267"/>
              </a:spcAft>
            </a:pPr>
            <a:r>
              <a:rPr lang="en-AU" sz="4267" dirty="0">
                <a:solidFill>
                  <a:srgbClr val="0071BC"/>
                </a:solidFill>
              </a:rPr>
              <a:t>Our credentials</a:t>
            </a:r>
          </a:p>
        </p:txBody>
      </p:sp>
      <p:sp>
        <p:nvSpPr>
          <p:cNvPr id="8" name="Rectangle 7"/>
          <p:cNvSpPr/>
          <p:nvPr/>
        </p:nvSpPr>
        <p:spPr>
          <a:xfrm>
            <a:off x="113743" y="2194762"/>
            <a:ext cx="2247688" cy="892745"/>
          </a:xfrm>
          <a:prstGeom prst="rect">
            <a:avLst/>
          </a:prstGeom>
        </p:spPr>
        <p:txBody>
          <a:bodyPr wrap="square" lIns="288000">
            <a:spAutoFit/>
          </a:bodyPr>
          <a:lstStyle/>
          <a:p>
            <a:pPr indent="-251880" defTabSz="1219140" fontAlgn="base">
              <a:spcBef>
                <a:spcPct val="0"/>
              </a:spcBef>
              <a:spcAft>
                <a:spcPct val="0"/>
              </a:spcAft>
              <a:buClr>
                <a:srgbClr val="091D4B"/>
              </a:buClr>
              <a:buSzPts val="1100"/>
              <a:defRPr/>
            </a:pPr>
            <a:r>
              <a:rPr lang="en-US" sz="1467" dirty="0">
                <a:solidFill>
                  <a:srgbClr val="FFFFFF"/>
                </a:solidFill>
                <a:latin typeface="Arial" charset="0"/>
                <a:ea typeface="ＭＳ Ｐゴシック" charset="0"/>
                <a:sym typeface="Helvetica Light"/>
              </a:rPr>
              <a:t>Full lifecycle of </a:t>
            </a:r>
            <a:r>
              <a:rPr lang="en-US" sz="1867" b="1" dirty="0">
                <a:solidFill>
                  <a:srgbClr val="FFFFFF"/>
                </a:solidFill>
                <a:latin typeface="Arial" charset="0"/>
                <a:ea typeface="ＭＳ Ｐゴシック" charset="0"/>
                <a:sym typeface="Helvetica Light"/>
              </a:rPr>
              <a:t>cybersecurity services</a:t>
            </a:r>
            <a:endParaRPr lang="en-US" sz="2400" b="1" dirty="0">
              <a:solidFill>
                <a:srgbClr val="FFFFFF"/>
              </a:solidFill>
              <a:latin typeface="Arial" charset="0"/>
              <a:ea typeface="ＭＳ Ｐゴシック" charset="0"/>
              <a:sym typeface="Helvetica Light"/>
            </a:endParaRPr>
          </a:p>
        </p:txBody>
      </p:sp>
      <p:sp>
        <p:nvSpPr>
          <p:cNvPr id="47" name="Rectangle 46">
            <a:extLst>
              <a:ext uri="{FF2B5EF4-FFF2-40B4-BE49-F238E27FC236}">
                <a16:creationId xmlns:a16="http://schemas.microsoft.com/office/drawing/2014/main" id="{673B9B77-E395-584B-A943-55F518C44BF1}"/>
              </a:ext>
            </a:extLst>
          </p:cNvPr>
          <p:cNvSpPr/>
          <p:nvPr/>
        </p:nvSpPr>
        <p:spPr>
          <a:xfrm>
            <a:off x="2654793" y="3604997"/>
            <a:ext cx="4507315" cy="830997"/>
          </a:xfrm>
          <a:prstGeom prst="rect">
            <a:avLst/>
          </a:prstGeom>
        </p:spPr>
        <p:txBody>
          <a:bodyPr wrap="square" lIns="288000">
            <a:spAutoFit/>
          </a:bodyPr>
          <a:lstStyle/>
          <a:p>
            <a:pPr defTabSz="1219140" fontAlgn="base">
              <a:spcBef>
                <a:spcPct val="0"/>
              </a:spcBef>
              <a:spcAft>
                <a:spcPct val="0"/>
              </a:spcAft>
              <a:buClr>
                <a:srgbClr val="091D4B"/>
              </a:buClr>
              <a:buSzPts val="1100"/>
              <a:defRPr/>
            </a:pPr>
            <a:r>
              <a:rPr lang="en-US" altLang="ja-JP" sz="3200" b="1" dirty="0">
                <a:solidFill>
                  <a:srgbClr val="FFFFFF"/>
                </a:solidFill>
                <a:latin typeface="Arial" charset="0"/>
                <a:ea typeface="ＭＳ Ｐゴシック" charset="0"/>
                <a:sym typeface="Calibri"/>
              </a:rPr>
              <a:t>Global </a:t>
            </a:r>
            <a:r>
              <a:rPr lang="en-US" altLang="ja-JP" sz="1600" dirty="0">
                <a:solidFill>
                  <a:srgbClr val="FFFFFF"/>
                </a:solidFill>
                <a:latin typeface="Arial" charset="0"/>
                <a:ea typeface="ＭＳ Ｐゴシック" charset="0"/>
                <a:sym typeface="Calibri"/>
              </a:rPr>
              <a:t>agreements with the </a:t>
            </a:r>
            <a:br>
              <a:rPr lang="en-US" altLang="ja-JP" sz="1600" dirty="0">
                <a:solidFill>
                  <a:srgbClr val="FFFFFF"/>
                </a:solidFill>
                <a:latin typeface="Arial" charset="0"/>
                <a:ea typeface="ＭＳ Ｐゴシック" charset="0"/>
                <a:sym typeface="Calibri"/>
              </a:rPr>
            </a:br>
            <a:r>
              <a:rPr lang="en-US" altLang="ja-JP" sz="1600" dirty="0">
                <a:solidFill>
                  <a:srgbClr val="FFFFFF"/>
                </a:solidFill>
                <a:latin typeface="Arial" charset="0"/>
                <a:ea typeface="ＭＳ Ｐゴシック" charset="0"/>
                <a:sym typeface="Calibri"/>
              </a:rPr>
              <a:t>leading security technology providers.</a:t>
            </a:r>
          </a:p>
        </p:txBody>
      </p:sp>
      <p:sp>
        <p:nvSpPr>
          <p:cNvPr id="48" name="Rectangle 47">
            <a:extLst>
              <a:ext uri="{FF2B5EF4-FFF2-40B4-BE49-F238E27FC236}">
                <a16:creationId xmlns:a16="http://schemas.microsoft.com/office/drawing/2014/main" id="{673B9B77-E395-584B-A943-55F518C44BF1}"/>
              </a:ext>
            </a:extLst>
          </p:cNvPr>
          <p:cNvSpPr/>
          <p:nvPr/>
        </p:nvSpPr>
        <p:spPr>
          <a:xfrm>
            <a:off x="7427650" y="4958140"/>
            <a:ext cx="4154751" cy="1241430"/>
          </a:xfrm>
          <a:prstGeom prst="rect">
            <a:avLst/>
          </a:prstGeom>
        </p:spPr>
        <p:txBody>
          <a:bodyPr wrap="square" lIns="288000">
            <a:spAutoFit/>
          </a:bodyPr>
          <a:lstStyle/>
          <a:p>
            <a:pPr defTabSz="1219140" fontAlgn="base">
              <a:spcBef>
                <a:spcPct val="0"/>
              </a:spcBef>
              <a:spcAft>
                <a:spcPct val="0"/>
              </a:spcAft>
              <a:buClr>
                <a:srgbClr val="091D4B"/>
              </a:buClr>
              <a:buSzPts val="1100"/>
              <a:defRPr/>
            </a:pPr>
            <a:r>
              <a:rPr lang="en-US" altLang="ja-JP" sz="1867" dirty="0">
                <a:solidFill>
                  <a:srgbClr val="FFFFFF"/>
                </a:solidFill>
                <a:latin typeface="Arial" charset="0"/>
                <a:ea typeface="ＭＳ Ｐゴシック" charset="0"/>
                <a:sym typeface="Calibri"/>
              </a:rPr>
              <a:t>More than </a:t>
            </a:r>
            <a:r>
              <a:rPr lang="en-US" altLang="ja-JP" sz="3733" b="1" dirty="0">
                <a:solidFill>
                  <a:srgbClr val="FFFFFF"/>
                </a:solidFill>
                <a:latin typeface="Arial" charset="0"/>
                <a:ea typeface="ＭＳ Ｐゴシック" charset="0"/>
                <a:sym typeface="Calibri"/>
              </a:rPr>
              <a:t>9.5TB</a:t>
            </a:r>
            <a:r>
              <a:rPr lang="en-US" altLang="ja-JP" sz="3200" b="1" dirty="0">
                <a:solidFill>
                  <a:srgbClr val="FFFFFF"/>
                </a:solidFill>
                <a:latin typeface="Arial" charset="0"/>
                <a:ea typeface="ＭＳ Ｐゴシック" charset="0"/>
                <a:sym typeface="Calibri"/>
              </a:rPr>
              <a:t> </a:t>
            </a:r>
            <a:r>
              <a:rPr lang="en-US" altLang="ja-JP" sz="1867" dirty="0">
                <a:solidFill>
                  <a:srgbClr val="FFFFFF"/>
                </a:solidFill>
                <a:latin typeface="Arial" charset="0"/>
                <a:ea typeface="ＭＳ Ｐゴシック" charset="0"/>
                <a:sym typeface="Calibri"/>
              </a:rPr>
              <a:t>of security data analyzed every day to help you find the needle in the haystack. </a:t>
            </a:r>
            <a:endParaRPr lang="en-US" altLang="ja-JP" sz="1600" dirty="0">
              <a:solidFill>
                <a:srgbClr val="FFFFFF"/>
              </a:solidFill>
              <a:latin typeface="Arial" charset="0"/>
              <a:ea typeface="ＭＳ Ｐゴシック" charset="0"/>
              <a:sym typeface="Calibri"/>
            </a:endParaRPr>
          </a:p>
        </p:txBody>
      </p:sp>
      <p:sp>
        <p:nvSpPr>
          <p:cNvPr id="2" name="Rectangle 1">
            <a:extLst>
              <a:ext uri="{FF2B5EF4-FFF2-40B4-BE49-F238E27FC236}">
                <a16:creationId xmlns:a16="http://schemas.microsoft.com/office/drawing/2014/main" id="{9891EEE1-AA20-BE4B-8F58-FB65C7FD4B7C}"/>
              </a:ext>
            </a:extLst>
          </p:cNvPr>
          <p:cNvSpPr/>
          <p:nvPr/>
        </p:nvSpPr>
        <p:spPr>
          <a:xfrm>
            <a:off x="7541505" y="1772325"/>
            <a:ext cx="3760585" cy="1241430"/>
          </a:xfrm>
          <a:prstGeom prst="rect">
            <a:avLst/>
          </a:prstGeom>
        </p:spPr>
        <p:txBody>
          <a:bodyPr wrap="square" lIns="240000">
            <a:spAutoFit/>
          </a:bodyPr>
          <a:lstStyle/>
          <a:p>
            <a:pPr indent="-9" defTabSz="1219140" fontAlgn="base">
              <a:spcBef>
                <a:spcPct val="0"/>
              </a:spcBef>
              <a:spcAft>
                <a:spcPct val="0"/>
              </a:spcAft>
              <a:buClr>
                <a:srgbClr val="091D4B"/>
              </a:buClr>
              <a:buSzPts val="1100"/>
              <a:defRPr/>
            </a:pPr>
            <a:r>
              <a:rPr lang="en-US" altLang="ja-JP" sz="1867" dirty="0">
                <a:solidFill>
                  <a:srgbClr val="FFFFFF"/>
                </a:solidFill>
                <a:latin typeface="Arial" charset="0"/>
                <a:ea typeface="ＭＳ Ｐゴシック" charset="0"/>
                <a:sym typeface="Calibri"/>
              </a:rPr>
              <a:t>More than </a:t>
            </a:r>
            <a:r>
              <a:rPr lang="en-US" altLang="ja-JP" sz="3733" b="1" dirty="0">
                <a:solidFill>
                  <a:srgbClr val="FFFFFF"/>
                </a:solidFill>
                <a:latin typeface="Arial" charset="0"/>
                <a:ea typeface="ＭＳ Ｐゴシック" charset="0"/>
                <a:sym typeface="Calibri"/>
              </a:rPr>
              <a:t>4,000</a:t>
            </a:r>
            <a:r>
              <a:rPr lang="en-US" altLang="ja-JP" sz="2400" dirty="0">
                <a:solidFill>
                  <a:srgbClr val="FFFFFF"/>
                </a:solidFill>
                <a:latin typeface="Arial" charset="0"/>
                <a:ea typeface="ＭＳ Ｐゴシック" charset="0"/>
                <a:sym typeface="Calibri"/>
              </a:rPr>
              <a:t> </a:t>
            </a:r>
            <a:r>
              <a:rPr lang="en-US" altLang="ja-JP" sz="1867" dirty="0">
                <a:solidFill>
                  <a:srgbClr val="FFFFFF"/>
                </a:solidFill>
                <a:latin typeface="Arial" charset="0"/>
                <a:ea typeface="ＭＳ Ｐゴシック" charset="0"/>
                <a:sym typeface="Calibri"/>
              </a:rPr>
              <a:t>security clients around the world, across multiple industries. </a:t>
            </a:r>
            <a:endParaRPr lang="en-US" altLang="ja-JP" sz="2400" dirty="0">
              <a:solidFill>
                <a:srgbClr val="FFFFFF"/>
              </a:solidFill>
              <a:latin typeface="Arial" charset="0"/>
              <a:ea typeface="ＭＳ Ｐゴシック" charset="0"/>
              <a:sym typeface="Calibri"/>
            </a:endParaRPr>
          </a:p>
        </p:txBody>
      </p:sp>
    </p:spTree>
    <p:extLst>
      <p:ext uri="{BB962C8B-B14F-4D97-AF65-F5344CB8AC3E}">
        <p14:creationId xmlns:p14="http://schemas.microsoft.com/office/powerpoint/2010/main" val="26499794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3648E9C-CFE1-3646-9025-DABF49CEA3D8}"/>
              </a:ext>
            </a:extLst>
          </p:cNvPr>
          <p:cNvSpPr/>
          <p:nvPr/>
        </p:nvSpPr>
        <p:spPr>
          <a:xfrm>
            <a:off x="-2" y="0"/>
            <a:ext cx="4949687" cy="6853073"/>
          </a:xfrm>
          <a:prstGeom prst="rect">
            <a:avLst/>
          </a:prstGeom>
          <a:solidFill>
            <a:schemeClr val="accent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10000"/>
              </a:lnSpc>
              <a:spcBef>
                <a:spcPts val="200"/>
              </a:spcBef>
              <a:spcAft>
                <a:spcPts val="200"/>
              </a:spcAft>
              <a:buClrTx/>
              <a:buSzTx/>
              <a:buFontTx/>
              <a:buNone/>
              <a:tabLst/>
              <a:defRPr/>
            </a:pPr>
            <a:endParaRPr kumimoji="0" lang="en-US" sz="1600" b="0" i="0" u="none" strike="noStrike" kern="1200" cap="none" spc="0" normalizeH="0" baseline="0" noProof="0" dirty="0">
              <a:ln>
                <a:noFill/>
              </a:ln>
              <a:solidFill>
                <a:srgbClr val="FFFFFF"/>
              </a:solidFill>
              <a:effectLst/>
              <a:uLnTx/>
              <a:uFillTx/>
              <a:latin typeface="Arial"/>
              <a:ea typeface="+mn-ea"/>
              <a:cs typeface="+mn-cs"/>
            </a:endParaRPr>
          </a:p>
        </p:txBody>
      </p:sp>
      <p:pic>
        <p:nvPicPr>
          <p:cNvPr id="6" name="Picture 5">
            <a:extLst>
              <a:ext uri="{FF2B5EF4-FFF2-40B4-BE49-F238E27FC236}">
                <a16:creationId xmlns:a16="http://schemas.microsoft.com/office/drawing/2014/main" id="{86D90FA9-A4DE-F54B-BACD-F3383AB980F1}"/>
              </a:ext>
            </a:extLst>
          </p:cNvPr>
          <p:cNvPicPr>
            <a:picLocks noChangeAspect="1"/>
          </p:cNvPicPr>
          <p:nvPr/>
        </p:nvPicPr>
        <p:blipFill rotWithShape="1">
          <a:blip r:embed="rId3" cstate="email">
            <a:alphaModFix/>
            <a:extLst>
              <a:ext uri="{BEBA8EAE-BF5A-486C-A8C5-ECC9F3942E4B}">
                <a14:imgProps xmlns:a14="http://schemas.microsoft.com/office/drawing/2010/main">
                  <a14:imgLayer r:embed="rId4">
                    <a14:imgEffect>
                      <a14:colorTemperature colorTemp="5300"/>
                    </a14:imgEffect>
                    <a14:imgEffect>
                      <a14:brightnessContrast bright="-20000" contrast="40000"/>
                    </a14:imgEffect>
                  </a14:imgLayer>
                </a14:imgProps>
              </a:ext>
              <a:ext uri="{28A0092B-C50C-407E-A947-70E740481C1C}">
                <a14:useLocalDpi xmlns:a14="http://schemas.microsoft.com/office/drawing/2010/main"/>
              </a:ext>
            </a:extLst>
          </a:blip>
          <a:srcRect/>
          <a:stretch/>
        </p:blipFill>
        <p:spPr>
          <a:xfrm>
            <a:off x="3105" y="-2316"/>
            <a:ext cx="4959043" cy="6859344"/>
          </a:xfrm>
          <a:prstGeom prst="rect">
            <a:avLst/>
          </a:prstGeom>
        </p:spPr>
      </p:pic>
      <p:sp>
        <p:nvSpPr>
          <p:cNvPr id="24" name="Rectangle 23">
            <a:extLst>
              <a:ext uri="{FF2B5EF4-FFF2-40B4-BE49-F238E27FC236}">
                <a16:creationId xmlns:a16="http://schemas.microsoft.com/office/drawing/2014/main" id="{ABB9AFDF-F270-A348-901C-431669A0E137}"/>
              </a:ext>
            </a:extLst>
          </p:cNvPr>
          <p:cNvSpPr/>
          <p:nvPr/>
        </p:nvSpPr>
        <p:spPr>
          <a:xfrm>
            <a:off x="-14399" y="5932"/>
            <a:ext cx="4949687" cy="6853073"/>
          </a:xfrm>
          <a:prstGeom prst="rect">
            <a:avLst/>
          </a:prstGeom>
          <a:gradFill>
            <a:gsLst>
              <a:gs pos="0">
                <a:schemeClr val="tx1">
                  <a:lumMod val="0"/>
                  <a:alpha val="62000"/>
                </a:schemeClr>
              </a:gs>
              <a:gs pos="100000">
                <a:schemeClr val="tx1">
                  <a:lumMod val="0"/>
                  <a:alpha val="14000"/>
                </a:schemeClr>
              </a:gs>
            </a:gsLst>
            <a:lin ang="16200000" scaled="1"/>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48000" tIns="48000" rIns="48000" bIns="48000" rtlCol="0" anchor="ctr"/>
          <a:lstStyle/>
          <a:p>
            <a:pPr marL="0" marR="0" lvl="0" indent="0" algn="ctr" defTabSz="1219170" rtl="0" eaLnBrk="1" fontAlgn="auto" latinLnBrk="0" hangingPunct="1">
              <a:lnSpc>
                <a:spcPct val="110000"/>
              </a:lnSpc>
              <a:spcBef>
                <a:spcPts val="267"/>
              </a:spcBef>
              <a:spcAft>
                <a:spcPts val="267"/>
              </a:spcAft>
              <a:buClrTx/>
              <a:buSzTx/>
              <a:buFontTx/>
              <a:buNone/>
              <a:tabLst/>
              <a:defRPr/>
            </a:pPr>
            <a:endParaRPr kumimoji="0" lang="en-US" sz="2133" b="0" i="0" u="none" strike="noStrike" kern="1200" cap="none" spc="0" normalizeH="0" baseline="0" noProof="0" dirty="0">
              <a:ln>
                <a:noFill/>
              </a:ln>
              <a:solidFill>
                <a:srgbClr val="FFFFFF"/>
              </a:solidFill>
              <a:effectLst/>
              <a:uLnTx/>
              <a:uFillTx/>
              <a:latin typeface="Arial"/>
              <a:ea typeface="+mn-ea"/>
              <a:cs typeface="+mn-cs"/>
            </a:endParaRPr>
          </a:p>
        </p:txBody>
      </p:sp>
      <p:sp>
        <p:nvSpPr>
          <p:cNvPr id="35" name="Rounded Rectangle 34">
            <a:extLst>
              <a:ext uri="{FF2B5EF4-FFF2-40B4-BE49-F238E27FC236}">
                <a16:creationId xmlns:a16="http://schemas.microsoft.com/office/drawing/2014/main" id="{F2D00513-B816-B34E-B26D-7F5D621D8F1D}"/>
              </a:ext>
            </a:extLst>
          </p:cNvPr>
          <p:cNvSpPr/>
          <p:nvPr/>
        </p:nvSpPr>
        <p:spPr>
          <a:xfrm>
            <a:off x="5655076" y="2091888"/>
            <a:ext cx="5818471" cy="1756593"/>
          </a:xfrm>
          <a:prstGeom prst="roundRect">
            <a:avLst>
              <a:gd name="adj" fmla="val 2360"/>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6000" tIns="384000" rIns="96000" bIns="96000" rtlCol="0" anchor="t" anchorCtr="0"/>
          <a:lstStyle/>
          <a:p>
            <a:pPr marL="128690" marR="0" lvl="0" indent="-380990" algn="ctr" defTabSz="121917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a:ea typeface="+mn-ea"/>
              <a:cs typeface="+mn-cs"/>
            </a:endParaRPr>
          </a:p>
        </p:txBody>
      </p:sp>
      <p:sp>
        <p:nvSpPr>
          <p:cNvPr id="55" name="Rectangle 54">
            <a:extLst>
              <a:ext uri="{FF2B5EF4-FFF2-40B4-BE49-F238E27FC236}">
                <a16:creationId xmlns:a16="http://schemas.microsoft.com/office/drawing/2014/main" id="{6DBFCBB9-5909-404C-A10A-50760F52E638}"/>
              </a:ext>
            </a:extLst>
          </p:cNvPr>
          <p:cNvSpPr/>
          <p:nvPr/>
        </p:nvSpPr>
        <p:spPr>
          <a:xfrm>
            <a:off x="8066107" y="1969248"/>
            <a:ext cx="949016" cy="191315"/>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6000" tIns="384000" rIns="96000" bIns="96000" rtlCol="0" anchor="t" anchorCtr="0"/>
          <a:lstStyle/>
          <a:p>
            <a:pPr marL="128690" marR="0" lvl="0" indent="-380990" algn="ctr" defTabSz="1219170" rtl="0" eaLnBrk="1" fontAlgn="base" latinLnBrk="0" hangingPunct="1">
              <a:lnSpc>
                <a:spcPct val="100000"/>
              </a:lnSpc>
              <a:spcBef>
                <a:spcPct val="0"/>
              </a:spcBef>
              <a:spcAft>
                <a:spcPct val="0"/>
              </a:spcAft>
              <a:buClrTx/>
              <a:buSzTx/>
              <a:buFontTx/>
              <a:buNone/>
              <a:tabLst/>
              <a:defRPr/>
            </a:pPr>
            <a:endParaRPr kumimoji="0" lang="en-US" sz="1067" b="0" i="0" u="none" strike="noStrike" kern="1200" cap="none" spc="0" normalizeH="0" baseline="0" noProof="0" dirty="0">
              <a:ln>
                <a:noFill/>
              </a:ln>
              <a:solidFill>
                <a:srgbClr val="000000"/>
              </a:solidFill>
              <a:effectLst/>
              <a:uLnTx/>
              <a:uFillTx/>
              <a:latin typeface="Arial"/>
              <a:ea typeface="+mn-ea"/>
              <a:cs typeface="+mn-cs"/>
            </a:endParaRPr>
          </a:p>
        </p:txBody>
      </p:sp>
      <p:sp>
        <p:nvSpPr>
          <p:cNvPr id="27" name="Rounded Rectangle 26">
            <a:extLst>
              <a:ext uri="{FF2B5EF4-FFF2-40B4-BE49-F238E27FC236}">
                <a16:creationId xmlns:a16="http://schemas.microsoft.com/office/drawing/2014/main" id="{A7A10E80-1B7C-AA40-903F-B94F9CC6B6A7}"/>
              </a:ext>
            </a:extLst>
          </p:cNvPr>
          <p:cNvSpPr/>
          <p:nvPr/>
        </p:nvSpPr>
        <p:spPr>
          <a:xfrm>
            <a:off x="5655075" y="4265213"/>
            <a:ext cx="5818471" cy="2104826"/>
          </a:xfrm>
          <a:prstGeom prst="roundRect">
            <a:avLst>
              <a:gd name="adj" fmla="val 2310"/>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6000" tIns="384000" rIns="96000" bIns="96000" rtlCol="0" anchor="t" anchorCtr="0"/>
          <a:lstStyle/>
          <a:p>
            <a:pPr marL="128690" marR="0" lvl="0" indent="-380990" algn="ctr" defTabSz="121917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a:ea typeface="+mn-ea"/>
              <a:cs typeface="+mn-cs"/>
            </a:endParaRPr>
          </a:p>
        </p:txBody>
      </p:sp>
      <p:sp>
        <p:nvSpPr>
          <p:cNvPr id="25" name="Rectangle 24">
            <a:extLst>
              <a:ext uri="{FF2B5EF4-FFF2-40B4-BE49-F238E27FC236}">
                <a16:creationId xmlns:a16="http://schemas.microsoft.com/office/drawing/2014/main" id="{36832453-3AF2-3249-A8F4-D538E9B3D123}"/>
              </a:ext>
            </a:extLst>
          </p:cNvPr>
          <p:cNvSpPr/>
          <p:nvPr/>
        </p:nvSpPr>
        <p:spPr bwMode="auto">
          <a:xfrm>
            <a:off x="415889" y="4163331"/>
            <a:ext cx="4082879" cy="2419832"/>
          </a:xfrm>
          <a:prstGeom prst="rect">
            <a:avLst/>
          </a:prstGeom>
          <a:noFill/>
          <a:ln w="19050">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48000" tIns="48000" rIns="48000" bIns="48000" anchor="ctr"/>
          <a:lstStyle/>
          <a:p>
            <a:pPr marL="0" marR="0" lvl="0" indent="0" algn="ctr" defTabSz="1219170" rtl="0" eaLnBrk="1" fontAlgn="auto" latinLnBrk="0" hangingPunct="1">
              <a:lnSpc>
                <a:spcPct val="100000"/>
              </a:lnSpc>
              <a:spcBef>
                <a:spcPts val="0"/>
              </a:spcBef>
              <a:spcAft>
                <a:spcPts val="800"/>
              </a:spcAft>
              <a:buClrTx/>
              <a:buSzTx/>
              <a:buFontTx/>
              <a:buNone/>
              <a:tabLst/>
              <a:defRPr/>
            </a:pPr>
            <a:r>
              <a:rPr kumimoji="0" lang="pl-PL" sz="2400" b="1" i="0" u="none" strike="noStrike" kern="1200" cap="none" spc="0" normalizeH="0" baseline="0" noProof="0" dirty="0">
                <a:ln>
                  <a:noFill/>
                </a:ln>
                <a:solidFill>
                  <a:srgbClr val="FFFFFF"/>
                </a:solidFill>
                <a:effectLst/>
                <a:uLnTx/>
                <a:uFillTx/>
                <a:latin typeface="Arial"/>
                <a:ea typeface="+mn-ea"/>
                <a:cs typeface="+mn-cs"/>
              </a:rPr>
              <a:t>Global </a:t>
            </a:r>
            <a:r>
              <a:rPr kumimoji="0" lang="pl-PL" sz="2400" b="1" i="0" u="none" strike="noStrike" kern="1200" cap="none" spc="0" normalizeH="0" baseline="0" noProof="0" dirty="0" err="1">
                <a:ln>
                  <a:noFill/>
                </a:ln>
                <a:solidFill>
                  <a:srgbClr val="FFFFFF"/>
                </a:solidFill>
                <a:effectLst/>
                <a:uLnTx/>
                <a:uFillTx/>
                <a:latin typeface="Arial"/>
                <a:ea typeface="+mn-ea"/>
                <a:cs typeface="+mn-cs"/>
              </a:rPr>
              <a:t>Approach</a:t>
            </a:r>
            <a:r>
              <a:rPr kumimoji="0" lang="pl-PL" sz="2400" b="1" i="0" u="none" strike="noStrike" kern="1200" cap="none" spc="0" normalizeH="0" baseline="0" noProof="0" dirty="0">
                <a:ln>
                  <a:noFill/>
                </a:ln>
                <a:solidFill>
                  <a:srgbClr val="FFFFFF"/>
                </a:solidFill>
                <a:effectLst/>
                <a:uLnTx/>
                <a:uFillTx/>
                <a:latin typeface="Arial"/>
                <a:ea typeface="+mn-ea"/>
                <a:cs typeface="+mn-cs"/>
              </a:rPr>
              <a:t> </a:t>
            </a:r>
          </a:p>
          <a:p>
            <a:pPr marL="0" marR="0" lvl="0" indent="0" algn="ctr" defTabSz="1219170" rtl="0" eaLnBrk="1" fontAlgn="auto" latinLnBrk="0" hangingPunct="1">
              <a:lnSpc>
                <a:spcPct val="100000"/>
              </a:lnSpc>
              <a:spcBef>
                <a:spcPts val="0"/>
              </a:spcBef>
              <a:spcAft>
                <a:spcPts val="800"/>
              </a:spcAft>
              <a:buClrTx/>
              <a:buSzTx/>
              <a:buFontTx/>
              <a:buNone/>
              <a:tabLst/>
              <a:defRPr/>
            </a:pPr>
            <a:r>
              <a:rPr lang="pl-PL" sz="2400" b="1" dirty="0" err="1">
                <a:solidFill>
                  <a:srgbClr val="FFFFFF"/>
                </a:solidFill>
                <a:latin typeface="Arial"/>
              </a:rPr>
              <a:t>Local</a:t>
            </a:r>
            <a:r>
              <a:rPr lang="pl-PL" sz="2400" b="1" dirty="0">
                <a:solidFill>
                  <a:srgbClr val="FFFFFF"/>
                </a:solidFill>
                <a:latin typeface="Arial"/>
              </a:rPr>
              <a:t> </a:t>
            </a:r>
            <a:r>
              <a:rPr lang="pl-PL" sz="2400" b="1" dirty="0" err="1">
                <a:solidFill>
                  <a:srgbClr val="FFFFFF"/>
                </a:solidFill>
                <a:latin typeface="Arial"/>
              </a:rPr>
              <a:t>Capabilities</a:t>
            </a:r>
            <a:br>
              <a:rPr kumimoji="0" lang="en-US" sz="3200" b="1" i="0" u="none" strike="noStrike" kern="1200" cap="none" spc="0" normalizeH="0" baseline="0" noProof="0" dirty="0">
                <a:ln>
                  <a:noFill/>
                </a:ln>
                <a:solidFill>
                  <a:srgbClr val="FFFFFF"/>
                </a:solidFill>
                <a:effectLst/>
                <a:uLnTx/>
                <a:uFillTx/>
                <a:latin typeface="Arial"/>
                <a:ea typeface="+mn-ea"/>
                <a:cs typeface="+mn-cs"/>
              </a:rPr>
            </a:br>
            <a:r>
              <a:rPr kumimoji="0" lang="pl-PL" sz="3600" b="1" i="0" u="none" strike="noStrike" kern="1200" cap="none" spc="0" normalizeH="0" baseline="0" noProof="0" dirty="0">
                <a:ln>
                  <a:noFill/>
                </a:ln>
                <a:solidFill>
                  <a:srgbClr val="008770">
                    <a:lumMod val="20000"/>
                    <a:lumOff val="80000"/>
                  </a:srgbClr>
                </a:solidFill>
                <a:effectLst/>
                <a:uLnTx/>
                <a:uFillTx/>
                <a:latin typeface="Arial"/>
                <a:ea typeface="+mn-ea"/>
                <a:cs typeface="+mn-cs"/>
              </a:rPr>
              <a:t>People &amp;</a:t>
            </a:r>
            <a:r>
              <a:rPr kumimoji="0" lang="en-US" sz="3600" b="1" i="0" u="none" strike="noStrike" kern="1200" cap="none" spc="0" normalizeH="0" baseline="0" noProof="0" dirty="0">
                <a:ln>
                  <a:noFill/>
                </a:ln>
                <a:solidFill>
                  <a:srgbClr val="008770">
                    <a:lumMod val="20000"/>
                    <a:lumOff val="80000"/>
                  </a:srgbClr>
                </a:solidFill>
                <a:effectLst/>
                <a:uLnTx/>
                <a:uFillTx/>
                <a:latin typeface="Arial"/>
                <a:ea typeface="+mn-ea"/>
                <a:cs typeface="+mn-cs"/>
              </a:rPr>
              <a:t> Technology</a:t>
            </a:r>
            <a:endParaRPr kumimoji="0" lang="en-US" sz="2400" b="1" i="0" u="none" strike="noStrike" kern="1200" cap="none" spc="0" normalizeH="0" baseline="0" noProof="0" dirty="0">
              <a:ln>
                <a:noFill/>
              </a:ln>
              <a:solidFill>
                <a:srgbClr val="008770">
                  <a:lumMod val="20000"/>
                  <a:lumOff val="80000"/>
                </a:srgbClr>
              </a:solidFill>
              <a:effectLst/>
              <a:uLnTx/>
              <a:uFillTx/>
              <a:latin typeface="Arial"/>
              <a:ea typeface="+mn-ea"/>
              <a:cs typeface="+mn-cs"/>
            </a:endParaRPr>
          </a:p>
        </p:txBody>
      </p:sp>
      <p:sp>
        <p:nvSpPr>
          <p:cNvPr id="34" name="Rectangle 33">
            <a:extLst>
              <a:ext uri="{FF2B5EF4-FFF2-40B4-BE49-F238E27FC236}">
                <a16:creationId xmlns:a16="http://schemas.microsoft.com/office/drawing/2014/main" id="{27AE9F8A-1E18-1546-A31A-EBE5FE790BED}"/>
              </a:ext>
            </a:extLst>
          </p:cNvPr>
          <p:cNvSpPr/>
          <p:nvPr/>
        </p:nvSpPr>
        <p:spPr>
          <a:xfrm>
            <a:off x="5414212" y="623257"/>
            <a:ext cx="6059336" cy="954107"/>
          </a:xfrm>
          <a:prstGeom prst="rect">
            <a:avLst/>
          </a:prstGeom>
        </p:spPr>
        <p:txBody>
          <a:bodyPr wrap="square">
            <a:spAutoFit/>
          </a:bodyPr>
          <a:lstStyle/>
          <a:p>
            <a:pPr marL="0" marR="0" lvl="0" indent="0" algn="ctr" defTabSz="609578"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charset="0"/>
                <a:ea typeface="Arial" charset="0"/>
                <a:cs typeface="Arial" charset="0"/>
                <a:sym typeface="Helvetica Light"/>
              </a:rPr>
              <a:t>Our </a:t>
            </a:r>
            <a:r>
              <a:rPr kumimoji="0" lang="pl-PL" sz="1400" b="1" i="0" u="none" strike="noStrike" kern="1200" cap="none" spc="0" normalizeH="0" baseline="0" noProof="0" dirty="0" err="1">
                <a:ln>
                  <a:noFill/>
                </a:ln>
                <a:solidFill>
                  <a:srgbClr val="000000"/>
                </a:solidFill>
                <a:effectLst/>
                <a:uLnTx/>
                <a:uFillTx/>
                <a:latin typeface="Arial" charset="0"/>
                <a:ea typeface="Arial" charset="0"/>
                <a:cs typeface="Arial" charset="0"/>
                <a:sym typeface="Helvetica Light"/>
              </a:rPr>
              <a:t>Experts</a:t>
            </a:r>
            <a:r>
              <a:rPr kumimoji="0" lang="pl-PL" sz="1400" b="1" i="0" u="none" strike="noStrike" kern="1200" cap="none" spc="0" normalizeH="0" baseline="0" noProof="0" dirty="0">
                <a:ln>
                  <a:noFill/>
                </a:ln>
                <a:solidFill>
                  <a:srgbClr val="000000"/>
                </a:solidFill>
                <a:effectLst/>
                <a:uLnTx/>
                <a:uFillTx/>
                <a:latin typeface="Arial" charset="0"/>
                <a:ea typeface="Arial" charset="0"/>
                <a:cs typeface="Arial" charset="0"/>
                <a:sym typeface="Helvetica Light"/>
              </a:rPr>
              <a:t> </a:t>
            </a:r>
            <a:r>
              <a:rPr kumimoji="0" lang="en-US" sz="1400" b="0" i="0" u="none" strike="noStrike" kern="1200" cap="none" spc="0" normalizeH="0" baseline="0" noProof="0" dirty="0">
                <a:ln>
                  <a:noFill/>
                </a:ln>
                <a:solidFill>
                  <a:srgbClr val="000000"/>
                </a:solidFill>
                <a:effectLst/>
                <a:uLnTx/>
                <a:uFillTx/>
                <a:latin typeface="Arial" charset="0"/>
                <a:ea typeface="Arial" charset="0"/>
                <a:cs typeface="Arial" charset="0"/>
                <a:sym typeface="Helvetica Light"/>
              </a:rPr>
              <a:t>work across your OT and IT environments as they converge, enable a better understanding of the vulnerabilities in the client’s infrastructure using our threat intelligence, allowing us to remediate their risk exposure while they focus on their business. </a:t>
            </a:r>
          </a:p>
        </p:txBody>
      </p:sp>
      <p:sp>
        <p:nvSpPr>
          <p:cNvPr id="63" name="Rectangle 62">
            <a:extLst>
              <a:ext uri="{FF2B5EF4-FFF2-40B4-BE49-F238E27FC236}">
                <a16:creationId xmlns:a16="http://schemas.microsoft.com/office/drawing/2014/main" id="{BAE24E10-EFAE-034D-9348-351541D9CE8A}"/>
              </a:ext>
            </a:extLst>
          </p:cNvPr>
          <p:cNvSpPr/>
          <p:nvPr/>
        </p:nvSpPr>
        <p:spPr>
          <a:xfrm>
            <a:off x="8067110" y="4136070"/>
            <a:ext cx="949016" cy="191315"/>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6000" tIns="384000" rIns="96000" bIns="96000" rtlCol="0" anchor="t" anchorCtr="0"/>
          <a:lstStyle/>
          <a:p>
            <a:pPr marL="128690" marR="0" lvl="0" indent="-380990" algn="ctr" defTabSz="1219170" rtl="0" eaLnBrk="1" fontAlgn="base" latinLnBrk="0" hangingPunct="1">
              <a:lnSpc>
                <a:spcPct val="100000"/>
              </a:lnSpc>
              <a:spcBef>
                <a:spcPct val="0"/>
              </a:spcBef>
              <a:spcAft>
                <a:spcPct val="0"/>
              </a:spcAft>
              <a:buClrTx/>
              <a:buSzTx/>
              <a:buFontTx/>
              <a:buNone/>
              <a:tabLst/>
              <a:defRPr/>
            </a:pPr>
            <a:endParaRPr kumimoji="0" lang="en-US" sz="1067" b="0" i="0" u="none" strike="noStrike" kern="1200" cap="none" spc="0" normalizeH="0" baseline="0" noProof="0" dirty="0">
              <a:ln>
                <a:noFill/>
              </a:ln>
              <a:solidFill>
                <a:srgbClr val="000000"/>
              </a:solidFill>
              <a:effectLst/>
              <a:uLnTx/>
              <a:uFillTx/>
              <a:latin typeface="Arial"/>
              <a:ea typeface="+mn-ea"/>
              <a:cs typeface="+mn-cs"/>
            </a:endParaRPr>
          </a:p>
        </p:txBody>
      </p:sp>
      <p:pic>
        <p:nvPicPr>
          <p:cNvPr id="2" name="Picture 1">
            <a:extLst>
              <a:ext uri="{FF2B5EF4-FFF2-40B4-BE49-F238E27FC236}">
                <a16:creationId xmlns:a16="http://schemas.microsoft.com/office/drawing/2014/main" id="{4DD14450-DC01-7D42-8FD1-96D62A878CEB}"/>
              </a:ext>
            </a:extLst>
          </p:cNvPr>
          <p:cNvPicPr>
            <a:picLocks noChangeAspect="1"/>
          </p:cNvPicPr>
          <p:nvPr/>
        </p:nvPicPr>
        <p:blipFill>
          <a:blip r:embed="rId5">
            <a:duotone>
              <a:schemeClr val="accent4">
                <a:shade val="45000"/>
                <a:satMod val="135000"/>
              </a:schemeClr>
              <a:prstClr val="white"/>
            </a:duotone>
          </a:blip>
          <a:stretch>
            <a:fillRect/>
          </a:stretch>
        </p:blipFill>
        <p:spPr>
          <a:xfrm>
            <a:off x="2014627" y="3425193"/>
            <a:ext cx="863631" cy="832226"/>
          </a:xfrm>
          <a:prstGeom prst="rect">
            <a:avLst/>
          </a:prstGeom>
        </p:spPr>
      </p:pic>
      <p:sp>
        <p:nvSpPr>
          <p:cNvPr id="43" name="Rectangle 42">
            <a:extLst>
              <a:ext uri="{FF2B5EF4-FFF2-40B4-BE49-F238E27FC236}">
                <a16:creationId xmlns:a16="http://schemas.microsoft.com/office/drawing/2014/main" id="{65F58E4A-654D-F141-B118-A22D2A9A78DD}"/>
              </a:ext>
            </a:extLst>
          </p:cNvPr>
          <p:cNvSpPr/>
          <p:nvPr/>
        </p:nvSpPr>
        <p:spPr>
          <a:xfrm>
            <a:off x="6221053" y="2687528"/>
            <a:ext cx="4734757" cy="830997"/>
          </a:xfrm>
          <a:prstGeom prst="rect">
            <a:avLst/>
          </a:prstGeom>
        </p:spPr>
        <p:txBody>
          <a:bodyPr wrap="square">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27 – OT Security Experts – Global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7 – OT Security Experts – Europe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2 – OT Security Engineers – Poland </a:t>
            </a:r>
          </a:p>
        </p:txBody>
      </p:sp>
      <p:sp>
        <p:nvSpPr>
          <p:cNvPr id="45" name="Rectangle 44">
            <a:extLst>
              <a:ext uri="{FF2B5EF4-FFF2-40B4-BE49-F238E27FC236}">
                <a16:creationId xmlns:a16="http://schemas.microsoft.com/office/drawing/2014/main" id="{2C90750A-148F-DC48-85B1-C7C5658ECBFC}"/>
              </a:ext>
            </a:extLst>
          </p:cNvPr>
          <p:cNvSpPr/>
          <p:nvPr/>
        </p:nvSpPr>
        <p:spPr>
          <a:xfrm>
            <a:off x="6320095" y="4938071"/>
            <a:ext cx="4247569" cy="1323439"/>
          </a:xfrm>
          <a:prstGeom prst="rect">
            <a:avLst/>
          </a:prstGeom>
        </p:spPr>
        <p:txBody>
          <a:bodyPr wrap="square">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Cyber Vision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Nozomi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err="1">
                <a:ln>
                  <a:noFill/>
                </a:ln>
                <a:solidFill>
                  <a:srgbClr val="000000"/>
                </a:solidFill>
                <a:effectLst/>
                <a:uLnTx/>
                <a:uFillTx/>
                <a:latin typeface="Arial"/>
                <a:ea typeface="+mn-ea"/>
                <a:cs typeface="+mn-cs"/>
              </a:rPr>
              <a:t>Claroty</a:t>
            </a:r>
            <a:r>
              <a:rPr kumimoji="0" lang="en-US" sz="1600" b="0" i="0" u="none" strike="noStrike" kern="1200" cap="none" spc="0" normalizeH="0" baseline="0" noProof="0" dirty="0">
                <a:ln>
                  <a:noFill/>
                </a:ln>
                <a:solidFill>
                  <a:srgbClr val="000000"/>
                </a:solidFill>
                <a:effectLst/>
                <a:uLnTx/>
                <a:uFillTx/>
                <a:latin typeface="Arial"/>
                <a:ea typeface="+mn-ea"/>
                <a:cs typeface="+mn-cs"/>
              </a:rPr>
              <a:t> </a:t>
            </a:r>
            <a:endParaRPr kumimoji="0" lang="pl-PL" sz="1600" b="0" i="0" u="none" strike="noStrike" kern="1200" cap="none" spc="0" normalizeH="0" baseline="0" noProof="0" dirty="0">
              <a:ln>
                <a:noFill/>
              </a:ln>
              <a:solidFill>
                <a:srgbClr val="000000"/>
              </a:solidFill>
              <a:effectLst/>
              <a:uLnTx/>
              <a:uFillTx/>
              <a:latin typeface="Arial"/>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err="1">
                <a:ln>
                  <a:noFill/>
                </a:ln>
                <a:solidFill>
                  <a:srgbClr val="000000"/>
                </a:solidFill>
                <a:effectLst/>
                <a:uLnTx/>
                <a:uFillTx/>
                <a:latin typeface="Arial"/>
                <a:ea typeface="+mn-ea"/>
                <a:cs typeface="+mn-cs"/>
              </a:rPr>
              <a:t>CyberX</a:t>
            </a:r>
            <a:endParaRPr kumimoji="0" lang="en-US" sz="1600" b="0" i="0" u="none" strike="noStrike" kern="1200" cap="none" spc="0" normalizeH="0" baseline="0" noProof="0" dirty="0">
              <a:ln>
                <a:noFill/>
              </a:ln>
              <a:solidFill>
                <a:srgbClr val="000000"/>
              </a:solidFill>
              <a:effectLst/>
              <a:uLnTx/>
              <a:uFillTx/>
              <a:latin typeface="Arial"/>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err="1">
                <a:ln>
                  <a:noFill/>
                </a:ln>
                <a:solidFill>
                  <a:srgbClr val="000000"/>
                </a:solidFill>
                <a:effectLst/>
                <a:uLnTx/>
                <a:uFillTx/>
                <a:latin typeface="Arial"/>
                <a:ea typeface="+mn-ea"/>
                <a:cs typeface="+mn-cs"/>
              </a:rPr>
              <a:t>CheckPoint</a:t>
            </a:r>
            <a:r>
              <a:rPr kumimoji="0" lang="en-US" sz="1600" b="0" i="0" u="none" strike="noStrike" kern="1200" cap="none" spc="0" normalizeH="0" baseline="0" noProof="0" dirty="0">
                <a:ln>
                  <a:noFill/>
                </a:ln>
                <a:solidFill>
                  <a:srgbClr val="000000"/>
                </a:solidFill>
                <a:effectLst/>
                <a:uLnTx/>
                <a:uFillTx/>
                <a:latin typeface="Arial"/>
                <a:ea typeface="+mn-ea"/>
                <a:cs typeface="+mn-cs"/>
              </a:rPr>
              <a:t> / Cisco / </a:t>
            </a:r>
            <a:r>
              <a:rPr kumimoji="0" lang="en-US" sz="1600" b="0" i="0" u="none" strike="noStrike" kern="1200" cap="none" spc="0" normalizeH="0" baseline="0" noProof="0" dirty="0" err="1">
                <a:ln>
                  <a:noFill/>
                </a:ln>
                <a:solidFill>
                  <a:srgbClr val="000000"/>
                </a:solidFill>
                <a:effectLst/>
                <a:uLnTx/>
                <a:uFillTx/>
                <a:latin typeface="Arial"/>
                <a:ea typeface="+mn-ea"/>
                <a:cs typeface="+mn-cs"/>
              </a:rPr>
              <a:t>FortiNet</a:t>
            </a:r>
            <a:r>
              <a:rPr kumimoji="0" lang="en-US" sz="1600" b="0" i="0" u="none" strike="noStrike" kern="1200" cap="none" spc="0" normalizeH="0" baseline="0" noProof="0" dirty="0">
                <a:ln>
                  <a:noFill/>
                </a:ln>
                <a:solidFill>
                  <a:srgbClr val="000000"/>
                </a:solidFill>
                <a:effectLst/>
                <a:uLnTx/>
                <a:uFillTx/>
                <a:latin typeface="Arial"/>
                <a:ea typeface="+mn-ea"/>
                <a:cs typeface="+mn-cs"/>
              </a:rPr>
              <a:t> / </a:t>
            </a:r>
            <a:r>
              <a:rPr kumimoji="0" lang="en-US" sz="1600" b="0" i="0" u="none" strike="noStrike" kern="1200" cap="none" spc="0" normalizeH="0" baseline="0" noProof="0" dirty="0" err="1">
                <a:ln>
                  <a:noFill/>
                </a:ln>
                <a:solidFill>
                  <a:srgbClr val="000000"/>
                </a:solidFill>
                <a:effectLst/>
                <a:uLnTx/>
                <a:uFillTx/>
                <a:latin typeface="Arial"/>
                <a:ea typeface="+mn-ea"/>
                <a:cs typeface="+mn-cs"/>
              </a:rPr>
              <a:t>PaloAlto</a:t>
            </a:r>
            <a:r>
              <a:rPr kumimoji="0" lang="en-US" sz="1600" b="0" i="0" u="none" strike="noStrike" kern="1200" cap="none" spc="0" normalizeH="0" baseline="0" noProof="0" dirty="0">
                <a:ln>
                  <a:noFill/>
                </a:ln>
                <a:solidFill>
                  <a:srgbClr val="000000"/>
                </a:solidFill>
                <a:effectLst/>
                <a:uLnTx/>
                <a:uFillTx/>
                <a:latin typeface="Arial"/>
                <a:ea typeface="+mn-ea"/>
                <a:cs typeface="+mn-cs"/>
              </a:rPr>
              <a:t> </a:t>
            </a:r>
          </a:p>
        </p:txBody>
      </p:sp>
      <p:sp>
        <p:nvSpPr>
          <p:cNvPr id="47" name="TextBox 46">
            <a:extLst>
              <a:ext uri="{FF2B5EF4-FFF2-40B4-BE49-F238E27FC236}">
                <a16:creationId xmlns:a16="http://schemas.microsoft.com/office/drawing/2014/main" id="{4363BDF8-084C-FE46-975A-F455F79DE24D}"/>
              </a:ext>
            </a:extLst>
          </p:cNvPr>
          <p:cNvSpPr txBox="1"/>
          <p:nvPr/>
        </p:nvSpPr>
        <p:spPr>
          <a:xfrm>
            <a:off x="7364538" y="2334138"/>
            <a:ext cx="243840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800" b="1" i="0" u="none" strike="noStrike" kern="1200" cap="none" spc="0" normalizeH="0" baseline="0" noProof="0" dirty="0">
                <a:ln>
                  <a:noFill/>
                </a:ln>
                <a:solidFill>
                  <a:srgbClr val="0071BC"/>
                </a:solidFill>
                <a:effectLst/>
                <a:uLnTx/>
                <a:uFillTx/>
                <a:latin typeface="Arial"/>
                <a:ea typeface="+mn-ea"/>
                <a:cs typeface="+mn-cs"/>
              </a:rPr>
              <a:t>Team</a:t>
            </a:r>
            <a:endParaRPr kumimoji="0" lang="en-US" sz="1800" b="1" i="0" u="none" strike="noStrike" kern="1200" cap="none" spc="0" normalizeH="0" baseline="0" noProof="0" dirty="0">
              <a:ln>
                <a:noFill/>
              </a:ln>
              <a:solidFill>
                <a:srgbClr val="0071BC"/>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71BC"/>
              </a:solidFill>
              <a:effectLst/>
              <a:uLnTx/>
              <a:uFillTx/>
              <a:latin typeface="Arial"/>
              <a:ea typeface="+mn-ea"/>
              <a:cs typeface="+mn-cs"/>
            </a:endParaRPr>
          </a:p>
        </p:txBody>
      </p:sp>
      <p:sp>
        <p:nvSpPr>
          <p:cNvPr id="50" name="TextBox 49">
            <a:extLst>
              <a:ext uri="{FF2B5EF4-FFF2-40B4-BE49-F238E27FC236}">
                <a16:creationId xmlns:a16="http://schemas.microsoft.com/office/drawing/2014/main" id="{E8D9CAF1-2CDF-664A-88D9-18088468E60C}"/>
              </a:ext>
            </a:extLst>
          </p:cNvPr>
          <p:cNvSpPr txBox="1"/>
          <p:nvPr/>
        </p:nvSpPr>
        <p:spPr>
          <a:xfrm>
            <a:off x="7755987" y="4630629"/>
            <a:ext cx="154767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800" b="1" i="0" u="none" strike="noStrike" kern="1200" cap="none" spc="0" normalizeH="0" baseline="0" noProof="0" dirty="0">
                <a:ln>
                  <a:noFill/>
                </a:ln>
                <a:solidFill>
                  <a:srgbClr val="0071BC"/>
                </a:solidFill>
                <a:effectLst/>
                <a:uLnTx/>
                <a:uFillTx/>
                <a:latin typeface="Arial"/>
                <a:ea typeface="+mn-ea"/>
                <a:cs typeface="+mn-cs"/>
              </a:rPr>
              <a:t>Technology</a:t>
            </a:r>
            <a:endParaRPr kumimoji="0" lang="en-US" sz="1800" b="1" i="0" u="none" strike="noStrike" kern="1200" cap="none" spc="0" normalizeH="0" baseline="0" noProof="0" dirty="0">
              <a:ln>
                <a:noFill/>
              </a:ln>
              <a:solidFill>
                <a:srgbClr val="0071BC"/>
              </a:solidFill>
              <a:effectLst/>
              <a:uLnTx/>
              <a:uFillTx/>
              <a:latin typeface="Arial"/>
              <a:ea typeface="+mn-ea"/>
              <a:cs typeface="+mn-cs"/>
            </a:endParaRPr>
          </a:p>
        </p:txBody>
      </p:sp>
      <p:grpSp>
        <p:nvGrpSpPr>
          <p:cNvPr id="48" name="Group 47">
            <a:extLst>
              <a:ext uri="{FF2B5EF4-FFF2-40B4-BE49-F238E27FC236}">
                <a16:creationId xmlns:a16="http://schemas.microsoft.com/office/drawing/2014/main" id="{53FF9C32-4D6B-457E-931F-518B70568E29}"/>
              </a:ext>
            </a:extLst>
          </p:cNvPr>
          <p:cNvGrpSpPr/>
          <p:nvPr/>
        </p:nvGrpSpPr>
        <p:grpSpPr>
          <a:xfrm>
            <a:off x="8322724" y="1833131"/>
            <a:ext cx="517567" cy="451200"/>
            <a:chOff x="2017236" y="3593076"/>
            <a:chExt cx="400289" cy="348960"/>
          </a:xfrm>
          <a:solidFill>
            <a:schemeClr val="tx1"/>
          </a:solidFill>
        </p:grpSpPr>
        <p:pic>
          <p:nvPicPr>
            <p:cNvPr id="52" name="Graphic 51">
              <a:extLst>
                <a:ext uri="{FF2B5EF4-FFF2-40B4-BE49-F238E27FC236}">
                  <a16:creationId xmlns:a16="http://schemas.microsoft.com/office/drawing/2014/main" id="{BE5C5536-FB60-4BC1-AB12-5C2B64847C59}"/>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192214" y="3593076"/>
              <a:ext cx="225311" cy="156618"/>
            </a:xfrm>
            <a:prstGeom prst="rect">
              <a:avLst/>
            </a:prstGeom>
          </p:spPr>
        </p:pic>
        <p:pic>
          <p:nvPicPr>
            <p:cNvPr id="53" name="Graphic 52">
              <a:extLst>
                <a:ext uri="{FF2B5EF4-FFF2-40B4-BE49-F238E27FC236}">
                  <a16:creationId xmlns:a16="http://schemas.microsoft.com/office/drawing/2014/main" id="{97A6EABC-CFAC-4374-B82B-6D1389C6252B}"/>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2017236" y="3641442"/>
              <a:ext cx="197759" cy="300594"/>
            </a:xfrm>
            <a:prstGeom prst="rect">
              <a:avLst/>
            </a:prstGeom>
          </p:spPr>
        </p:pic>
      </p:grpSp>
      <p:grpSp>
        <p:nvGrpSpPr>
          <p:cNvPr id="54" name="Graphic 24">
            <a:extLst>
              <a:ext uri="{FF2B5EF4-FFF2-40B4-BE49-F238E27FC236}">
                <a16:creationId xmlns:a16="http://schemas.microsoft.com/office/drawing/2014/main" id="{349442F4-08E9-4AD7-AF0F-4EEAC308383B}"/>
              </a:ext>
            </a:extLst>
          </p:cNvPr>
          <p:cNvGrpSpPr/>
          <p:nvPr/>
        </p:nvGrpSpPr>
        <p:grpSpPr>
          <a:xfrm>
            <a:off x="8322724" y="4090432"/>
            <a:ext cx="437787" cy="430907"/>
            <a:chOff x="3248275" y="3278901"/>
            <a:chExt cx="837061" cy="823905"/>
          </a:xfrm>
          <a:solidFill>
            <a:schemeClr val="accent2"/>
          </a:solidFill>
        </p:grpSpPr>
        <p:sp>
          <p:nvSpPr>
            <p:cNvPr id="56" name="Freeform 28">
              <a:extLst>
                <a:ext uri="{FF2B5EF4-FFF2-40B4-BE49-F238E27FC236}">
                  <a16:creationId xmlns:a16="http://schemas.microsoft.com/office/drawing/2014/main" id="{6D6204A0-5CB2-4D56-9CCE-A474E817D217}"/>
                </a:ext>
              </a:extLst>
            </p:cNvPr>
            <p:cNvSpPr/>
            <p:nvPr/>
          </p:nvSpPr>
          <p:spPr>
            <a:xfrm>
              <a:off x="3248275" y="3410022"/>
              <a:ext cx="837061" cy="288548"/>
            </a:xfrm>
            <a:custGeom>
              <a:avLst/>
              <a:gdLst>
                <a:gd name="connsiteX0" fmla="*/ 769360 w 837061"/>
                <a:gd name="connsiteY0" fmla="*/ 134402 h 288548"/>
                <a:gd name="connsiteX1" fmla="*/ 717861 w 837061"/>
                <a:gd name="connsiteY1" fmla="*/ 158433 h 288548"/>
                <a:gd name="connsiteX2" fmla="*/ 544272 w 837061"/>
                <a:gd name="connsiteY2" fmla="*/ 78456 h 288548"/>
                <a:gd name="connsiteX3" fmla="*/ 545109 w 837061"/>
                <a:gd name="connsiteY3" fmla="*/ 68278 h 288548"/>
                <a:gd name="connsiteX4" fmla="*/ 477571 w 837061"/>
                <a:gd name="connsiteY4" fmla="*/ 0 h 288548"/>
                <a:gd name="connsiteX5" fmla="*/ 409707 w 837061"/>
                <a:gd name="connsiteY5" fmla="*/ 67950 h 288548"/>
                <a:gd name="connsiteX6" fmla="*/ 419596 w 837061"/>
                <a:gd name="connsiteY6" fmla="*/ 103559 h 288548"/>
                <a:gd name="connsiteX7" fmla="*/ 367564 w 837061"/>
                <a:gd name="connsiteY7" fmla="*/ 159887 h 288548"/>
                <a:gd name="connsiteX8" fmla="*/ 337137 w 837061"/>
                <a:gd name="connsiteY8" fmla="*/ 152234 h 288548"/>
                <a:gd name="connsiteX9" fmla="*/ 285410 w 837061"/>
                <a:gd name="connsiteY9" fmla="*/ 176418 h 288548"/>
                <a:gd name="connsiteX10" fmla="*/ 134566 w 837061"/>
                <a:gd name="connsiteY10" fmla="*/ 108151 h 288548"/>
                <a:gd name="connsiteX11" fmla="*/ 135402 w 837061"/>
                <a:gd name="connsiteY11" fmla="*/ 98125 h 288548"/>
                <a:gd name="connsiteX12" fmla="*/ 67626 w 837061"/>
                <a:gd name="connsiteY12" fmla="*/ 30087 h 288548"/>
                <a:gd name="connsiteX13" fmla="*/ 0 w 837061"/>
                <a:gd name="connsiteY13" fmla="*/ 98277 h 288548"/>
                <a:gd name="connsiteX14" fmla="*/ 67777 w 837061"/>
                <a:gd name="connsiteY14" fmla="*/ 166315 h 288548"/>
                <a:gd name="connsiteX15" fmla="*/ 119504 w 837061"/>
                <a:gd name="connsiteY15" fmla="*/ 142055 h 288548"/>
                <a:gd name="connsiteX16" fmla="*/ 269892 w 837061"/>
                <a:gd name="connsiteY16" fmla="*/ 210246 h 288548"/>
                <a:gd name="connsiteX17" fmla="*/ 269055 w 837061"/>
                <a:gd name="connsiteY17" fmla="*/ 220271 h 288548"/>
                <a:gd name="connsiteX18" fmla="*/ 336594 w 837061"/>
                <a:gd name="connsiteY18" fmla="*/ 288549 h 288548"/>
                <a:gd name="connsiteX19" fmla="*/ 404457 w 837061"/>
                <a:gd name="connsiteY19" fmla="*/ 220598 h 288548"/>
                <a:gd name="connsiteX20" fmla="*/ 394569 w 837061"/>
                <a:gd name="connsiteY20" fmla="*/ 184990 h 288548"/>
                <a:gd name="connsiteX21" fmla="*/ 446600 w 837061"/>
                <a:gd name="connsiteY21" fmla="*/ 128662 h 288548"/>
                <a:gd name="connsiteX22" fmla="*/ 528906 w 837061"/>
                <a:gd name="connsiteY22" fmla="*/ 112207 h 288548"/>
                <a:gd name="connsiteX23" fmla="*/ 702496 w 837061"/>
                <a:gd name="connsiteY23" fmla="*/ 192184 h 288548"/>
                <a:gd name="connsiteX24" fmla="*/ 701659 w 837061"/>
                <a:gd name="connsiteY24" fmla="*/ 202516 h 288548"/>
                <a:gd name="connsiteX25" fmla="*/ 769360 w 837061"/>
                <a:gd name="connsiteY25" fmla="*/ 270630 h 288548"/>
                <a:gd name="connsiteX26" fmla="*/ 837061 w 837061"/>
                <a:gd name="connsiteY26" fmla="*/ 202516 h 288548"/>
                <a:gd name="connsiteX27" fmla="*/ 769360 w 837061"/>
                <a:gd name="connsiteY27" fmla="*/ 134402 h 288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37061" h="288548">
                  <a:moveTo>
                    <a:pt x="769360" y="134402"/>
                  </a:moveTo>
                  <a:cubicBezTo>
                    <a:pt x="749514" y="134393"/>
                    <a:pt x="730674" y="143185"/>
                    <a:pt x="717861" y="158433"/>
                  </a:cubicBezTo>
                  <a:lnTo>
                    <a:pt x="544272" y="78456"/>
                  </a:lnTo>
                  <a:cubicBezTo>
                    <a:pt x="544813" y="75090"/>
                    <a:pt x="545092" y="71687"/>
                    <a:pt x="545109" y="68278"/>
                  </a:cubicBezTo>
                  <a:cubicBezTo>
                    <a:pt x="545199" y="30659"/>
                    <a:pt x="514961" y="91"/>
                    <a:pt x="477571" y="0"/>
                  </a:cubicBezTo>
                  <a:cubicBezTo>
                    <a:pt x="440180" y="-90"/>
                    <a:pt x="409797" y="30332"/>
                    <a:pt x="409707" y="67950"/>
                  </a:cubicBezTo>
                  <a:cubicBezTo>
                    <a:pt x="409677" y="80510"/>
                    <a:pt x="413099" y="92834"/>
                    <a:pt x="419596" y="103559"/>
                  </a:cubicBezTo>
                  <a:lnTo>
                    <a:pt x="367564" y="159887"/>
                  </a:lnTo>
                  <a:cubicBezTo>
                    <a:pt x="358170" y="154942"/>
                    <a:pt x="347739" y="152319"/>
                    <a:pt x="337137" y="152234"/>
                  </a:cubicBezTo>
                  <a:cubicBezTo>
                    <a:pt x="317191" y="152217"/>
                    <a:pt x="298258" y="161069"/>
                    <a:pt x="285410" y="176418"/>
                  </a:cubicBezTo>
                  <a:lnTo>
                    <a:pt x="134566" y="108151"/>
                  </a:lnTo>
                  <a:cubicBezTo>
                    <a:pt x="135115" y="104838"/>
                    <a:pt x="135395" y="101485"/>
                    <a:pt x="135402" y="98125"/>
                  </a:cubicBezTo>
                  <a:cubicBezTo>
                    <a:pt x="135361" y="60507"/>
                    <a:pt x="105016" y="30045"/>
                    <a:pt x="67626" y="30087"/>
                  </a:cubicBezTo>
                  <a:cubicBezTo>
                    <a:pt x="30236" y="30129"/>
                    <a:pt x="-42" y="60659"/>
                    <a:pt x="0" y="98277"/>
                  </a:cubicBezTo>
                  <a:cubicBezTo>
                    <a:pt x="42" y="135895"/>
                    <a:pt x="30386" y="166357"/>
                    <a:pt x="67777" y="166315"/>
                  </a:cubicBezTo>
                  <a:cubicBezTo>
                    <a:pt x="87730" y="166293"/>
                    <a:pt x="106657" y="157416"/>
                    <a:pt x="119504" y="142055"/>
                  </a:cubicBezTo>
                  <a:lnTo>
                    <a:pt x="269892" y="210246"/>
                  </a:lnTo>
                  <a:cubicBezTo>
                    <a:pt x="269343" y="213559"/>
                    <a:pt x="269063" y="216912"/>
                    <a:pt x="269055" y="220271"/>
                  </a:cubicBezTo>
                  <a:cubicBezTo>
                    <a:pt x="268966" y="257890"/>
                    <a:pt x="299204" y="288458"/>
                    <a:pt x="336594" y="288549"/>
                  </a:cubicBezTo>
                  <a:cubicBezTo>
                    <a:pt x="373984" y="288639"/>
                    <a:pt x="404368" y="258217"/>
                    <a:pt x="404457" y="220598"/>
                  </a:cubicBezTo>
                  <a:cubicBezTo>
                    <a:pt x="404487" y="208039"/>
                    <a:pt x="401065" y="195715"/>
                    <a:pt x="394569" y="184990"/>
                  </a:cubicBezTo>
                  <a:lnTo>
                    <a:pt x="446600" y="128662"/>
                  </a:lnTo>
                  <a:cubicBezTo>
                    <a:pt x="474505" y="143067"/>
                    <a:pt x="508595" y="136252"/>
                    <a:pt x="528906" y="112207"/>
                  </a:cubicBezTo>
                  <a:lnTo>
                    <a:pt x="702496" y="192184"/>
                  </a:lnTo>
                  <a:cubicBezTo>
                    <a:pt x="701985" y="195605"/>
                    <a:pt x="701705" y="199057"/>
                    <a:pt x="701659" y="202516"/>
                  </a:cubicBezTo>
                  <a:cubicBezTo>
                    <a:pt x="701659" y="240134"/>
                    <a:pt x="731970" y="270630"/>
                    <a:pt x="769360" y="270630"/>
                  </a:cubicBezTo>
                  <a:cubicBezTo>
                    <a:pt x="806750" y="270630"/>
                    <a:pt x="837061" y="240134"/>
                    <a:pt x="837061" y="202516"/>
                  </a:cubicBezTo>
                  <a:cubicBezTo>
                    <a:pt x="837061" y="164897"/>
                    <a:pt x="806750" y="134402"/>
                    <a:pt x="769360" y="134402"/>
                  </a:cubicBezTo>
                  <a:close/>
                </a:path>
              </a:pathLst>
            </a:custGeom>
            <a:grpFill/>
            <a:ln w="7533" cap="flat">
              <a:noFill/>
              <a:prstDash val="solid"/>
              <a:miter/>
            </a:ln>
          </p:spPr>
          <p:txBody>
            <a:bodyPr rtlCol="0" anchor="ctr"/>
            <a:lstStyle/>
            <a:p>
              <a:pPr defTabSz="1219170" fontAlgn="base">
                <a:spcBef>
                  <a:spcPct val="0"/>
                </a:spcBef>
                <a:spcAft>
                  <a:spcPct val="0"/>
                </a:spcAft>
              </a:pPr>
              <a:endParaRPr lang="en-US" sz="2400" dirty="0">
                <a:solidFill>
                  <a:srgbClr val="1C1F50"/>
                </a:solidFill>
                <a:latin typeface="Arial" charset="0"/>
                <a:ea typeface="ＭＳ Ｐゴシック" charset="0"/>
              </a:endParaRPr>
            </a:p>
          </p:txBody>
        </p:sp>
        <p:sp>
          <p:nvSpPr>
            <p:cNvPr id="57" name="Freeform 30">
              <a:extLst>
                <a:ext uri="{FF2B5EF4-FFF2-40B4-BE49-F238E27FC236}">
                  <a16:creationId xmlns:a16="http://schemas.microsoft.com/office/drawing/2014/main" id="{AA1DA1BB-19C7-4D8C-A94B-7F7E0B0B45E1}"/>
                </a:ext>
              </a:extLst>
            </p:cNvPr>
            <p:cNvSpPr/>
            <p:nvPr/>
          </p:nvSpPr>
          <p:spPr>
            <a:xfrm>
              <a:off x="3393490" y="3278901"/>
              <a:ext cx="556671" cy="246925"/>
            </a:xfrm>
            <a:custGeom>
              <a:avLst/>
              <a:gdLst>
                <a:gd name="connsiteX0" fmla="*/ 273848 w 556671"/>
                <a:gd name="connsiteY0" fmla="*/ 94396 h 246925"/>
                <a:gd name="connsiteX1" fmla="*/ 440515 w 556671"/>
                <a:gd name="connsiteY1" fmla="*/ 192587 h 246925"/>
                <a:gd name="connsiteX2" fmla="*/ 556672 w 556671"/>
                <a:gd name="connsiteY2" fmla="*/ 246160 h 246925"/>
                <a:gd name="connsiteX3" fmla="*/ 233553 w 556671"/>
                <a:gd name="connsiteY3" fmla="*/ 2973 h 246925"/>
                <a:gd name="connsiteX4" fmla="*/ 0 w 556671"/>
                <a:gd name="connsiteY4" fmla="*/ 207894 h 246925"/>
                <a:gd name="connsiteX5" fmla="*/ 85958 w 556671"/>
                <a:gd name="connsiteY5" fmla="*/ 246925 h 246925"/>
                <a:gd name="connsiteX6" fmla="*/ 273848 w 556671"/>
                <a:gd name="connsiteY6" fmla="*/ 94396 h 24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71" h="246925">
                  <a:moveTo>
                    <a:pt x="273848" y="94396"/>
                  </a:moveTo>
                  <a:cubicBezTo>
                    <a:pt x="342913" y="94584"/>
                    <a:pt x="406557" y="132080"/>
                    <a:pt x="440515" y="192587"/>
                  </a:cubicBezTo>
                  <a:lnTo>
                    <a:pt x="556672" y="246160"/>
                  </a:lnTo>
                  <a:cubicBezTo>
                    <a:pt x="534192" y="89235"/>
                    <a:pt x="389527" y="-19644"/>
                    <a:pt x="233553" y="2973"/>
                  </a:cubicBezTo>
                  <a:cubicBezTo>
                    <a:pt x="122405" y="19089"/>
                    <a:pt x="30988" y="99299"/>
                    <a:pt x="0" y="207894"/>
                  </a:cubicBezTo>
                  <a:lnTo>
                    <a:pt x="85958" y="246925"/>
                  </a:lnTo>
                  <a:cubicBezTo>
                    <a:pt x="105292" y="158047"/>
                    <a:pt x="183417" y="94625"/>
                    <a:pt x="273848" y="94396"/>
                  </a:cubicBezTo>
                  <a:close/>
                </a:path>
              </a:pathLst>
            </a:custGeom>
            <a:grpFill/>
            <a:ln w="7533" cap="flat">
              <a:noFill/>
              <a:prstDash val="solid"/>
              <a:miter/>
            </a:ln>
          </p:spPr>
          <p:txBody>
            <a:bodyPr rtlCol="0" anchor="ctr"/>
            <a:lstStyle/>
            <a:p>
              <a:pPr defTabSz="1219170" fontAlgn="base">
                <a:spcBef>
                  <a:spcPct val="0"/>
                </a:spcBef>
                <a:spcAft>
                  <a:spcPct val="0"/>
                </a:spcAft>
              </a:pPr>
              <a:endParaRPr lang="en-US" sz="2400" dirty="0">
                <a:solidFill>
                  <a:srgbClr val="1C1F50"/>
                </a:solidFill>
                <a:latin typeface="Arial" charset="0"/>
                <a:ea typeface="ＭＳ Ｐゴシック" charset="0"/>
              </a:endParaRPr>
            </a:p>
          </p:txBody>
        </p:sp>
        <p:sp>
          <p:nvSpPr>
            <p:cNvPr id="58" name="Freeform 31">
              <a:extLst>
                <a:ext uri="{FF2B5EF4-FFF2-40B4-BE49-F238E27FC236}">
                  <a16:creationId xmlns:a16="http://schemas.microsoft.com/office/drawing/2014/main" id="{CBD33D06-6FA4-4541-B6A5-DF53D673B398}"/>
                </a:ext>
              </a:extLst>
            </p:cNvPr>
            <p:cNvSpPr/>
            <p:nvPr/>
          </p:nvSpPr>
          <p:spPr>
            <a:xfrm>
              <a:off x="3267931" y="3594782"/>
              <a:ext cx="676601" cy="508023"/>
            </a:xfrm>
            <a:custGeom>
              <a:avLst/>
              <a:gdLst>
                <a:gd name="connsiteX0" fmla="*/ 399407 w 676601"/>
                <a:gd name="connsiteY0" fmla="*/ 166076 h 508023"/>
                <a:gd name="connsiteX1" fmla="*/ 222623 w 676601"/>
                <a:gd name="connsiteY1" fmla="*/ 48904 h 508023"/>
                <a:gd name="connsiteX2" fmla="*/ 114757 w 676601"/>
                <a:gd name="connsiteY2" fmla="*/ 0 h 508023"/>
                <a:gd name="connsiteX3" fmla="*/ 216157 w 676601"/>
                <a:gd name="connsiteY3" fmla="*/ 193474 h 508023"/>
                <a:gd name="connsiteX4" fmla="*/ 184056 w 676601"/>
                <a:gd name="connsiteY4" fmla="*/ 238476 h 508023"/>
                <a:gd name="connsiteX5" fmla="*/ 175232 w 676601"/>
                <a:gd name="connsiteY5" fmla="*/ 232047 h 508023"/>
                <a:gd name="connsiteX6" fmla="*/ 123657 w 676601"/>
                <a:gd name="connsiteY6" fmla="*/ 240542 h 508023"/>
                <a:gd name="connsiteX7" fmla="*/ 6968 w 676601"/>
                <a:gd name="connsiteY7" fmla="*/ 403939 h 508023"/>
                <a:gd name="connsiteX8" fmla="*/ 15335 w 676601"/>
                <a:gd name="connsiteY8" fmla="*/ 455828 h 508023"/>
                <a:gd name="connsiteX9" fmla="*/ 77864 w 676601"/>
                <a:gd name="connsiteY9" fmla="*/ 501059 h 508023"/>
                <a:gd name="connsiteX10" fmla="*/ 99391 w 676601"/>
                <a:gd name="connsiteY10" fmla="*/ 508023 h 508023"/>
                <a:gd name="connsiteX11" fmla="*/ 129363 w 676601"/>
                <a:gd name="connsiteY11" fmla="*/ 492717 h 508023"/>
                <a:gd name="connsiteX12" fmla="*/ 246585 w 676601"/>
                <a:gd name="connsiteY12" fmla="*/ 329167 h 508023"/>
                <a:gd name="connsiteX13" fmla="*/ 238141 w 676601"/>
                <a:gd name="connsiteY13" fmla="*/ 277278 h 508023"/>
                <a:gd name="connsiteX14" fmla="*/ 229773 w 676601"/>
                <a:gd name="connsiteY14" fmla="*/ 271232 h 508023"/>
                <a:gd name="connsiteX15" fmla="*/ 262787 w 676601"/>
                <a:gd name="connsiteY15" fmla="*/ 225312 h 508023"/>
                <a:gd name="connsiteX16" fmla="*/ 503849 w 676601"/>
                <a:gd name="connsiteY16" fmla="*/ 240618 h 508023"/>
                <a:gd name="connsiteX17" fmla="*/ 511456 w 676601"/>
                <a:gd name="connsiteY17" fmla="*/ 237557 h 508023"/>
                <a:gd name="connsiteX18" fmla="*/ 676602 w 676601"/>
                <a:gd name="connsiteY18" fmla="*/ 40562 h 508023"/>
                <a:gd name="connsiteX19" fmla="*/ 588894 w 676601"/>
                <a:gd name="connsiteY19" fmla="*/ 306 h 508023"/>
                <a:gd name="connsiteX20" fmla="*/ 399407 w 676601"/>
                <a:gd name="connsiteY20" fmla="*/ 166076 h 508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76601" h="508023">
                  <a:moveTo>
                    <a:pt x="399407" y="166076"/>
                  </a:moveTo>
                  <a:cubicBezTo>
                    <a:pt x="322527" y="165983"/>
                    <a:pt x="253053" y="119936"/>
                    <a:pt x="222623" y="48904"/>
                  </a:cubicBezTo>
                  <a:lnTo>
                    <a:pt x="114757" y="0"/>
                  </a:lnTo>
                  <a:cubicBezTo>
                    <a:pt x="121897" y="75415"/>
                    <a:pt x="158338" y="144945"/>
                    <a:pt x="216157" y="193474"/>
                  </a:cubicBezTo>
                  <a:lnTo>
                    <a:pt x="184056" y="238476"/>
                  </a:lnTo>
                  <a:lnTo>
                    <a:pt x="175232" y="232047"/>
                  </a:lnTo>
                  <a:cubicBezTo>
                    <a:pt x="158646" y="220117"/>
                    <a:pt x="135596" y="223914"/>
                    <a:pt x="123657" y="240542"/>
                  </a:cubicBezTo>
                  <a:lnTo>
                    <a:pt x="6968" y="403939"/>
                  </a:lnTo>
                  <a:cubicBezTo>
                    <a:pt x="-4950" y="420596"/>
                    <a:pt x="-1205" y="443817"/>
                    <a:pt x="15335" y="455828"/>
                  </a:cubicBezTo>
                  <a:lnTo>
                    <a:pt x="77864" y="501059"/>
                  </a:lnTo>
                  <a:cubicBezTo>
                    <a:pt x="84124" y="505619"/>
                    <a:pt x="91663" y="508058"/>
                    <a:pt x="99391" y="508023"/>
                  </a:cubicBezTo>
                  <a:cubicBezTo>
                    <a:pt x="111246" y="508062"/>
                    <a:pt x="122397" y="502367"/>
                    <a:pt x="129363" y="492717"/>
                  </a:cubicBezTo>
                  <a:lnTo>
                    <a:pt x="246585" y="329167"/>
                  </a:lnTo>
                  <a:cubicBezTo>
                    <a:pt x="258486" y="312490"/>
                    <a:pt x="254707" y="289265"/>
                    <a:pt x="238141" y="277278"/>
                  </a:cubicBezTo>
                  <a:lnTo>
                    <a:pt x="229773" y="271232"/>
                  </a:lnTo>
                  <a:lnTo>
                    <a:pt x="262787" y="225312"/>
                  </a:lnTo>
                  <a:cubicBezTo>
                    <a:pt x="336914" y="266110"/>
                    <a:pt x="425212" y="271716"/>
                    <a:pt x="503849" y="240618"/>
                  </a:cubicBezTo>
                  <a:cubicBezTo>
                    <a:pt x="506512" y="239547"/>
                    <a:pt x="509250" y="238705"/>
                    <a:pt x="511456" y="237557"/>
                  </a:cubicBezTo>
                  <a:cubicBezTo>
                    <a:pt x="594265" y="201718"/>
                    <a:pt x="655455" y="128727"/>
                    <a:pt x="676602" y="40562"/>
                  </a:cubicBezTo>
                  <a:lnTo>
                    <a:pt x="588894" y="306"/>
                  </a:lnTo>
                  <a:cubicBezTo>
                    <a:pt x="575255" y="95152"/>
                    <a:pt x="494659" y="165661"/>
                    <a:pt x="399407" y="166076"/>
                  </a:cubicBezTo>
                  <a:close/>
                </a:path>
              </a:pathLst>
            </a:custGeom>
            <a:grpFill/>
            <a:ln w="7533" cap="flat">
              <a:noFill/>
              <a:prstDash val="solid"/>
              <a:miter/>
            </a:ln>
          </p:spPr>
          <p:txBody>
            <a:bodyPr rtlCol="0" anchor="ctr"/>
            <a:lstStyle/>
            <a:p>
              <a:pPr defTabSz="1219170" fontAlgn="base">
                <a:spcBef>
                  <a:spcPct val="0"/>
                </a:spcBef>
                <a:spcAft>
                  <a:spcPct val="0"/>
                </a:spcAft>
              </a:pPr>
              <a:endParaRPr lang="en-US" sz="2400" dirty="0">
                <a:solidFill>
                  <a:srgbClr val="1C1F50"/>
                </a:solidFill>
                <a:latin typeface="Arial" charset="0"/>
                <a:ea typeface="ＭＳ Ｐゴシック" charset="0"/>
              </a:endParaRPr>
            </a:p>
          </p:txBody>
        </p:sp>
      </p:grpSp>
    </p:spTree>
    <p:extLst>
      <p:ext uri="{BB962C8B-B14F-4D97-AF65-F5344CB8AC3E}">
        <p14:creationId xmlns:p14="http://schemas.microsoft.com/office/powerpoint/2010/main" val="3399990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D6BDBE3-6B8F-274C-A800-FAD04F0222EC}"/>
              </a:ext>
            </a:extLst>
          </p:cNvPr>
          <p:cNvSpPr/>
          <p:nvPr/>
        </p:nvSpPr>
        <p:spPr>
          <a:xfrm>
            <a:off x="0" y="0"/>
            <a:ext cx="4949687" cy="6858000"/>
          </a:xfrm>
          <a:prstGeom prst="rect">
            <a:avLst/>
          </a:prstGeom>
          <a:solidFill>
            <a:schemeClr val="accent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10000"/>
              </a:lnSpc>
              <a:spcBef>
                <a:spcPts val="200"/>
              </a:spcBef>
              <a:spcAft>
                <a:spcPts val="200"/>
              </a:spcAft>
              <a:buClrTx/>
              <a:buSzTx/>
              <a:buFontTx/>
              <a:buNone/>
              <a:tabLst/>
              <a:defRPr/>
            </a:pPr>
            <a:endParaRPr kumimoji="0" lang="en-US" sz="1600" b="0" i="0" u="none" strike="noStrike" kern="1200" cap="none" spc="0" normalizeH="0" baseline="0" noProof="0" dirty="0">
              <a:ln>
                <a:noFill/>
              </a:ln>
              <a:solidFill>
                <a:srgbClr val="FFFFFF"/>
              </a:solidFill>
              <a:effectLst/>
              <a:uLnTx/>
              <a:uFillTx/>
              <a:latin typeface="Arial"/>
              <a:ea typeface="+mn-ea"/>
              <a:cs typeface="+mn-cs"/>
            </a:endParaRPr>
          </a:p>
        </p:txBody>
      </p:sp>
      <p:pic>
        <p:nvPicPr>
          <p:cNvPr id="3" name="Picture 2" descr="A picture containing object, outdoor, person, standing&#10;&#10;Description automatically generated">
            <a:extLst>
              <a:ext uri="{FF2B5EF4-FFF2-40B4-BE49-F238E27FC236}">
                <a16:creationId xmlns:a16="http://schemas.microsoft.com/office/drawing/2014/main" id="{091BFD11-3079-DA4F-AFBE-33B33EF3B03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0"/>
            <a:ext cx="5004007" cy="6870792"/>
          </a:xfrm>
          <a:prstGeom prst="rect">
            <a:avLst/>
          </a:prstGeom>
        </p:spPr>
      </p:pic>
      <p:sp>
        <p:nvSpPr>
          <p:cNvPr id="13" name="Rectangle 12">
            <a:extLst>
              <a:ext uri="{FF2B5EF4-FFF2-40B4-BE49-F238E27FC236}">
                <a16:creationId xmlns:a16="http://schemas.microsoft.com/office/drawing/2014/main" id="{D8988141-C28F-3D4B-84EC-D8AC90E1E42F}"/>
              </a:ext>
            </a:extLst>
          </p:cNvPr>
          <p:cNvSpPr/>
          <p:nvPr/>
        </p:nvSpPr>
        <p:spPr>
          <a:xfrm>
            <a:off x="-21997" y="0"/>
            <a:ext cx="5004007" cy="6870792"/>
          </a:xfrm>
          <a:prstGeom prst="rect">
            <a:avLst/>
          </a:prstGeom>
          <a:gradFill>
            <a:gsLst>
              <a:gs pos="0">
                <a:schemeClr val="tx1">
                  <a:lumMod val="0"/>
                  <a:alpha val="25000"/>
                </a:schemeClr>
              </a:gs>
              <a:gs pos="100000">
                <a:schemeClr val="tx1">
                  <a:lumMod val="0"/>
                  <a:alpha val="0"/>
                </a:schemeClr>
              </a:gs>
            </a:gsLst>
            <a:lin ang="16200000" scaled="1"/>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48000" tIns="48000" rIns="48000" bIns="48000" rtlCol="0" anchor="ctr"/>
          <a:lstStyle/>
          <a:p>
            <a:pPr marL="0" marR="0" lvl="0" indent="0" algn="ctr" defTabSz="1219170" rtl="0" eaLnBrk="1" fontAlgn="auto" latinLnBrk="0" hangingPunct="1">
              <a:lnSpc>
                <a:spcPct val="110000"/>
              </a:lnSpc>
              <a:spcBef>
                <a:spcPts val="267"/>
              </a:spcBef>
              <a:spcAft>
                <a:spcPts val="267"/>
              </a:spcAft>
              <a:buClrTx/>
              <a:buSzTx/>
              <a:buFontTx/>
              <a:buNone/>
              <a:tabLst/>
              <a:defRPr/>
            </a:pPr>
            <a:endParaRPr kumimoji="0" lang="en-US" sz="2133" b="0" i="0" u="none" strike="noStrike" kern="1200" cap="none" spc="0" normalizeH="0" baseline="0" noProof="0" dirty="0">
              <a:ln>
                <a:noFill/>
              </a:ln>
              <a:solidFill>
                <a:srgbClr val="FFFFFF"/>
              </a:solidFill>
              <a:effectLst/>
              <a:uLnTx/>
              <a:uFillTx/>
              <a:latin typeface="Arial"/>
              <a:ea typeface="+mn-ea"/>
              <a:cs typeface="+mn-cs"/>
            </a:endParaRPr>
          </a:p>
        </p:txBody>
      </p:sp>
      <p:sp>
        <p:nvSpPr>
          <p:cNvPr id="4" name="Title 3">
            <a:extLst>
              <a:ext uri="{FF2B5EF4-FFF2-40B4-BE49-F238E27FC236}">
                <a16:creationId xmlns:a16="http://schemas.microsoft.com/office/drawing/2014/main" id="{B9185BE1-2A64-6D49-898B-CAE4242235D3}"/>
              </a:ext>
            </a:extLst>
          </p:cNvPr>
          <p:cNvSpPr>
            <a:spLocks noGrp="1"/>
          </p:cNvSpPr>
          <p:nvPr>
            <p:ph type="title"/>
          </p:nvPr>
        </p:nvSpPr>
        <p:spPr>
          <a:xfrm>
            <a:off x="477735" y="4740179"/>
            <a:ext cx="4432195" cy="1413525"/>
          </a:xfrm>
          <a:prstGeom prst="rect">
            <a:avLst/>
          </a:prstGeom>
        </p:spPr>
        <p:txBody>
          <a:bodyPr/>
          <a:lstStyle/>
          <a:p>
            <a:pPr algn="l">
              <a:lnSpc>
                <a:spcPct val="100000"/>
              </a:lnSpc>
            </a:pPr>
            <a:r>
              <a:rPr lang="en-US" sz="4800" dirty="0">
                <a:solidFill>
                  <a:schemeClr val="accent5">
                    <a:lumMod val="40000"/>
                    <a:lumOff val="60000"/>
                  </a:schemeClr>
                </a:solidFill>
              </a:rPr>
              <a:t>Our </a:t>
            </a:r>
            <a:r>
              <a:rPr lang="pl-PL" sz="4800" dirty="0" err="1">
                <a:solidFill>
                  <a:schemeClr val="accent5">
                    <a:lumMod val="40000"/>
                    <a:lumOff val="60000"/>
                  </a:schemeClr>
                </a:solidFill>
              </a:rPr>
              <a:t>Clients</a:t>
            </a:r>
            <a:endParaRPr lang="en-GB" sz="4800" dirty="0">
              <a:solidFill>
                <a:schemeClr val="accent5">
                  <a:lumMod val="40000"/>
                  <a:lumOff val="60000"/>
                </a:schemeClr>
              </a:solidFill>
            </a:endParaRPr>
          </a:p>
        </p:txBody>
      </p:sp>
      <p:sp>
        <p:nvSpPr>
          <p:cNvPr id="55" name="Text Placeholder 54">
            <a:extLst>
              <a:ext uri="{FF2B5EF4-FFF2-40B4-BE49-F238E27FC236}">
                <a16:creationId xmlns:a16="http://schemas.microsoft.com/office/drawing/2014/main" id="{0C3EE800-B724-234D-91CF-46011951E36A}"/>
              </a:ext>
            </a:extLst>
          </p:cNvPr>
          <p:cNvSpPr>
            <a:spLocks noGrp="1"/>
          </p:cNvSpPr>
          <p:nvPr>
            <p:ph type="body" sz="quarter" idx="16"/>
          </p:nvPr>
        </p:nvSpPr>
        <p:spPr>
          <a:xfrm>
            <a:off x="5447299" y="1384601"/>
            <a:ext cx="6135100" cy="4989566"/>
          </a:xfrm>
        </p:spPr>
        <p:txBody>
          <a:bodyPr anchor="t"/>
          <a:lstStyle/>
          <a:p>
            <a:pPr algn="ctr">
              <a:spcBef>
                <a:spcPts val="0"/>
              </a:spcBef>
              <a:spcAft>
                <a:spcPts val="0"/>
              </a:spcAft>
            </a:pPr>
            <a:r>
              <a:rPr lang="en-US" dirty="0">
                <a:solidFill>
                  <a:schemeClr val="accent2"/>
                </a:solidFill>
                <a:latin typeface="Arial" panose="020B0604020202020204" pitchFamily="34" charset="0"/>
                <a:ea typeface="Calibri"/>
                <a:cs typeface="Arial" panose="020B0604020202020204" pitchFamily="34" charset="0"/>
                <a:sym typeface="Calibri"/>
              </a:rPr>
              <a:t>Realize the business benefits of IT </a:t>
            </a:r>
            <a:br>
              <a:rPr lang="en-US" dirty="0">
                <a:solidFill>
                  <a:schemeClr val="accent2"/>
                </a:solidFill>
                <a:latin typeface="Arial" panose="020B0604020202020204" pitchFamily="34" charset="0"/>
                <a:ea typeface="Calibri"/>
                <a:cs typeface="Arial" panose="020B0604020202020204" pitchFamily="34" charset="0"/>
                <a:sym typeface="Calibri"/>
              </a:rPr>
            </a:br>
            <a:r>
              <a:rPr lang="en-US" dirty="0">
                <a:solidFill>
                  <a:schemeClr val="accent2"/>
                </a:solidFill>
                <a:latin typeface="Arial" panose="020B0604020202020204" pitchFamily="34" charset="0"/>
                <a:ea typeface="Calibri"/>
                <a:cs typeface="Arial" panose="020B0604020202020204" pitchFamily="34" charset="0"/>
                <a:sym typeface="Calibri"/>
              </a:rPr>
              <a:t>and OT convergence while effectively managing risk.</a:t>
            </a:r>
          </a:p>
          <a:p>
            <a:pPr algn="ctr">
              <a:spcBef>
                <a:spcPts val="0"/>
              </a:spcBef>
              <a:spcAft>
                <a:spcPts val="0"/>
              </a:spcAft>
            </a:pPr>
            <a:endParaRPr lang="en-US" sz="1600" dirty="0">
              <a:solidFill>
                <a:schemeClr val="tx1"/>
              </a:solidFill>
              <a:latin typeface="Arial" panose="020B0604020202020204" pitchFamily="34" charset="0"/>
              <a:ea typeface="Calibri"/>
              <a:cs typeface="Arial" panose="020B0604020202020204" pitchFamily="34" charset="0"/>
              <a:sym typeface="Calibri"/>
            </a:endParaRPr>
          </a:p>
          <a:p>
            <a:pPr algn="ctr">
              <a:spcBef>
                <a:spcPts val="0"/>
              </a:spcBef>
              <a:spcAft>
                <a:spcPts val="0"/>
              </a:spcAft>
            </a:pPr>
            <a:r>
              <a:rPr lang="pl-PL" dirty="0">
                <a:solidFill>
                  <a:schemeClr val="accent2"/>
                </a:solidFill>
                <a:latin typeface="Arial" panose="020B0604020202020204" pitchFamily="34" charset="0"/>
                <a:cs typeface="Arial" panose="020B0604020202020204" pitchFamily="34" charset="0"/>
                <a:sym typeface="Calibri"/>
              </a:rPr>
              <a:t>Reference </a:t>
            </a:r>
            <a:r>
              <a:rPr lang="pl-PL" dirty="0" err="1">
                <a:solidFill>
                  <a:schemeClr val="accent2"/>
                </a:solidFill>
                <a:latin typeface="Arial" panose="020B0604020202020204" pitchFamily="34" charset="0"/>
                <a:cs typeface="Arial" panose="020B0604020202020204" pitchFamily="34" charset="0"/>
                <a:sym typeface="Calibri"/>
              </a:rPr>
              <a:t>projects</a:t>
            </a:r>
            <a:endParaRPr lang="pl-PL" dirty="0">
              <a:solidFill>
                <a:schemeClr val="accent2"/>
              </a:solidFill>
              <a:latin typeface="Arial" panose="020B0604020202020204" pitchFamily="34" charset="0"/>
              <a:cs typeface="Arial" panose="020B0604020202020204" pitchFamily="34" charset="0"/>
              <a:sym typeface="Calibri"/>
            </a:endParaRPr>
          </a:p>
          <a:p>
            <a:pPr marL="529149" lvl="1" indent="-171450" defTabSz="914400">
              <a:lnSpc>
                <a:spcPct val="100000"/>
              </a:lnSpc>
              <a:spcBef>
                <a:spcPts val="0"/>
              </a:spcBef>
              <a:spcAft>
                <a:spcPts val="0"/>
              </a:spcAft>
            </a:pPr>
            <a:r>
              <a:rPr lang="pl-PL" sz="1600" dirty="0">
                <a:solidFill>
                  <a:srgbClr val="000000"/>
                </a:solidFill>
                <a:latin typeface="Arial"/>
              </a:rPr>
              <a:t>43 </a:t>
            </a:r>
            <a:r>
              <a:rPr lang="pl-PL" sz="1600" dirty="0" err="1">
                <a:solidFill>
                  <a:srgbClr val="000000"/>
                </a:solidFill>
                <a:latin typeface="Arial"/>
              </a:rPr>
              <a:t>Clients</a:t>
            </a:r>
            <a:r>
              <a:rPr lang="pl-PL" sz="1600" dirty="0">
                <a:solidFill>
                  <a:srgbClr val="000000"/>
                </a:solidFill>
                <a:latin typeface="Arial"/>
              </a:rPr>
              <a:t> </a:t>
            </a:r>
            <a:r>
              <a:rPr lang="pl-PL" sz="1600" dirty="0" err="1">
                <a:solidFill>
                  <a:srgbClr val="000000"/>
                </a:solidFill>
                <a:latin typeface="Arial"/>
              </a:rPr>
              <a:t>References</a:t>
            </a:r>
            <a:endParaRPr lang="pl-PL" sz="1600" dirty="0">
              <a:solidFill>
                <a:srgbClr val="000000"/>
              </a:solidFill>
              <a:latin typeface="Arial"/>
            </a:endParaRPr>
          </a:p>
          <a:p>
            <a:pPr marL="529149" lvl="1" indent="-171450" defTabSz="914400">
              <a:lnSpc>
                <a:spcPct val="100000"/>
              </a:lnSpc>
              <a:spcBef>
                <a:spcPts val="0"/>
              </a:spcBef>
              <a:spcAft>
                <a:spcPts val="0"/>
              </a:spcAft>
            </a:pPr>
            <a:r>
              <a:rPr lang="pl-PL" sz="1600" dirty="0">
                <a:solidFill>
                  <a:srgbClr val="000000"/>
                </a:solidFill>
                <a:latin typeface="Arial"/>
              </a:rPr>
              <a:t>21 in Utilities</a:t>
            </a:r>
          </a:p>
          <a:p>
            <a:pPr marL="529149" lvl="1" indent="-171450" defTabSz="914400">
              <a:lnSpc>
                <a:spcPct val="100000"/>
              </a:lnSpc>
              <a:spcBef>
                <a:spcPts val="0"/>
              </a:spcBef>
              <a:spcAft>
                <a:spcPts val="0"/>
              </a:spcAft>
            </a:pPr>
            <a:r>
              <a:rPr lang="pl-PL" sz="1600" dirty="0">
                <a:solidFill>
                  <a:srgbClr val="000000"/>
                </a:solidFill>
                <a:latin typeface="Arial"/>
              </a:rPr>
              <a:t>8 in </a:t>
            </a:r>
            <a:r>
              <a:rPr lang="pl-PL" sz="1600" dirty="0" err="1">
                <a:solidFill>
                  <a:srgbClr val="000000"/>
                </a:solidFill>
                <a:latin typeface="Arial"/>
              </a:rPr>
              <a:t>Oil</a:t>
            </a:r>
            <a:r>
              <a:rPr lang="pl-PL" sz="1600" dirty="0">
                <a:solidFill>
                  <a:srgbClr val="000000"/>
                </a:solidFill>
                <a:latin typeface="Arial"/>
              </a:rPr>
              <a:t> &amp; </a:t>
            </a:r>
            <a:r>
              <a:rPr lang="pl-PL" sz="1600" dirty="0" err="1">
                <a:solidFill>
                  <a:srgbClr val="000000"/>
                </a:solidFill>
                <a:latin typeface="Arial"/>
              </a:rPr>
              <a:t>Gas</a:t>
            </a:r>
            <a:endParaRPr lang="pl-PL" sz="1600" dirty="0">
              <a:solidFill>
                <a:srgbClr val="000000"/>
              </a:solidFill>
              <a:latin typeface="Arial"/>
            </a:endParaRPr>
          </a:p>
          <a:p>
            <a:r>
              <a:rPr lang="pl-PL" dirty="0" err="1">
                <a:solidFill>
                  <a:schemeClr val="accent2"/>
                </a:solidFill>
              </a:rPr>
              <a:t>Confidentiality</a:t>
            </a:r>
            <a:endParaRPr lang="pl-PL" dirty="0">
              <a:solidFill>
                <a:schemeClr val="accent2"/>
              </a:solidFill>
            </a:endParaRPr>
          </a:p>
          <a:p>
            <a:pPr marL="120644" lvl="1" indent="0">
              <a:buNone/>
            </a:pPr>
            <a:r>
              <a:rPr lang="pl-PL" sz="1200" dirty="0"/>
              <a:t>NTT </a:t>
            </a:r>
            <a:r>
              <a:rPr lang="pl-PL" sz="1200" dirty="0" err="1"/>
              <a:t>has</a:t>
            </a:r>
            <a:r>
              <a:rPr lang="pl-PL" sz="1200" dirty="0"/>
              <a:t> </a:t>
            </a:r>
            <a:r>
              <a:rPr lang="pl-PL" sz="1200" dirty="0" err="1"/>
              <a:t>exacuted</a:t>
            </a:r>
            <a:r>
              <a:rPr lang="pl-PL" sz="1200" dirty="0"/>
              <a:t> </a:t>
            </a:r>
            <a:r>
              <a:rPr lang="pl-PL" sz="1200" dirty="0" err="1"/>
              <a:t>many</a:t>
            </a:r>
            <a:r>
              <a:rPr lang="pl-PL" sz="1200" dirty="0"/>
              <a:t> </a:t>
            </a:r>
            <a:r>
              <a:rPr lang="pl-PL" sz="1200" dirty="0" err="1"/>
              <a:t>cybersecurity</a:t>
            </a:r>
            <a:r>
              <a:rPr lang="pl-PL" sz="1200" dirty="0"/>
              <a:t> </a:t>
            </a:r>
            <a:r>
              <a:rPr lang="pl-PL" sz="1200" dirty="0" err="1"/>
              <a:t>projects</a:t>
            </a:r>
            <a:r>
              <a:rPr lang="pl-PL" sz="1200" dirty="0"/>
              <a:t> </a:t>
            </a:r>
            <a:r>
              <a:rPr lang="pl-PL" sz="1200" dirty="0" err="1"/>
              <a:t>within</a:t>
            </a:r>
            <a:r>
              <a:rPr lang="pl-PL" sz="1200" dirty="0"/>
              <a:t> the OT Network. </a:t>
            </a:r>
            <a:r>
              <a:rPr lang="pl-PL" sz="1200" dirty="0" err="1"/>
              <a:t>However</a:t>
            </a:r>
            <a:r>
              <a:rPr lang="pl-PL" sz="1200" dirty="0"/>
              <a:t>, </a:t>
            </a:r>
            <a:r>
              <a:rPr lang="pl-PL" sz="1200" dirty="0" err="1"/>
              <a:t>because</a:t>
            </a:r>
            <a:r>
              <a:rPr lang="pl-PL" sz="1200" dirty="0"/>
              <a:t> </a:t>
            </a:r>
            <a:r>
              <a:rPr lang="pl-PL" sz="1200" dirty="0" err="1"/>
              <a:t>it’s</a:t>
            </a:r>
            <a:r>
              <a:rPr lang="pl-PL" sz="1200" dirty="0"/>
              <a:t> </a:t>
            </a:r>
            <a:r>
              <a:rPr lang="pl-PL" sz="1200" dirty="0" err="1"/>
              <a:t>cybersecurity</a:t>
            </a:r>
            <a:r>
              <a:rPr lang="pl-PL" sz="1200" dirty="0"/>
              <a:t> in </a:t>
            </a:r>
            <a:r>
              <a:rPr lang="pl-PL" sz="1200" dirty="0" err="1"/>
              <a:t>nature</a:t>
            </a:r>
            <a:r>
              <a:rPr lang="pl-PL" sz="1200" dirty="0"/>
              <a:t>, we </a:t>
            </a:r>
            <a:r>
              <a:rPr lang="pl-PL" sz="1200" dirty="0" err="1"/>
              <a:t>take</a:t>
            </a:r>
            <a:r>
              <a:rPr lang="pl-PL" sz="1200" dirty="0"/>
              <a:t> </a:t>
            </a:r>
            <a:r>
              <a:rPr lang="pl-PL" sz="1200" dirty="0" err="1"/>
              <a:t>client</a:t>
            </a:r>
            <a:r>
              <a:rPr lang="pl-PL" sz="1200" dirty="0"/>
              <a:t> </a:t>
            </a:r>
            <a:r>
              <a:rPr lang="pl-PL" sz="1200" dirty="0" err="1"/>
              <a:t>privacy</a:t>
            </a:r>
            <a:r>
              <a:rPr lang="pl-PL" sz="1200" dirty="0"/>
              <a:t> and </a:t>
            </a:r>
            <a:r>
              <a:rPr lang="pl-PL" sz="1200" dirty="0" err="1"/>
              <a:t>confidentiality</a:t>
            </a:r>
            <a:r>
              <a:rPr lang="pl-PL" sz="1200" dirty="0"/>
              <a:t> </a:t>
            </a:r>
            <a:r>
              <a:rPr lang="pl-PL" sz="1200" dirty="0" err="1"/>
              <a:t>very</a:t>
            </a:r>
            <a:r>
              <a:rPr lang="pl-PL" sz="1200" dirty="0"/>
              <a:t> </a:t>
            </a:r>
            <a:r>
              <a:rPr lang="pl-PL" sz="1200" dirty="0" err="1"/>
              <a:t>seriously</a:t>
            </a:r>
            <a:r>
              <a:rPr lang="pl-PL" sz="1200" dirty="0"/>
              <a:t>. </a:t>
            </a:r>
          </a:p>
          <a:p>
            <a:pPr marL="120644" lvl="1" indent="0">
              <a:buNone/>
            </a:pPr>
            <a:r>
              <a:rPr lang="pl-PL" sz="1200" dirty="0" err="1"/>
              <a:t>Due</a:t>
            </a:r>
            <a:r>
              <a:rPr lang="pl-PL" sz="1200" dirty="0"/>
              <a:t> to </a:t>
            </a:r>
            <a:r>
              <a:rPr lang="pl-PL" sz="1200" dirty="0" err="1"/>
              <a:t>this</a:t>
            </a:r>
            <a:r>
              <a:rPr lang="pl-PL" sz="1200" dirty="0"/>
              <a:t>,, </a:t>
            </a:r>
            <a:r>
              <a:rPr lang="pl-PL" sz="1200" dirty="0" err="1"/>
              <a:t>we’re</a:t>
            </a:r>
            <a:r>
              <a:rPr lang="pl-PL" sz="1200" dirty="0"/>
              <a:t> not </a:t>
            </a:r>
            <a:r>
              <a:rPr lang="pl-PL" sz="1200" dirty="0" err="1"/>
              <a:t>able</a:t>
            </a:r>
            <a:r>
              <a:rPr lang="pl-PL" sz="1200" dirty="0"/>
              <a:t> to </a:t>
            </a:r>
            <a:r>
              <a:rPr lang="pl-PL" sz="1200" dirty="0" err="1"/>
              <a:t>disclose</a:t>
            </a:r>
            <a:r>
              <a:rPr lang="pl-PL" sz="1200" dirty="0"/>
              <a:t> the </a:t>
            </a:r>
            <a:r>
              <a:rPr lang="pl-PL" sz="1200" dirty="0" err="1"/>
              <a:t>actual</a:t>
            </a:r>
            <a:r>
              <a:rPr lang="pl-PL" sz="1200" dirty="0"/>
              <a:t> </a:t>
            </a:r>
            <a:r>
              <a:rPr lang="pl-PL" sz="1200" dirty="0" err="1"/>
              <a:t>client</a:t>
            </a:r>
            <a:r>
              <a:rPr lang="pl-PL" sz="1200" dirty="0"/>
              <a:t> </a:t>
            </a:r>
            <a:r>
              <a:rPr lang="pl-PL" sz="1200" dirty="0" err="1"/>
              <a:t>name</a:t>
            </a:r>
            <a:r>
              <a:rPr lang="pl-PL" sz="1200" dirty="0"/>
              <a:t> nad </a:t>
            </a:r>
            <a:r>
              <a:rPr lang="pl-PL" sz="1200" dirty="0" err="1"/>
              <a:t>contact</a:t>
            </a:r>
            <a:r>
              <a:rPr lang="pl-PL" sz="1200" dirty="0"/>
              <a:t>.</a:t>
            </a:r>
          </a:p>
          <a:p>
            <a:pPr marL="120644" lvl="1" indent="0">
              <a:buNone/>
            </a:pPr>
            <a:r>
              <a:rPr lang="pl-PL" sz="1200" dirty="0"/>
              <a:t>We </a:t>
            </a:r>
            <a:r>
              <a:rPr lang="pl-PL" sz="1200" dirty="0" err="1"/>
              <a:t>can</a:t>
            </a:r>
            <a:r>
              <a:rPr lang="pl-PL" sz="1200" dirty="0"/>
              <a:t>, </a:t>
            </a:r>
            <a:r>
              <a:rPr lang="pl-PL" sz="1200" dirty="0" err="1"/>
              <a:t>it</a:t>
            </a:r>
            <a:r>
              <a:rPr lang="pl-PL" sz="1200" dirty="0"/>
              <a:t> </a:t>
            </a:r>
            <a:r>
              <a:rPr lang="pl-PL" sz="1200" dirty="0" err="1"/>
              <a:t>you</a:t>
            </a:r>
            <a:r>
              <a:rPr lang="pl-PL" sz="1200" dirty="0"/>
              <a:t> </a:t>
            </a:r>
            <a:r>
              <a:rPr lang="pl-PL" sz="1200" dirty="0" err="1"/>
              <a:t>would</a:t>
            </a:r>
            <a:r>
              <a:rPr lang="pl-PL" sz="1200" dirty="0"/>
              <a:t> </a:t>
            </a:r>
            <a:r>
              <a:rPr lang="pl-PL" sz="1200" dirty="0" err="1"/>
              <a:t>like</a:t>
            </a:r>
            <a:r>
              <a:rPr lang="pl-PL" sz="1200" dirty="0"/>
              <a:t> to talk to </a:t>
            </a:r>
            <a:r>
              <a:rPr lang="pl-PL" sz="1200" dirty="0" err="1"/>
              <a:t>any</a:t>
            </a:r>
            <a:r>
              <a:rPr lang="pl-PL" sz="1200" dirty="0"/>
              <a:t> of </a:t>
            </a:r>
            <a:r>
              <a:rPr lang="pl-PL" sz="1200" dirty="0" err="1"/>
              <a:t>these</a:t>
            </a:r>
            <a:r>
              <a:rPr lang="pl-PL" sz="1200" dirty="0"/>
              <a:t> </a:t>
            </a:r>
            <a:r>
              <a:rPr lang="pl-PL" sz="1200" dirty="0" err="1"/>
              <a:t>clients</a:t>
            </a:r>
            <a:r>
              <a:rPr lang="pl-PL" sz="1200" dirty="0"/>
              <a:t>, </a:t>
            </a:r>
            <a:r>
              <a:rPr lang="pl-PL" sz="1200" dirty="0" err="1"/>
              <a:t>we’re</a:t>
            </a:r>
            <a:r>
              <a:rPr lang="pl-PL" sz="1200" dirty="0"/>
              <a:t> </a:t>
            </a:r>
            <a:r>
              <a:rPr lang="pl-PL" sz="1200" dirty="0" err="1"/>
              <a:t>more</a:t>
            </a:r>
            <a:r>
              <a:rPr lang="pl-PL" sz="1200" dirty="0"/>
              <a:t> </a:t>
            </a:r>
            <a:r>
              <a:rPr lang="pl-PL" sz="1200" dirty="0" err="1"/>
              <a:t>than</a:t>
            </a:r>
            <a:r>
              <a:rPr lang="pl-PL" sz="1200" dirty="0"/>
              <a:t> happy to </a:t>
            </a:r>
            <a:r>
              <a:rPr lang="pl-PL" sz="1200" dirty="0" err="1"/>
              <a:t>facilitate</a:t>
            </a:r>
            <a:r>
              <a:rPr lang="pl-PL" sz="1200" dirty="0"/>
              <a:t> 1 on 1 </a:t>
            </a:r>
            <a:r>
              <a:rPr lang="pl-PL" sz="1200" dirty="0" err="1"/>
              <a:t>confidential</a:t>
            </a:r>
            <a:r>
              <a:rPr lang="pl-PL" sz="1200" dirty="0"/>
              <a:t> </a:t>
            </a:r>
            <a:r>
              <a:rPr lang="pl-PL" sz="1200" dirty="0" err="1"/>
              <a:t>conversation</a:t>
            </a:r>
            <a:r>
              <a:rPr lang="pl-PL" sz="1200" dirty="0"/>
              <a:t> with </a:t>
            </a:r>
            <a:r>
              <a:rPr lang="pl-PL" sz="1200" dirty="0" err="1"/>
              <a:t>these</a:t>
            </a:r>
            <a:r>
              <a:rPr lang="pl-PL" sz="1200" dirty="0"/>
              <a:t> </a:t>
            </a:r>
            <a:r>
              <a:rPr lang="pl-PL" sz="1200" dirty="0" err="1"/>
              <a:t>clients</a:t>
            </a:r>
            <a:r>
              <a:rPr lang="pl-PL" sz="1200" dirty="0"/>
              <a:t>.</a:t>
            </a:r>
          </a:p>
          <a:p>
            <a:pPr algn="ctr">
              <a:spcBef>
                <a:spcPts val="0"/>
              </a:spcBef>
              <a:spcAft>
                <a:spcPts val="0"/>
              </a:spcAft>
            </a:pPr>
            <a:endParaRPr lang="pl-PL" dirty="0">
              <a:solidFill>
                <a:schemeClr val="accent2"/>
              </a:solidFill>
              <a:latin typeface="Arial" panose="020B0604020202020204" pitchFamily="34" charset="0"/>
              <a:cs typeface="Arial" panose="020B0604020202020204" pitchFamily="34" charset="0"/>
              <a:sym typeface="Calibri"/>
            </a:endParaRPr>
          </a:p>
          <a:p>
            <a:pPr algn="ctr">
              <a:spcBef>
                <a:spcPts val="0"/>
              </a:spcBef>
              <a:spcAft>
                <a:spcPts val="0"/>
              </a:spcAft>
            </a:pPr>
            <a:endParaRPr lang="en-US" dirty="0">
              <a:solidFill>
                <a:schemeClr val="accent2"/>
              </a:solidFill>
              <a:latin typeface="Arial" panose="020B0604020202020204" pitchFamily="34" charset="0"/>
              <a:cs typeface="Arial" panose="020B0604020202020204" pitchFamily="34" charset="0"/>
              <a:sym typeface="Calibri"/>
            </a:endParaRPr>
          </a:p>
        </p:txBody>
      </p:sp>
      <p:sp>
        <p:nvSpPr>
          <p:cNvPr id="11" name="Rounded Rectangle 10">
            <a:extLst>
              <a:ext uri="{FF2B5EF4-FFF2-40B4-BE49-F238E27FC236}">
                <a16:creationId xmlns:a16="http://schemas.microsoft.com/office/drawing/2014/main" id="{BDBF58A9-0932-5B4D-BCF4-AF0033C0EB1B}"/>
              </a:ext>
            </a:extLst>
          </p:cNvPr>
          <p:cNvSpPr/>
          <p:nvPr/>
        </p:nvSpPr>
        <p:spPr>
          <a:xfrm>
            <a:off x="5387665" y="1245455"/>
            <a:ext cx="6420677" cy="1617016"/>
          </a:xfrm>
          <a:prstGeom prst="roundRect">
            <a:avLst>
              <a:gd name="adj" fmla="val 4374"/>
            </a:avLst>
          </a:prstGeom>
          <a:noFill/>
          <a:ln w="19050">
            <a:solidFill>
              <a:schemeClr val="accent5">
                <a:lumMod val="40000"/>
                <a:lumOff val="6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10000"/>
              </a:lnSpc>
              <a:spcBef>
                <a:spcPts val="200"/>
              </a:spcBef>
              <a:spcAft>
                <a:spcPts val="200"/>
              </a:spcAft>
              <a:buClrTx/>
              <a:buSzTx/>
              <a:buFontTx/>
              <a:buNone/>
              <a:tabLst/>
              <a:defRPr/>
            </a:pPr>
            <a:endParaRPr kumimoji="0" lang="en-US" sz="1600" b="0" i="0" u="none" strike="noStrike" kern="1200" cap="none" spc="0" normalizeH="0" baseline="0" noProof="0" dirty="0">
              <a:ln>
                <a:noFill/>
              </a:ln>
              <a:solidFill>
                <a:srgbClr val="FFFFFF"/>
              </a:solidFill>
              <a:effectLst/>
              <a:uLnTx/>
              <a:uFillTx/>
              <a:latin typeface="Arial"/>
              <a:ea typeface="+mn-ea"/>
              <a:cs typeface="+mn-cs"/>
            </a:endParaRPr>
          </a:p>
        </p:txBody>
      </p:sp>
      <p:grpSp>
        <p:nvGrpSpPr>
          <p:cNvPr id="22" name="Group 21">
            <a:extLst>
              <a:ext uri="{FF2B5EF4-FFF2-40B4-BE49-F238E27FC236}">
                <a16:creationId xmlns:a16="http://schemas.microsoft.com/office/drawing/2014/main" id="{CF865884-262D-4667-AEC0-5632A6F1F543}"/>
              </a:ext>
            </a:extLst>
          </p:cNvPr>
          <p:cNvGrpSpPr/>
          <p:nvPr/>
        </p:nvGrpSpPr>
        <p:grpSpPr>
          <a:xfrm>
            <a:off x="1496468" y="3244984"/>
            <a:ext cx="1201951" cy="1201951"/>
            <a:chOff x="464629" y="2422050"/>
            <a:chExt cx="901463" cy="901463"/>
          </a:xfrm>
        </p:grpSpPr>
        <p:sp>
          <p:nvSpPr>
            <p:cNvPr id="23" name="Oval 22">
              <a:extLst>
                <a:ext uri="{FF2B5EF4-FFF2-40B4-BE49-F238E27FC236}">
                  <a16:creationId xmlns:a16="http://schemas.microsoft.com/office/drawing/2014/main" id="{04406C71-7856-4F15-81B9-52322405BAA0}"/>
                </a:ext>
              </a:extLst>
            </p:cNvPr>
            <p:cNvSpPr/>
            <p:nvPr/>
          </p:nvSpPr>
          <p:spPr>
            <a:xfrm>
              <a:off x="464629" y="2422050"/>
              <a:ext cx="901463" cy="901463"/>
            </a:xfrm>
            <a:prstGeom prst="ellipse">
              <a:avLst/>
            </a:prstGeom>
            <a:noFill/>
            <a:ln w="19050">
              <a:solidFill>
                <a:schemeClr val="accent5">
                  <a:lumMod val="40000"/>
                  <a:lumOff val="6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48000" tIns="48000" rIns="48000" bIns="48000" rtlCol="0" anchor="ctr"/>
            <a:lstStyle/>
            <a:p>
              <a:pPr algn="ctr">
                <a:lnSpc>
                  <a:spcPct val="110000"/>
                </a:lnSpc>
                <a:spcBef>
                  <a:spcPts val="267"/>
                </a:spcBef>
                <a:spcAft>
                  <a:spcPts val="267"/>
                </a:spcAft>
              </a:pPr>
              <a:endParaRPr lang="en-US" sz="2133"/>
            </a:p>
          </p:txBody>
        </p:sp>
        <p:sp>
          <p:nvSpPr>
            <p:cNvPr id="24" name="Oval 23">
              <a:extLst>
                <a:ext uri="{FF2B5EF4-FFF2-40B4-BE49-F238E27FC236}">
                  <a16:creationId xmlns:a16="http://schemas.microsoft.com/office/drawing/2014/main" id="{E4CB4853-4F0C-4495-8F13-68CF53ABD1B0}"/>
                </a:ext>
              </a:extLst>
            </p:cNvPr>
            <p:cNvSpPr/>
            <p:nvPr/>
          </p:nvSpPr>
          <p:spPr>
            <a:xfrm>
              <a:off x="547264" y="2504685"/>
              <a:ext cx="736192" cy="736192"/>
            </a:xfrm>
            <a:prstGeom prst="ellipse">
              <a:avLst/>
            </a:prstGeom>
            <a:solidFill>
              <a:schemeClr val="accent5">
                <a:lumMod val="40000"/>
                <a:lumOff val="60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lIns="48000" tIns="48000" rIns="48000" bIns="48000" rtlCol="0" anchor="ctr"/>
            <a:lstStyle/>
            <a:p>
              <a:pPr algn="ctr">
                <a:lnSpc>
                  <a:spcPct val="110000"/>
                </a:lnSpc>
                <a:spcBef>
                  <a:spcPts val="267"/>
                </a:spcBef>
                <a:spcAft>
                  <a:spcPts val="267"/>
                </a:spcAft>
              </a:pPr>
              <a:endParaRPr lang="en-US" sz="2133"/>
            </a:p>
          </p:txBody>
        </p:sp>
      </p:grpSp>
      <p:pic>
        <p:nvPicPr>
          <p:cNvPr id="25" name="Graphic 24">
            <a:extLst>
              <a:ext uri="{FF2B5EF4-FFF2-40B4-BE49-F238E27FC236}">
                <a16:creationId xmlns:a16="http://schemas.microsoft.com/office/drawing/2014/main" id="{50CC1892-6385-4746-869D-85BCAE7A50C2}"/>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820300" y="3568816"/>
            <a:ext cx="554283" cy="554283"/>
          </a:xfrm>
          <a:prstGeom prst="rect">
            <a:avLst/>
          </a:prstGeom>
        </p:spPr>
      </p:pic>
    </p:spTree>
    <p:extLst>
      <p:ext uri="{BB962C8B-B14F-4D97-AF65-F5344CB8AC3E}">
        <p14:creationId xmlns:p14="http://schemas.microsoft.com/office/powerpoint/2010/main" val="3216903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10" name="Picture Placeholder 12">
            <a:extLst>
              <a:ext uri="{FF2B5EF4-FFF2-40B4-BE49-F238E27FC236}">
                <a16:creationId xmlns:a16="http://schemas.microsoft.com/office/drawing/2014/main" id="{0DCF8B87-CD2B-C246-9A5B-FC9F02561A01}"/>
              </a:ext>
            </a:extLst>
          </p:cNvPr>
          <p:cNvPicPr>
            <a:picLocks noGrp="1" noChangeAspect="1"/>
          </p:cNvPicPr>
          <p:nvPr>
            <p:ph type="pic" sz="quarter" idx="11"/>
          </p:nvPr>
        </p:nvPicPr>
        <p:blipFill>
          <a:blip r:embed="rId3" cstate="print">
            <a:extLst>
              <a:ext uri="{28A0092B-C50C-407E-A947-70E740481C1C}">
                <a14:useLocalDpi xmlns:a14="http://schemas.microsoft.com/office/drawing/2010/main"/>
              </a:ext>
            </a:extLst>
          </a:blip>
          <a:srcRect/>
          <a:stretch/>
        </p:blipFill>
        <p:spPr>
          <a:prstGeom prst="rect">
            <a:avLst/>
          </a:prstGeom>
        </p:spPr>
      </p:pic>
      <p:sp>
        <p:nvSpPr>
          <p:cNvPr id="11" name="Rectangle 10">
            <a:extLst>
              <a:ext uri="{FF2B5EF4-FFF2-40B4-BE49-F238E27FC236}">
                <a16:creationId xmlns:a16="http://schemas.microsoft.com/office/drawing/2014/main" id="{DCD2993B-58AD-594F-B67E-27027B340ECD}"/>
              </a:ext>
            </a:extLst>
          </p:cNvPr>
          <p:cNvSpPr/>
          <p:nvPr/>
        </p:nvSpPr>
        <p:spPr>
          <a:xfrm>
            <a:off x="0" y="4927"/>
            <a:ext cx="12192000" cy="6853073"/>
          </a:xfrm>
          <a:prstGeom prst="rect">
            <a:avLst/>
          </a:prstGeom>
          <a:gradFill>
            <a:gsLst>
              <a:gs pos="0">
                <a:schemeClr val="tx1">
                  <a:lumMod val="0"/>
                  <a:alpha val="48000"/>
                </a:schemeClr>
              </a:gs>
              <a:gs pos="100000">
                <a:schemeClr val="tx1">
                  <a:lumMod val="0"/>
                  <a:alpha val="20000"/>
                </a:schemeClr>
              </a:gs>
            </a:gsLst>
            <a:lin ang="16200000" scaled="1"/>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48000" tIns="48000" rIns="48000" bIns="48000" rtlCol="0" anchor="ctr"/>
          <a:lstStyle/>
          <a:p>
            <a:pPr algn="ctr" defTabSz="1219170">
              <a:lnSpc>
                <a:spcPct val="110000"/>
              </a:lnSpc>
              <a:spcBef>
                <a:spcPts val="267"/>
              </a:spcBef>
              <a:spcAft>
                <a:spcPts val="267"/>
              </a:spcAft>
              <a:defRPr/>
            </a:pPr>
            <a:endParaRPr lang="en-US" sz="2133" dirty="0">
              <a:solidFill>
                <a:srgbClr val="FFFFFF"/>
              </a:solidFill>
              <a:latin typeface="Arial"/>
            </a:endParaRPr>
          </a:p>
        </p:txBody>
      </p:sp>
      <p:pic>
        <p:nvPicPr>
          <p:cNvPr id="9" name="Picture 8">
            <a:extLst>
              <a:ext uri="{FF2B5EF4-FFF2-40B4-BE49-F238E27FC236}">
                <a16:creationId xmlns:a16="http://schemas.microsoft.com/office/drawing/2014/main" id="{1729F560-CA07-44AE-9CFF-F4C7005D6EDE}"/>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716343" y="470080"/>
            <a:ext cx="2538724" cy="1193537"/>
          </a:xfrm>
          <a:prstGeom prst="rect">
            <a:avLst/>
          </a:prstGeom>
        </p:spPr>
      </p:pic>
      <p:sp>
        <p:nvSpPr>
          <p:cNvPr id="6" name="Title 16">
            <a:extLst>
              <a:ext uri="{FF2B5EF4-FFF2-40B4-BE49-F238E27FC236}">
                <a16:creationId xmlns:a16="http://schemas.microsoft.com/office/drawing/2014/main" id="{EF933353-DDBD-7C42-B645-E20F67E4057C}"/>
              </a:ext>
            </a:extLst>
          </p:cNvPr>
          <p:cNvSpPr txBox="1">
            <a:spLocks/>
          </p:cNvSpPr>
          <p:nvPr/>
        </p:nvSpPr>
        <p:spPr>
          <a:xfrm>
            <a:off x="801760" y="3932906"/>
            <a:ext cx="10897395" cy="2075221"/>
          </a:xfrm>
          <a:prstGeom prst="rect">
            <a:avLst/>
          </a:prstGeom>
        </p:spPr>
        <p:txBody>
          <a:bodyPr anchor="ctr"/>
          <a:lstStyle>
            <a:lvl1pPr algn="l" defTabSz="914400" rtl="0" eaLnBrk="1" latinLnBrk="0" hangingPunct="1">
              <a:lnSpc>
                <a:spcPct val="120000"/>
              </a:lnSpc>
              <a:spcBef>
                <a:spcPts val="200"/>
              </a:spcBef>
              <a:spcAft>
                <a:spcPts val="200"/>
              </a:spcAft>
              <a:buNone/>
              <a:defRPr sz="2000" kern="1200" baseline="0">
                <a:solidFill>
                  <a:schemeClr val="bg1"/>
                </a:solidFill>
                <a:latin typeface="+mj-lt"/>
                <a:ea typeface="+mj-ea"/>
                <a:cs typeface="+mj-cs"/>
              </a:defRPr>
            </a:lvl1pPr>
          </a:lstStyle>
          <a:p>
            <a:pPr defTabSz="1219170">
              <a:lnSpc>
                <a:spcPct val="100000"/>
              </a:lnSpc>
              <a:spcBef>
                <a:spcPts val="267"/>
              </a:spcBef>
              <a:spcAft>
                <a:spcPts val="267"/>
              </a:spcAft>
              <a:defRPr/>
            </a:pPr>
            <a:r>
              <a:rPr lang="en-GB" sz="7200" b="1" dirty="0">
                <a:solidFill>
                  <a:srgbClr val="FFFFFF"/>
                </a:solidFill>
                <a:latin typeface="Arial"/>
              </a:rPr>
              <a:t>Together we do </a:t>
            </a:r>
            <a:br>
              <a:rPr lang="en-GB" sz="7200" b="1" dirty="0">
                <a:solidFill>
                  <a:srgbClr val="FFFFFF"/>
                </a:solidFill>
                <a:latin typeface="Arial"/>
              </a:rPr>
            </a:br>
            <a:r>
              <a:rPr lang="en-GB" sz="7200" b="1" dirty="0">
                <a:solidFill>
                  <a:srgbClr val="FFFFFF"/>
                </a:solidFill>
                <a:latin typeface="Arial"/>
              </a:rPr>
              <a:t>great things</a:t>
            </a:r>
          </a:p>
        </p:txBody>
      </p:sp>
    </p:spTree>
    <p:extLst>
      <p:ext uri="{BB962C8B-B14F-4D97-AF65-F5344CB8AC3E}">
        <p14:creationId xmlns:p14="http://schemas.microsoft.com/office/powerpoint/2010/main" val="21120183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2DC6F52-30A5-684E-90DD-4C76F5A8428A}"/>
              </a:ext>
            </a:extLst>
          </p:cNvPr>
          <p:cNvSpPr/>
          <p:nvPr/>
        </p:nvSpPr>
        <p:spPr>
          <a:xfrm>
            <a:off x="10137291" y="0"/>
            <a:ext cx="2046299" cy="1077941"/>
          </a:xfrm>
          <a:prstGeom prst="rect">
            <a:avLst/>
          </a:prstGeom>
          <a:solidFill>
            <a:schemeClr val="accent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fontAlgn="auto">
              <a:lnSpc>
                <a:spcPct val="110000"/>
              </a:lnSpc>
              <a:spcBef>
                <a:spcPts val="200"/>
              </a:spcBef>
              <a:spcAft>
                <a:spcPts val="200"/>
              </a:spcAft>
            </a:pPr>
            <a:endParaRPr lang="en-US" sz="1600" dirty="0"/>
          </a:p>
        </p:txBody>
      </p:sp>
      <p:pic>
        <p:nvPicPr>
          <p:cNvPr id="5" name="Picture 4" descr="A picture containing outdoor, track, many, large&#10;&#10;Description automatically generated">
            <a:extLst>
              <a:ext uri="{FF2B5EF4-FFF2-40B4-BE49-F238E27FC236}">
                <a16:creationId xmlns:a16="http://schemas.microsoft.com/office/drawing/2014/main" id="{B5ADE48A-4953-0D4B-BB0E-69DD0FFEDA44}"/>
              </a:ext>
            </a:extLst>
          </p:cNvPr>
          <p:cNvPicPr>
            <a:picLocks noChangeAspect="1"/>
          </p:cNvPicPr>
          <p:nvPr/>
        </p:nvPicPr>
        <p:blipFill rotWithShape="1">
          <a:blip r:embed="rId3" cstate="email">
            <a:alphaModFix amt="85000"/>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47" name="Rectangle 46">
            <a:extLst>
              <a:ext uri="{FF2B5EF4-FFF2-40B4-BE49-F238E27FC236}">
                <a16:creationId xmlns:a16="http://schemas.microsoft.com/office/drawing/2014/main" id="{C9FE6F47-ABF5-704F-A45C-C446C8AA82D9}"/>
              </a:ext>
            </a:extLst>
          </p:cNvPr>
          <p:cNvSpPr/>
          <p:nvPr/>
        </p:nvSpPr>
        <p:spPr>
          <a:xfrm>
            <a:off x="-8410" y="4927"/>
            <a:ext cx="12192000" cy="6853073"/>
          </a:xfrm>
          <a:prstGeom prst="rect">
            <a:avLst/>
          </a:prstGeom>
          <a:gradFill>
            <a:gsLst>
              <a:gs pos="0">
                <a:schemeClr val="tx1">
                  <a:lumMod val="0"/>
                  <a:alpha val="57000"/>
                </a:schemeClr>
              </a:gs>
              <a:gs pos="100000">
                <a:schemeClr val="tx1">
                  <a:lumMod val="0"/>
                  <a:alpha val="30000"/>
                </a:schemeClr>
              </a:gs>
            </a:gsLst>
            <a:lin ang="16200000" scaled="1"/>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48000" tIns="48000" rIns="48000" bIns="48000" rtlCol="0" anchor="ctr"/>
          <a:lstStyle/>
          <a:p>
            <a:pPr algn="ctr" defTabSz="1219170">
              <a:lnSpc>
                <a:spcPct val="110000"/>
              </a:lnSpc>
              <a:spcBef>
                <a:spcPts val="267"/>
              </a:spcBef>
              <a:spcAft>
                <a:spcPts val="267"/>
              </a:spcAft>
              <a:defRPr/>
            </a:pPr>
            <a:endParaRPr lang="en-US" sz="2133" dirty="0">
              <a:solidFill>
                <a:srgbClr val="FFFFFF"/>
              </a:solidFill>
              <a:latin typeface="Arial"/>
            </a:endParaRPr>
          </a:p>
        </p:txBody>
      </p:sp>
      <p:sp>
        <p:nvSpPr>
          <p:cNvPr id="48" name="Title 1">
            <a:extLst>
              <a:ext uri="{FF2B5EF4-FFF2-40B4-BE49-F238E27FC236}">
                <a16:creationId xmlns:a16="http://schemas.microsoft.com/office/drawing/2014/main" id="{8E0C23C1-94D6-F94D-A609-35FEF1545E79}"/>
              </a:ext>
            </a:extLst>
          </p:cNvPr>
          <p:cNvSpPr txBox="1">
            <a:spLocks/>
          </p:cNvSpPr>
          <p:nvPr/>
        </p:nvSpPr>
        <p:spPr>
          <a:xfrm>
            <a:off x="298555" y="284190"/>
            <a:ext cx="11448411" cy="793751"/>
          </a:xfrm>
          <a:prstGeom prst="rect">
            <a:avLst/>
          </a:prstGeom>
        </p:spPr>
        <p:txBody>
          <a:bodyPr anchor="ctr"/>
          <a:lstStyle>
            <a:lvl1pPr algn="l" defTabSz="914400" rtl="0" eaLnBrk="1" latinLnBrk="0" hangingPunct="1">
              <a:lnSpc>
                <a:spcPct val="120000"/>
              </a:lnSpc>
              <a:spcBef>
                <a:spcPts val="200"/>
              </a:spcBef>
              <a:spcAft>
                <a:spcPts val="200"/>
              </a:spcAft>
              <a:buNone/>
              <a:defRPr sz="2000" b="1" kern="1200" baseline="0">
                <a:solidFill>
                  <a:srgbClr val="FFFFFF"/>
                </a:solidFill>
                <a:latin typeface="Arial"/>
                <a:ea typeface="+mj-ea"/>
                <a:cs typeface="Arial"/>
              </a:defRPr>
            </a:lvl1pPr>
          </a:lstStyle>
          <a:p>
            <a:pPr algn="ctr" defTabSz="1219170">
              <a:lnSpc>
                <a:spcPct val="100000"/>
              </a:lnSpc>
              <a:spcBef>
                <a:spcPts val="267"/>
              </a:spcBef>
              <a:spcAft>
                <a:spcPts val="267"/>
              </a:spcAft>
              <a:defRPr/>
            </a:pPr>
            <a:r>
              <a:rPr lang="en-US" sz="4267" dirty="0"/>
              <a:t>IT and OT are converging</a:t>
            </a:r>
          </a:p>
        </p:txBody>
      </p:sp>
      <p:grpSp>
        <p:nvGrpSpPr>
          <p:cNvPr id="9" name="Group 8">
            <a:extLst>
              <a:ext uri="{FF2B5EF4-FFF2-40B4-BE49-F238E27FC236}">
                <a16:creationId xmlns:a16="http://schemas.microsoft.com/office/drawing/2014/main" id="{F7A0434A-73D9-5C4E-B2C9-DEB15B84D5B4}"/>
              </a:ext>
            </a:extLst>
          </p:cNvPr>
          <p:cNvGrpSpPr/>
          <p:nvPr/>
        </p:nvGrpSpPr>
        <p:grpSpPr>
          <a:xfrm>
            <a:off x="811863" y="1258813"/>
            <a:ext cx="10601234" cy="629919"/>
            <a:chOff x="870857" y="1872344"/>
            <a:chExt cx="10601234" cy="629919"/>
          </a:xfrm>
        </p:grpSpPr>
        <p:sp>
          <p:nvSpPr>
            <p:cNvPr id="10" name="Rounded Rectangle 9">
              <a:extLst>
                <a:ext uri="{FF2B5EF4-FFF2-40B4-BE49-F238E27FC236}">
                  <a16:creationId xmlns:a16="http://schemas.microsoft.com/office/drawing/2014/main" id="{39EE2F3D-5F10-4CF8-97ED-4EFD93EE92B9}"/>
                </a:ext>
              </a:extLst>
            </p:cNvPr>
            <p:cNvSpPr/>
            <p:nvPr/>
          </p:nvSpPr>
          <p:spPr>
            <a:xfrm>
              <a:off x="870857" y="1872344"/>
              <a:ext cx="2551611" cy="627017"/>
            </a:xfrm>
            <a:prstGeom prst="roundRect">
              <a:avLst>
                <a:gd name="adj" fmla="val 5126"/>
              </a:avLst>
            </a:prstGeom>
            <a:solidFill>
              <a:schemeClr val="accent2">
                <a:lumMod val="20000"/>
                <a:lumOff val="8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48000" tIns="48000" rIns="48000" bIns="48000" rtlCol="0" anchor="ctr"/>
            <a:lstStyle/>
            <a:p>
              <a:pPr algn="ctr" defTabSz="1219170">
                <a:lnSpc>
                  <a:spcPct val="110000"/>
                </a:lnSpc>
                <a:spcBef>
                  <a:spcPts val="267"/>
                </a:spcBef>
                <a:spcAft>
                  <a:spcPts val="267"/>
                </a:spcAft>
              </a:pPr>
              <a:r>
                <a:rPr lang="en-US" sz="2133" b="1" dirty="0">
                  <a:solidFill>
                    <a:schemeClr val="accent2"/>
                  </a:solidFill>
                  <a:latin typeface="Arial"/>
                </a:rPr>
                <a:t>Cost</a:t>
              </a:r>
            </a:p>
          </p:txBody>
        </p:sp>
        <p:sp>
          <p:nvSpPr>
            <p:cNvPr id="43" name="Rounded Rectangle 42">
              <a:extLst>
                <a:ext uri="{FF2B5EF4-FFF2-40B4-BE49-F238E27FC236}">
                  <a16:creationId xmlns:a16="http://schemas.microsoft.com/office/drawing/2014/main" id="{AE2E5FC5-7F5F-4308-ABB7-028CE80C27A7}"/>
                </a:ext>
              </a:extLst>
            </p:cNvPr>
            <p:cNvSpPr/>
            <p:nvPr/>
          </p:nvSpPr>
          <p:spPr>
            <a:xfrm>
              <a:off x="3564709" y="1875246"/>
              <a:ext cx="2551611" cy="627017"/>
            </a:xfrm>
            <a:prstGeom prst="roundRect">
              <a:avLst>
                <a:gd name="adj" fmla="val 6175"/>
              </a:avLst>
            </a:prstGeom>
            <a:solidFill>
              <a:schemeClr val="accent2">
                <a:lumMod val="20000"/>
                <a:lumOff val="8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48000" tIns="48000" rIns="48000" bIns="48000" rtlCol="0" anchor="ctr"/>
            <a:lstStyle/>
            <a:p>
              <a:pPr algn="ctr" defTabSz="1219170">
                <a:lnSpc>
                  <a:spcPct val="110000"/>
                </a:lnSpc>
                <a:spcBef>
                  <a:spcPts val="267"/>
                </a:spcBef>
                <a:spcAft>
                  <a:spcPts val="267"/>
                </a:spcAft>
              </a:pPr>
              <a:r>
                <a:rPr lang="en-US" sz="2133" b="1" dirty="0">
                  <a:solidFill>
                    <a:schemeClr val="accent2"/>
                  </a:solidFill>
                  <a:latin typeface="Arial"/>
                </a:rPr>
                <a:t>Performance</a:t>
              </a:r>
            </a:p>
          </p:txBody>
        </p:sp>
        <p:sp>
          <p:nvSpPr>
            <p:cNvPr id="50" name="Rounded Rectangle 49">
              <a:extLst>
                <a:ext uri="{FF2B5EF4-FFF2-40B4-BE49-F238E27FC236}">
                  <a16:creationId xmlns:a16="http://schemas.microsoft.com/office/drawing/2014/main" id="{D3341D84-FC66-452A-B722-10DEA00C21D9}"/>
                </a:ext>
              </a:extLst>
            </p:cNvPr>
            <p:cNvSpPr/>
            <p:nvPr/>
          </p:nvSpPr>
          <p:spPr>
            <a:xfrm>
              <a:off x="6246949" y="1875246"/>
              <a:ext cx="2551611" cy="627017"/>
            </a:xfrm>
            <a:prstGeom prst="roundRect">
              <a:avLst>
                <a:gd name="adj" fmla="val 7225"/>
              </a:avLst>
            </a:prstGeom>
            <a:solidFill>
              <a:schemeClr val="accent2">
                <a:lumMod val="20000"/>
                <a:lumOff val="8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48000" tIns="48000" rIns="48000" bIns="48000" rtlCol="0" anchor="ctr"/>
            <a:lstStyle/>
            <a:p>
              <a:pPr algn="ctr" defTabSz="1219170">
                <a:lnSpc>
                  <a:spcPct val="110000"/>
                </a:lnSpc>
                <a:spcBef>
                  <a:spcPts val="267"/>
                </a:spcBef>
                <a:spcAft>
                  <a:spcPts val="267"/>
                </a:spcAft>
              </a:pPr>
              <a:r>
                <a:rPr lang="en-US" sz="2133" b="1" dirty="0">
                  <a:solidFill>
                    <a:schemeClr val="accent2"/>
                  </a:solidFill>
                  <a:latin typeface="Arial"/>
                </a:rPr>
                <a:t>Productivity</a:t>
              </a:r>
            </a:p>
          </p:txBody>
        </p:sp>
        <p:sp>
          <p:nvSpPr>
            <p:cNvPr id="52" name="Rounded Rectangle 51">
              <a:extLst>
                <a:ext uri="{FF2B5EF4-FFF2-40B4-BE49-F238E27FC236}">
                  <a16:creationId xmlns:a16="http://schemas.microsoft.com/office/drawing/2014/main" id="{7367CA9D-3FE7-4819-B268-4F3FE750ECF6}"/>
                </a:ext>
              </a:extLst>
            </p:cNvPr>
            <p:cNvSpPr/>
            <p:nvPr/>
          </p:nvSpPr>
          <p:spPr>
            <a:xfrm>
              <a:off x="8920480" y="1875246"/>
              <a:ext cx="2551611" cy="627017"/>
            </a:xfrm>
            <a:prstGeom prst="roundRect">
              <a:avLst>
                <a:gd name="adj" fmla="val 7225"/>
              </a:avLst>
            </a:prstGeom>
            <a:solidFill>
              <a:schemeClr val="accent2">
                <a:lumMod val="20000"/>
                <a:lumOff val="8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48000" tIns="48000" rIns="48000" bIns="48000" rtlCol="0" anchor="ctr"/>
            <a:lstStyle/>
            <a:p>
              <a:pPr algn="ctr" defTabSz="1219170">
                <a:lnSpc>
                  <a:spcPct val="110000"/>
                </a:lnSpc>
                <a:spcBef>
                  <a:spcPts val="267"/>
                </a:spcBef>
                <a:spcAft>
                  <a:spcPts val="267"/>
                </a:spcAft>
              </a:pPr>
              <a:r>
                <a:rPr lang="en-US" sz="2133" b="1" dirty="0">
                  <a:solidFill>
                    <a:schemeClr val="accent2"/>
                  </a:solidFill>
                  <a:latin typeface="Arial"/>
                </a:rPr>
                <a:t>Agility</a:t>
              </a:r>
            </a:p>
          </p:txBody>
        </p:sp>
      </p:grpSp>
      <p:grpSp>
        <p:nvGrpSpPr>
          <p:cNvPr id="12" name="Group 11">
            <a:extLst>
              <a:ext uri="{FF2B5EF4-FFF2-40B4-BE49-F238E27FC236}">
                <a16:creationId xmlns:a16="http://schemas.microsoft.com/office/drawing/2014/main" id="{A2CC808F-FE43-754E-9178-B0AE81897FDE}"/>
              </a:ext>
            </a:extLst>
          </p:cNvPr>
          <p:cNvGrpSpPr/>
          <p:nvPr/>
        </p:nvGrpSpPr>
        <p:grpSpPr>
          <a:xfrm>
            <a:off x="479500" y="2808744"/>
            <a:ext cx="11175459" cy="1184958"/>
            <a:chOff x="525385" y="3434079"/>
            <a:chExt cx="11175459" cy="843708"/>
          </a:xfrm>
        </p:grpSpPr>
        <p:sp>
          <p:nvSpPr>
            <p:cNvPr id="40" name="Rectangle: Rounded Corners 11">
              <a:extLst>
                <a:ext uri="{FF2B5EF4-FFF2-40B4-BE49-F238E27FC236}">
                  <a16:creationId xmlns:a16="http://schemas.microsoft.com/office/drawing/2014/main" id="{66DB893D-513E-7A4F-8EC0-676289C604A4}"/>
                </a:ext>
              </a:extLst>
            </p:cNvPr>
            <p:cNvSpPr/>
            <p:nvPr/>
          </p:nvSpPr>
          <p:spPr>
            <a:xfrm>
              <a:off x="525385" y="3811710"/>
              <a:ext cx="1707983" cy="455492"/>
            </a:xfrm>
            <a:prstGeom prst="roundRect">
              <a:avLst>
                <a:gd name="adj" fmla="val 4327"/>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lIns="48000" tIns="48000" rIns="48000" bIns="48000" rtlCol="0" anchor="ctr"/>
            <a:lstStyle/>
            <a:p>
              <a:pPr algn="ctr" defTabSz="1219170">
                <a:spcBef>
                  <a:spcPts val="267"/>
                </a:spcBef>
                <a:spcAft>
                  <a:spcPts val="267"/>
                </a:spcAft>
              </a:pPr>
              <a:r>
                <a:rPr lang="en-GB" sz="1400" b="1" dirty="0">
                  <a:solidFill>
                    <a:srgbClr val="FFFFFF"/>
                  </a:solidFill>
                  <a:latin typeface="Arial"/>
                </a:rPr>
                <a:t>Big data and </a:t>
              </a:r>
              <a:br>
                <a:rPr lang="en-GB" sz="1400" b="1" dirty="0">
                  <a:solidFill>
                    <a:srgbClr val="FFFFFF"/>
                  </a:solidFill>
                  <a:latin typeface="Arial"/>
                </a:rPr>
              </a:br>
              <a:r>
                <a:rPr lang="en-GB" sz="1400" b="1" dirty="0">
                  <a:solidFill>
                    <a:srgbClr val="FFFFFF"/>
                  </a:solidFill>
                  <a:latin typeface="Arial"/>
                </a:rPr>
                <a:t>data analytics</a:t>
              </a:r>
            </a:p>
          </p:txBody>
        </p:sp>
        <p:sp>
          <p:nvSpPr>
            <p:cNvPr id="41" name="Rectangle: Rounded Corners 12">
              <a:extLst>
                <a:ext uri="{FF2B5EF4-FFF2-40B4-BE49-F238E27FC236}">
                  <a16:creationId xmlns:a16="http://schemas.microsoft.com/office/drawing/2014/main" id="{702AB45B-0806-E449-B950-14DF195A958B}"/>
                </a:ext>
              </a:extLst>
            </p:cNvPr>
            <p:cNvSpPr/>
            <p:nvPr/>
          </p:nvSpPr>
          <p:spPr>
            <a:xfrm>
              <a:off x="2418879" y="3814357"/>
              <a:ext cx="1707983" cy="455492"/>
            </a:xfrm>
            <a:prstGeom prst="roundRect">
              <a:avLst>
                <a:gd name="adj" fmla="val 5355"/>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lIns="48000" tIns="48000" rIns="48000" bIns="48000" rtlCol="0" anchor="ctr"/>
            <a:lstStyle/>
            <a:p>
              <a:pPr algn="ctr" defTabSz="1219170">
                <a:spcBef>
                  <a:spcPts val="267"/>
                </a:spcBef>
                <a:spcAft>
                  <a:spcPts val="267"/>
                </a:spcAft>
              </a:pPr>
              <a:r>
                <a:rPr lang="en-GB" sz="1400" b="1" dirty="0">
                  <a:solidFill>
                    <a:srgbClr val="FFFFFF"/>
                  </a:solidFill>
                  <a:latin typeface="Arial"/>
                </a:rPr>
                <a:t>Cloud computing </a:t>
              </a:r>
            </a:p>
          </p:txBody>
        </p:sp>
        <p:sp>
          <p:nvSpPr>
            <p:cNvPr id="42" name="Rectangle: Rounded Corners 13">
              <a:extLst>
                <a:ext uri="{FF2B5EF4-FFF2-40B4-BE49-F238E27FC236}">
                  <a16:creationId xmlns:a16="http://schemas.microsoft.com/office/drawing/2014/main" id="{60E1F3AE-26EF-D143-A2E3-FC593F54644E}"/>
                </a:ext>
              </a:extLst>
            </p:cNvPr>
            <p:cNvSpPr/>
            <p:nvPr/>
          </p:nvSpPr>
          <p:spPr>
            <a:xfrm>
              <a:off x="4312374" y="3817003"/>
              <a:ext cx="1707983" cy="455492"/>
            </a:xfrm>
            <a:prstGeom prst="roundRect">
              <a:avLst>
                <a:gd name="adj" fmla="val 5355"/>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lIns="48000" tIns="48000" rIns="48000" bIns="48000" rtlCol="0" anchor="ctr"/>
            <a:lstStyle/>
            <a:p>
              <a:pPr algn="ctr" defTabSz="1219170">
                <a:spcBef>
                  <a:spcPts val="267"/>
                </a:spcBef>
                <a:spcAft>
                  <a:spcPts val="267"/>
                </a:spcAft>
              </a:pPr>
              <a:r>
                <a:rPr lang="en-GB" sz="1400" b="1" dirty="0">
                  <a:solidFill>
                    <a:srgbClr val="FFFFFF"/>
                  </a:solidFill>
                  <a:latin typeface="Arial"/>
                </a:rPr>
                <a:t>IoT</a:t>
              </a:r>
            </a:p>
          </p:txBody>
        </p:sp>
        <p:sp>
          <p:nvSpPr>
            <p:cNvPr id="44" name="Rectangle: Rounded Corners 14">
              <a:extLst>
                <a:ext uri="{FF2B5EF4-FFF2-40B4-BE49-F238E27FC236}">
                  <a16:creationId xmlns:a16="http://schemas.microsoft.com/office/drawing/2014/main" id="{208052E7-67FD-594B-AA0F-816BFF02C308}"/>
                </a:ext>
              </a:extLst>
            </p:cNvPr>
            <p:cNvSpPr/>
            <p:nvPr/>
          </p:nvSpPr>
          <p:spPr>
            <a:xfrm>
              <a:off x="6205869" y="3811710"/>
              <a:ext cx="1707983" cy="455492"/>
            </a:xfrm>
            <a:prstGeom prst="roundRect">
              <a:avLst>
                <a:gd name="adj" fmla="val 4327"/>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lIns="48000" tIns="48000" rIns="48000" bIns="48000" rtlCol="0" anchor="ctr"/>
            <a:lstStyle/>
            <a:p>
              <a:pPr algn="ctr" defTabSz="1219170">
                <a:spcBef>
                  <a:spcPts val="267"/>
                </a:spcBef>
                <a:spcAft>
                  <a:spcPts val="267"/>
                </a:spcAft>
              </a:pPr>
              <a:r>
                <a:rPr lang="en-GB" sz="1400" b="1" dirty="0">
                  <a:solidFill>
                    <a:srgbClr val="FFFFFF"/>
                  </a:solidFill>
                  <a:latin typeface="Arial"/>
                </a:rPr>
                <a:t>Robotics and automation </a:t>
              </a:r>
            </a:p>
          </p:txBody>
        </p:sp>
        <p:sp>
          <p:nvSpPr>
            <p:cNvPr id="45" name="Rectangle: Rounded Corners 15">
              <a:extLst>
                <a:ext uri="{FF2B5EF4-FFF2-40B4-BE49-F238E27FC236}">
                  <a16:creationId xmlns:a16="http://schemas.microsoft.com/office/drawing/2014/main" id="{726D6C3C-08A1-D74A-A418-DF93FB246E8A}"/>
                </a:ext>
              </a:extLst>
            </p:cNvPr>
            <p:cNvSpPr/>
            <p:nvPr/>
          </p:nvSpPr>
          <p:spPr>
            <a:xfrm>
              <a:off x="8099363" y="3822295"/>
              <a:ext cx="1707983" cy="455492"/>
            </a:xfrm>
            <a:prstGeom prst="roundRect">
              <a:avLst>
                <a:gd name="adj" fmla="val 5355"/>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lIns="48000" tIns="48000" rIns="48000" bIns="48000" rtlCol="0" anchor="ctr"/>
            <a:lstStyle/>
            <a:p>
              <a:pPr algn="ctr" defTabSz="1219170">
                <a:spcBef>
                  <a:spcPts val="267"/>
                </a:spcBef>
                <a:spcAft>
                  <a:spcPts val="267"/>
                </a:spcAft>
              </a:pPr>
              <a:r>
                <a:rPr lang="en-GB" sz="1400" b="1" dirty="0">
                  <a:solidFill>
                    <a:srgbClr val="FFFFFF"/>
                  </a:solidFill>
                  <a:latin typeface="Arial"/>
                </a:rPr>
                <a:t>3D printing</a:t>
              </a:r>
            </a:p>
          </p:txBody>
        </p:sp>
        <p:sp>
          <p:nvSpPr>
            <p:cNvPr id="46" name="Rectangle: Rounded Corners 17">
              <a:extLst>
                <a:ext uri="{FF2B5EF4-FFF2-40B4-BE49-F238E27FC236}">
                  <a16:creationId xmlns:a16="http://schemas.microsoft.com/office/drawing/2014/main" id="{76FF3430-B1D4-9741-AD88-C3B1DD66C4C6}"/>
                </a:ext>
              </a:extLst>
            </p:cNvPr>
            <p:cNvSpPr/>
            <p:nvPr/>
          </p:nvSpPr>
          <p:spPr>
            <a:xfrm>
              <a:off x="9992861" y="3809063"/>
              <a:ext cx="1707983" cy="455492"/>
            </a:xfrm>
            <a:prstGeom prst="roundRect">
              <a:avLst>
                <a:gd name="adj" fmla="val 6384"/>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lIns="48000" tIns="48000" rIns="48000" bIns="48000" rtlCol="0" anchor="ctr"/>
            <a:lstStyle/>
            <a:p>
              <a:pPr algn="ctr" defTabSz="1219170">
                <a:spcBef>
                  <a:spcPts val="267"/>
                </a:spcBef>
                <a:spcAft>
                  <a:spcPts val="267"/>
                </a:spcAft>
              </a:pPr>
              <a:r>
                <a:rPr lang="en-GB" sz="1400" b="1" dirty="0">
                  <a:solidFill>
                    <a:srgbClr val="FFFFFF"/>
                  </a:solidFill>
                  <a:latin typeface="Arial"/>
                </a:rPr>
                <a:t>Augmented reality</a:t>
              </a:r>
            </a:p>
          </p:txBody>
        </p:sp>
        <p:sp>
          <p:nvSpPr>
            <p:cNvPr id="53" name="Arrow: Right 25">
              <a:extLst>
                <a:ext uri="{FF2B5EF4-FFF2-40B4-BE49-F238E27FC236}">
                  <a16:creationId xmlns:a16="http://schemas.microsoft.com/office/drawing/2014/main" id="{9EDF3B62-8F36-43E1-92C1-B513BE30039D}"/>
                </a:ext>
              </a:extLst>
            </p:cNvPr>
            <p:cNvSpPr/>
            <p:nvPr/>
          </p:nvSpPr>
          <p:spPr>
            <a:xfrm rot="16200000">
              <a:off x="5965376" y="3380142"/>
              <a:ext cx="267064" cy="374937"/>
            </a:xfrm>
            <a:prstGeom prst="rightArrow">
              <a:avLst/>
            </a:prstGeom>
            <a:solidFill>
              <a:schemeClr val="tx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48000" tIns="48000" rIns="48000" bIns="48000" rtlCol="0" anchor="ctr"/>
            <a:lstStyle/>
            <a:p>
              <a:pPr algn="ctr" defTabSz="1219170">
                <a:lnSpc>
                  <a:spcPct val="110000"/>
                </a:lnSpc>
                <a:spcBef>
                  <a:spcPts val="267"/>
                </a:spcBef>
                <a:spcAft>
                  <a:spcPts val="267"/>
                </a:spcAft>
              </a:pPr>
              <a:endParaRPr lang="en-GB" sz="2133" dirty="0">
                <a:solidFill>
                  <a:srgbClr val="FFFFFF"/>
                </a:solidFill>
                <a:latin typeface="Arial"/>
              </a:endParaRPr>
            </a:p>
          </p:txBody>
        </p:sp>
      </p:grpSp>
      <p:grpSp>
        <p:nvGrpSpPr>
          <p:cNvPr id="11" name="Group 10">
            <a:extLst>
              <a:ext uri="{FF2B5EF4-FFF2-40B4-BE49-F238E27FC236}">
                <a16:creationId xmlns:a16="http://schemas.microsoft.com/office/drawing/2014/main" id="{C93E4747-532C-4C44-B196-1664E58DE0CA}"/>
              </a:ext>
            </a:extLst>
          </p:cNvPr>
          <p:cNvGrpSpPr/>
          <p:nvPr/>
        </p:nvGrpSpPr>
        <p:grpSpPr>
          <a:xfrm>
            <a:off x="2065349" y="2009841"/>
            <a:ext cx="7875680" cy="869089"/>
            <a:chOff x="2045317" y="2495039"/>
            <a:chExt cx="7875680" cy="869089"/>
          </a:xfrm>
        </p:grpSpPr>
        <p:sp>
          <p:nvSpPr>
            <p:cNvPr id="15" name="Rectangle 14">
              <a:extLst>
                <a:ext uri="{FF2B5EF4-FFF2-40B4-BE49-F238E27FC236}">
                  <a16:creationId xmlns:a16="http://schemas.microsoft.com/office/drawing/2014/main" id="{F69C50D2-B629-644A-A3A9-2FDBE204C7DC}"/>
                </a:ext>
              </a:extLst>
            </p:cNvPr>
            <p:cNvSpPr/>
            <p:nvPr/>
          </p:nvSpPr>
          <p:spPr>
            <a:xfrm>
              <a:off x="3402842" y="2656242"/>
              <a:ext cx="5002863" cy="707886"/>
            </a:xfrm>
            <a:prstGeom prst="rect">
              <a:avLst/>
            </a:prstGeom>
          </p:spPr>
          <p:txBody>
            <a:bodyPr wrap="square">
              <a:spAutoFit/>
            </a:bodyPr>
            <a:lstStyle/>
            <a:p>
              <a:pPr algn="ctr" defTabSz="1219170"/>
              <a:r>
                <a:rPr lang="en-GB" sz="2000" b="1" dirty="0">
                  <a:solidFill>
                    <a:schemeClr val="bg1"/>
                  </a:solidFill>
                  <a:latin typeface="Arial" charset="0"/>
                  <a:ea typeface="ＭＳ Ｐゴシック" charset="0"/>
                </a:rPr>
                <a:t>Enabling business to reap the benefits of cyber-physical systems</a:t>
              </a:r>
            </a:p>
          </p:txBody>
        </p:sp>
        <p:sp>
          <p:nvSpPr>
            <p:cNvPr id="14" name="Arrow: Bent-Up 13">
              <a:extLst>
                <a:ext uri="{FF2B5EF4-FFF2-40B4-BE49-F238E27FC236}">
                  <a16:creationId xmlns:a16="http://schemas.microsoft.com/office/drawing/2014/main" id="{9740AA9F-6F3E-414F-9894-35F17D52D6CF}"/>
                </a:ext>
              </a:extLst>
            </p:cNvPr>
            <p:cNvSpPr/>
            <p:nvPr/>
          </p:nvSpPr>
          <p:spPr>
            <a:xfrm>
              <a:off x="8405705" y="2495039"/>
              <a:ext cx="1515292" cy="592183"/>
            </a:xfrm>
            <a:prstGeom prst="bentUpArrow">
              <a:avLst/>
            </a:prstGeom>
            <a:solidFill>
              <a:schemeClr val="accent2"/>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48000" tIns="48000" rIns="48000" bIns="48000" rtlCol="0" anchor="ctr"/>
            <a:lstStyle/>
            <a:p>
              <a:pPr algn="ctr" defTabSz="1219170">
                <a:lnSpc>
                  <a:spcPct val="110000"/>
                </a:lnSpc>
                <a:spcBef>
                  <a:spcPts val="267"/>
                </a:spcBef>
                <a:spcAft>
                  <a:spcPts val="267"/>
                </a:spcAft>
              </a:pPr>
              <a:endParaRPr lang="en-US" sz="2133" dirty="0">
                <a:solidFill>
                  <a:srgbClr val="FFFFFF"/>
                </a:solidFill>
                <a:latin typeface="Arial"/>
              </a:endParaRPr>
            </a:p>
          </p:txBody>
        </p:sp>
        <p:sp>
          <p:nvSpPr>
            <p:cNvPr id="54" name="Arrow: Bent-Up 53">
              <a:extLst>
                <a:ext uri="{FF2B5EF4-FFF2-40B4-BE49-F238E27FC236}">
                  <a16:creationId xmlns:a16="http://schemas.microsoft.com/office/drawing/2014/main" id="{1D5660D7-945F-4FEB-9172-10A88EF4DBA7}"/>
                </a:ext>
              </a:extLst>
            </p:cNvPr>
            <p:cNvSpPr/>
            <p:nvPr/>
          </p:nvSpPr>
          <p:spPr>
            <a:xfrm flipH="1">
              <a:off x="2045317" y="2524927"/>
              <a:ext cx="1381759" cy="592183"/>
            </a:xfrm>
            <a:prstGeom prst="bentUpArrow">
              <a:avLst/>
            </a:prstGeom>
            <a:solidFill>
              <a:schemeClr val="accent2"/>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48000" tIns="48000" rIns="48000" bIns="48000" rtlCol="0" anchor="ctr"/>
            <a:lstStyle/>
            <a:p>
              <a:pPr algn="ctr" defTabSz="1219170">
                <a:lnSpc>
                  <a:spcPct val="110000"/>
                </a:lnSpc>
                <a:spcBef>
                  <a:spcPts val="267"/>
                </a:spcBef>
                <a:spcAft>
                  <a:spcPts val="267"/>
                </a:spcAft>
              </a:pPr>
              <a:endParaRPr lang="en-US" sz="2133" dirty="0">
                <a:solidFill>
                  <a:srgbClr val="FFFFFF"/>
                </a:solidFill>
                <a:latin typeface="Arial"/>
              </a:endParaRPr>
            </a:p>
          </p:txBody>
        </p:sp>
      </p:grpSp>
      <p:grpSp>
        <p:nvGrpSpPr>
          <p:cNvPr id="6" name="Group 5">
            <a:extLst>
              <a:ext uri="{FF2B5EF4-FFF2-40B4-BE49-F238E27FC236}">
                <a16:creationId xmlns:a16="http://schemas.microsoft.com/office/drawing/2014/main" id="{260E2374-B797-B745-8FB6-DEBAB11B6078}"/>
              </a:ext>
            </a:extLst>
          </p:cNvPr>
          <p:cNvGrpSpPr/>
          <p:nvPr/>
        </p:nvGrpSpPr>
        <p:grpSpPr>
          <a:xfrm>
            <a:off x="437677" y="4126314"/>
            <a:ext cx="11336966" cy="2463162"/>
            <a:chOff x="437677" y="4349834"/>
            <a:chExt cx="11336966" cy="2463162"/>
          </a:xfrm>
        </p:grpSpPr>
        <p:sp>
          <p:nvSpPr>
            <p:cNvPr id="58" name="Arrow: Right 25">
              <a:extLst>
                <a:ext uri="{FF2B5EF4-FFF2-40B4-BE49-F238E27FC236}">
                  <a16:creationId xmlns:a16="http://schemas.microsoft.com/office/drawing/2014/main" id="{33BA2462-F055-1949-B393-F953CDA62DA5}"/>
                </a:ext>
              </a:extLst>
            </p:cNvPr>
            <p:cNvSpPr/>
            <p:nvPr/>
          </p:nvSpPr>
          <p:spPr>
            <a:xfrm rot="16200000">
              <a:off x="5429497" y="4892881"/>
              <a:ext cx="1349827" cy="491444"/>
            </a:xfrm>
            <a:prstGeom prst="rightArrow">
              <a:avLst/>
            </a:prstGeom>
            <a:no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48000" tIns="48000" rIns="48000" bIns="48000" rtlCol="0" anchor="ctr"/>
            <a:lstStyle/>
            <a:p>
              <a:pPr algn="ctr" defTabSz="1219170">
                <a:lnSpc>
                  <a:spcPct val="110000"/>
                </a:lnSpc>
                <a:spcBef>
                  <a:spcPts val="267"/>
                </a:spcBef>
                <a:spcAft>
                  <a:spcPts val="267"/>
                </a:spcAft>
              </a:pPr>
              <a:endParaRPr lang="en-GB" sz="2133" dirty="0">
                <a:solidFill>
                  <a:schemeClr val="bg1"/>
                </a:solidFill>
                <a:latin typeface="Arial"/>
              </a:endParaRPr>
            </a:p>
          </p:txBody>
        </p:sp>
        <p:grpSp>
          <p:nvGrpSpPr>
            <p:cNvPr id="17" name="Group 16">
              <a:extLst>
                <a:ext uri="{FF2B5EF4-FFF2-40B4-BE49-F238E27FC236}">
                  <a16:creationId xmlns:a16="http://schemas.microsoft.com/office/drawing/2014/main" id="{0521D205-46B1-2247-ABAC-1E833B87E6F8}"/>
                </a:ext>
              </a:extLst>
            </p:cNvPr>
            <p:cNvGrpSpPr/>
            <p:nvPr/>
          </p:nvGrpSpPr>
          <p:grpSpPr>
            <a:xfrm>
              <a:off x="8425737" y="4349834"/>
              <a:ext cx="3348906" cy="2449313"/>
              <a:chOff x="-330771" y="700490"/>
              <a:chExt cx="3348906" cy="2449313"/>
            </a:xfrm>
          </p:grpSpPr>
          <p:sp>
            <p:nvSpPr>
              <p:cNvPr id="60" name="Hexagon 59">
                <a:extLst>
                  <a:ext uri="{FF2B5EF4-FFF2-40B4-BE49-F238E27FC236}">
                    <a16:creationId xmlns:a16="http://schemas.microsoft.com/office/drawing/2014/main" id="{778890BF-CC3C-5045-BBEC-8FCFB53ED338}"/>
                  </a:ext>
                </a:extLst>
              </p:cNvPr>
              <p:cNvSpPr/>
              <p:nvPr/>
            </p:nvSpPr>
            <p:spPr>
              <a:xfrm>
                <a:off x="2028690" y="1095139"/>
                <a:ext cx="989445" cy="820309"/>
              </a:xfrm>
              <a:prstGeom prst="hexagon">
                <a:avLst/>
              </a:prstGeom>
              <a:noFill/>
              <a:ln w="19050">
                <a:solidFill>
                  <a:schemeClr val="bg1"/>
                </a:solidFill>
              </a:ln>
            </p:spPr>
            <p:style>
              <a:lnRef idx="2">
                <a:schemeClr val="dk1"/>
              </a:lnRef>
              <a:fillRef idx="1">
                <a:schemeClr val="lt1"/>
              </a:fillRef>
              <a:effectRef idx="0">
                <a:schemeClr val="dk1"/>
              </a:effectRef>
              <a:fontRef idx="minor">
                <a:schemeClr val="dk1"/>
              </a:fontRef>
            </p:style>
            <p:txBody>
              <a:bodyPr lIns="48000" tIns="48000" rIns="48000" bIns="48000" rtlCol="0" anchor="ctr"/>
              <a:lstStyle/>
              <a:p>
                <a:pPr algn="ctr" defTabSz="1219170">
                  <a:spcBef>
                    <a:spcPts val="267"/>
                  </a:spcBef>
                  <a:spcAft>
                    <a:spcPts val="267"/>
                  </a:spcAft>
                </a:pPr>
                <a:r>
                  <a:rPr lang="en-GB" sz="933" dirty="0">
                    <a:solidFill>
                      <a:schemeClr val="bg1"/>
                    </a:solidFill>
                    <a:latin typeface="Arial"/>
                  </a:rPr>
                  <a:t>SCADA</a:t>
                </a:r>
              </a:p>
            </p:txBody>
          </p:sp>
          <p:sp>
            <p:nvSpPr>
              <p:cNvPr id="61" name="Hexagon 60">
                <a:extLst>
                  <a:ext uri="{FF2B5EF4-FFF2-40B4-BE49-F238E27FC236}">
                    <a16:creationId xmlns:a16="http://schemas.microsoft.com/office/drawing/2014/main" id="{1B2075DC-2A5B-694C-AE25-D7B929A3D46E}"/>
                  </a:ext>
                </a:extLst>
              </p:cNvPr>
              <p:cNvSpPr/>
              <p:nvPr/>
            </p:nvSpPr>
            <p:spPr>
              <a:xfrm>
                <a:off x="1236570" y="700490"/>
                <a:ext cx="989445" cy="820309"/>
              </a:xfrm>
              <a:prstGeom prst="hexagon">
                <a:avLst/>
              </a:prstGeom>
              <a:noFill/>
              <a:ln w="19050">
                <a:solidFill>
                  <a:schemeClr val="bg1"/>
                </a:solidFill>
              </a:ln>
            </p:spPr>
            <p:style>
              <a:lnRef idx="2">
                <a:schemeClr val="dk1"/>
              </a:lnRef>
              <a:fillRef idx="1">
                <a:schemeClr val="lt1"/>
              </a:fillRef>
              <a:effectRef idx="0">
                <a:schemeClr val="dk1"/>
              </a:effectRef>
              <a:fontRef idx="minor">
                <a:schemeClr val="dk1"/>
              </a:fontRef>
            </p:style>
            <p:txBody>
              <a:bodyPr lIns="48000" tIns="48000" rIns="48000" bIns="48000" rtlCol="0" anchor="ctr"/>
              <a:lstStyle/>
              <a:p>
                <a:pPr algn="ctr" defTabSz="1219170">
                  <a:spcBef>
                    <a:spcPts val="267"/>
                  </a:spcBef>
                  <a:spcAft>
                    <a:spcPts val="267"/>
                  </a:spcAft>
                </a:pPr>
                <a:r>
                  <a:rPr lang="en-GB" sz="933" dirty="0">
                    <a:solidFill>
                      <a:schemeClr val="bg1"/>
                    </a:solidFill>
                    <a:latin typeface="Arial"/>
                  </a:rPr>
                  <a:t>PLC</a:t>
                </a:r>
              </a:p>
            </p:txBody>
          </p:sp>
          <p:sp>
            <p:nvSpPr>
              <p:cNvPr id="62" name="Hexagon 61">
                <a:extLst>
                  <a:ext uri="{FF2B5EF4-FFF2-40B4-BE49-F238E27FC236}">
                    <a16:creationId xmlns:a16="http://schemas.microsoft.com/office/drawing/2014/main" id="{4EEE8B1A-795A-444E-A93E-472082389492}"/>
                  </a:ext>
                </a:extLst>
              </p:cNvPr>
              <p:cNvSpPr/>
              <p:nvPr/>
            </p:nvSpPr>
            <p:spPr>
              <a:xfrm>
                <a:off x="2017414" y="1912630"/>
                <a:ext cx="989445" cy="820309"/>
              </a:xfrm>
              <a:prstGeom prst="hexagon">
                <a:avLst/>
              </a:prstGeom>
              <a:noFill/>
              <a:ln w="19050">
                <a:solidFill>
                  <a:schemeClr val="bg1"/>
                </a:solidFill>
              </a:ln>
            </p:spPr>
            <p:style>
              <a:lnRef idx="2">
                <a:schemeClr val="dk1"/>
              </a:lnRef>
              <a:fillRef idx="1">
                <a:schemeClr val="lt1"/>
              </a:fillRef>
              <a:effectRef idx="0">
                <a:schemeClr val="dk1"/>
              </a:effectRef>
              <a:fontRef idx="minor">
                <a:schemeClr val="dk1"/>
              </a:fontRef>
            </p:style>
            <p:txBody>
              <a:bodyPr lIns="48000" tIns="48000" rIns="48000" bIns="48000" rtlCol="0" anchor="ctr"/>
              <a:lstStyle/>
              <a:p>
                <a:pPr algn="ctr" defTabSz="1219170">
                  <a:spcBef>
                    <a:spcPts val="267"/>
                  </a:spcBef>
                  <a:spcAft>
                    <a:spcPts val="267"/>
                  </a:spcAft>
                </a:pPr>
                <a:r>
                  <a:rPr lang="en-GB" sz="933" dirty="0">
                    <a:solidFill>
                      <a:schemeClr val="bg1"/>
                    </a:solidFill>
                    <a:latin typeface="Arial"/>
                  </a:rPr>
                  <a:t>Physical Equipment</a:t>
                </a:r>
              </a:p>
            </p:txBody>
          </p:sp>
          <p:sp>
            <p:nvSpPr>
              <p:cNvPr id="63" name="Hexagon 62">
                <a:extLst>
                  <a:ext uri="{FF2B5EF4-FFF2-40B4-BE49-F238E27FC236}">
                    <a16:creationId xmlns:a16="http://schemas.microsoft.com/office/drawing/2014/main" id="{8714A415-5F79-0341-8DFA-680E698AF63B}"/>
                  </a:ext>
                </a:extLst>
              </p:cNvPr>
              <p:cNvSpPr/>
              <p:nvPr/>
            </p:nvSpPr>
            <p:spPr>
              <a:xfrm>
                <a:off x="1259122" y="2329494"/>
                <a:ext cx="947159" cy="820309"/>
              </a:xfrm>
              <a:prstGeom prst="hexagon">
                <a:avLst/>
              </a:prstGeom>
              <a:noFill/>
              <a:ln w="19050">
                <a:solidFill>
                  <a:schemeClr val="bg1"/>
                </a:solidFill>
              </a:ln>
            </p:spPr>
            <p:style>
              <a:lnRef idx="2">
                <a:schemeClr val="dk1"/>
              </a:lnRef>
              <a:fillRef idx="1">
                <a:schemeClr val="lt1"/>
              </a:fillRef>
              <a:effectRef idx="0">
                <a:schemeClr val="dk1"/>
              </a:effectRef>
              <a:fontRef idx="minor">
                <a:schemeClr val="dk1"/>
              </a:fontRef>
            </p:style>
            <p:txBody>
              <a:bodyPr lIns="48000" tIns="48000" rIns="48000" bIns="48000" rtlCol="0" anchor="ctr"/>
              <a:lstStyle/>
              <a:p>
                <a:pPr algn="ctr" defTabSz="1219170">
                  <a:spcBef>
                    <a:spcPts val="267"/>
                  </a:spcBef>
                  <a:spcAft>
                    <a:spcPts val="267"/>
                  </a:spcAft>
                </a:pPr>
                <a:r>
                  <a:rPr lang="en-GB" sz="933" dirty="0">
                    <a:solidFill>
                      <a:schemeClr val="bg1"/>
                    </a:solidFill>
                    <a:latin typeface="Arial"/>
                  </a:rPr>
                  <a:t>ICS</a:t>
                </a:r>
              </a:p>
            </p:txBody>
          </p:sp>
          <p:sp>
            <p:nvSpPr>
              <p:cNvPr id="64" name="Hexagon 63">
                <a:extLst>
                  <a:ext uri="{FF2B5EF4-FFF2-40B4-BE49-F238E27FC236}">
                    <a16:creationId xmlns:a16="http://schemas.microsoft.com/office/drawing/2014/main" id="{90602D47-3F05-7244-8332-33A93B16470F}"/>
                  </a:ext>
                </a:extLst>
              </p:cNvPr>
              <p:cNvSpPr/>
              <p:nvPr/>
            </p:nvSpPr>
            <p:spPr>
              <a:xfrm>
                <a:off x="458543" y="1926726"/>
                <a:ext cx="989445" cy="820309"/>
              </a:xfrm>
              <a:prstGeom prst="hexagon">
                <a:avLst/>
              </a:prstGeom>
              <a:noFill/>
              <a:ln w="19050">
                <a:solidFill>
                  <a:schemeClr val="bg1"/>
                </a:solidFill>
              </a:ln>
            </p:spPr>
            <p:style>
              <a:lnRef idx="2">
                <a:schemeClr val="dk1"/>
              </a:lnRef>
              <a:fillRef idx="1">
                <a:schemeClr val="lt1"/>
              </a:fillRef>
              <a:effectRef idx="0">
                <a:schemeClr val="dk1"/>
              </a:effectRef>
              <a:fontRef idx="minor">
                <a:schemeClr val="dk1"/>
              </a:fontRef>
            </p:style>
            <p:txBody>
              <a:bodyPr lIns="48000" tIns="48000" rIns="48000" bIns="48000" rtlCol="0" anchor="ctr"/>
              <a:lstStyle/>
              <a:p>
                <a:pPr algn="ctr" defTabSz="1219170">
                  <a:spcBef>
                    <a:spcPts val="267"/>
                  </a:spcBef>
                  <a:spcAft>
                    <a:spcPts val="267"/>
                  </a:spcAft>
                </a:pPr>
                <a:r>
                  <a:rPr lang="en-GB" sz="933" dirty="0">
                    <a:solidFill>
                      <a:schemeClr val="bg1"/>
                    </a:solidFill>
                    <a:latin typeface="Arial"/>
                  </a:rPr>
                  <a:t>Direct monitoring and control</a:t>
                </a:r>
              </a:p>
            </p:txBody>
          </p:sp>
          <p:sp>
            <p:nvSpPr>
              <p:cNvPr id="65" name="Hexagon 64">
                <a:extLst>
                  <a:ext uri="{FF2B5EF4-FFF2-40B4-BE49-F238E27FC236}">
                    <a16:creationId xmlns:a16="http://schemas.microsoft.com/office/drawing/2014/main" id="{C74593B7-140D-5543-8D3E-ED9BD000EE8F}"/>
                  </a:ext>
                </a:extLst>
              </p:cNvPr>
              <p:cNvSpPr/>
              <p:nvPr/>
            </p:nvSpPr>
            <p:spPr>
              <a:xfrm>
                <a:off x="452906" y="1100778"/>
                <a:ext cx="989445" cy="820309"/>
              </a:xfrm>
              <a:prstGeom prst="hexagon">
                <a:avLst/>
              </a:prstGeom>
              <a:noFill/>
              <a:ln w="19050">
                <a:solidFill>
                  <a:schemeClr val="bg1"/>
                </a:solidFill>
              </a:ln>
            </p:spPr>
            <p:style>
              <a:lnRef idx="2">
                <a:schemeClr val="dk1"/>
              </a:lnRef>
              <a:fillRef idx="1">
                <a:schemeClr val="lt1"/>
              </a:fillRef>
              <a:effectRef idx="0">
                <a:schemeClr val="dk1"/>
              </a:effectRef>
              <a:fontRef idx="minor">
                <a:schemeClr val="dk1"/>
              </a:fontRef>
            </p:style>
            <p:txBody>
              <a:bodyPr lIns="48000" tIns="48000" rIns="48000" bIns="48000" rtlCol="0" anchor="ctr"/>
              <a:lstStyle/>
              <a:p>
                <a:pPr algn="ctr" defTabSz="1219170">
                  <a:spcBef>
                    <a:spcPts val="267"/>
                  </a:spcBef>
                  <a:spcAft>
                    <a:spcPts val="267"/>
                  </a:spcAft>
                </a:pPr>
                <a:r>
                  <a:rPr lang="en-GB" sz="933" dirty="0">
                    <a:solidFill>
                      <a:schemeClr val="bg1"/>
                    </a:solidFill>
                    <a:latin typeface="Arial"/>
                  </a:rPr>
                  <a:t>HMIs</a:t>
                </a:r>
              </a:p>
            </p:txBody>
          </p:sp>
          <p:sp>
            <p:nvSpPr>
              <p:cNvPr id="66" name="Hexagon 65">
                <a:extLst>
                  <a:ext uri="{FF2B5EF4-FFF2-40B4-BE49-F238E27FC236}">
                    <a16:creationId xmlns:a16="http://schemas.microsoft.com/office/drawing/2014/main" id="{9D665B2A-3743-C742-950C-7718D54F10C0}"/>
                  </a:ext>
                </a:extLst>
              </p:cNvPr>
              <p:cNvSpPr/>
              <p:nvPr/>
            </p:nvSpPr>
            <p:spPr>
              <a:xfrm>
                <a:off x="1242207" y="1517981"/>
                <a:ext cx="989445" cy="820309"/>
              </a:xfrm>
              <a:prstGeom prst="hexagon">
                <a:avLst/>
              </a:prstGeom>
              <a:solidFill>
                <a:schemeClr val="accent5">
                  <a:lumMod val="40000"/>
                  <a:lumOff val="60000"/>
                </a:schemeClr>
              </a:solidFill>
              <a:ln>
                <a:solidFill>
                  <a:schemeClr val="bg1"/>
                </a:solidFill>
              </a:ln>
            </p:spPr>
            <p:style>
              <a:lnRef idx="2">
                <a:schemeClr val="dk1"/>
              </a:lnRef>
              <a:fillRef idx="1">
                <a:schemeClr val="lt1"/>
              </a:fillRef>
              <a:effectRef idx="0">
                <a:schemeClr val="dk1"/>
              </a:effectRef>
              <a:fontRef idx="minor">
                <a:schemeClr val="dk1"/>
              </a:fontRef>
            </p:style>
            <p:txBody>
              <a:bodyPr lIns="48000" tIns="48000" rIns="48000" bIns="48000" rtlCol="0" anchor="ctr"/>
              <a:lstStyle/>
              <a:p>
                <a:pPr algn="ctr" defTabSz="1219170">
                  <a:spcBef>
                    <a:spcPts val="267"/>
                  </a:spcBef>
                  <a:spcAft>
                    <a:spcPts val="267"/>
                  </a:spcAft>
                </a:pPr>
                <a:r>
                  <a:rPr lang="en-GB" sz="1400" b="1" dirty="0">
                    <a:solidFill>
                      <a:schemeClr val="tx1"/>
                    </a:solidFill>
                    <a:latin typeface="Arial"/>
                  </a:rPr>
                  <a:t>OT</a:t>
                </a:r>
              </a:p>
            </p:txBody>
          </p:sp>
          <p:sp>
            <p:nvSpPr>
              <p:cNvPr id="75" name="Hexagon 74">
                <a:extLst>
                  <a:ext uri="{FF2B5EF4-FFF2-40B4-BE49-F238E27FC236}">
                    <a16:creationId xmlns:a16="http://schemas.microsoft.com/office/drawing/2014/main" id="{BCBA58BB-A15D-294C-849C-6401A34A57DA}"/>
                  </a:ext>
                </a:extLst>
              </p:cNvPr>
              <p:cNvSpPr/>
              <p:nvPr/>
            </p:nvSpPr>
            <p:spPr>
              <a:xfrm>
                <a:off x="-330771" y="1517979"/>
                <a:ext cx="989445" cy="820309"/>
              </a:xfrm>
              <a:prstGeom prst="hexagon">
                <a:avLst/>
              </a:prstGeom>
              <a:noFill/>
              <a:ln w="19050">
                <a:solidFill>
                  <a:schemeClr val="bg1"/>
                </a:solidFill>
              </a:ln>
            </p:spPr>
            <p:style>
              <a:lnRef idx="2">
                <a:schemeClr val="dk1"/>
              </a:lnRef>
              <a:fillRef idx="1">
                <a:schemeClr val="lt1"/>
              </a:fillRef>
              <a:effectRef idx="0">
                <a:schemeClr val="dk1"/>
              </a:effectRef>
              <a:fontRef idx="minor">
                <a:schemeClr val="dk1"/>
              </a:fontRef>
            </p:style>
            <p:txBody>
              <a:bodyPr lIns="48000" tIns="48000" rIns="48000" bIns="48000" rtlCol="0" anchor="ctr"/>
              <a:lstStyle/>
              <a:p>
                <a:pPr algn="ctr" defTabSz="1219170">
                  <a:spcBef>
                    <a:spcPts val="267"/>
                  </a:spcBef>
                  <a:spcAft>
                    <a:spcPts val="267"/>
                  </a:spcAft>
                </a:pPr>
                <a:r>
                  <a:rPr lang="en-GB" sz="933" dirty="0">
                    <a:solidFill>
                      <a:schemeClr val="bg1"/>
                    </a:solidFill>
                    <a:latin typeface="Arial"/>
                  </a:rPr>
                  <a:t>BMS</a:t>
                </a:r>
              </a:p>
            </p:txBody>
          </p:sp>
        </p:grpSp>
        <p:grpSp>
          <p:nvGrpSpPr>
            <p:cNvPr id="13" name="Group 12">
              <a:extLst>
                <a:ext uri="{FF2B5EF4-FFF2-40B4-BE49-F238E27FC236}">
                  <a16:creationId xmlns:a16="http://schemas.microsoft.com/office/drawing/2014/main" id="{D35AFFFF-F0D6-394D-A309-8DF97263F477}"/>
                </a:ext>
              </a:extLst>
            </p:cNvPr>
            <p:cNvGrpSpPr/>
            <p:nvPr/>
          </p:nvGrpSpPr>
          <p:grpSpPr>
            <a:xfrm>
              <a:off x="437677" y="4360096"/>
              <a:ext cx="3333609" cy="2452900"/>
              <a:chOff x="9030968" y="699527"/>
              <a:chExt cx="3333609" cy="2452900"/>
            </a:xfrm>
          </p:grpSpPr>
          <p:sp>
            <p:nvSpPr>
              <p:cNvPr id="67" name="Hexagon 66">
                <a:extLst>
                  <a:ext uri="{FF2B5EF4-FFF2-40B4-BE49-F238E27FC236}">
                    <a16:creationId xmlns:a16="http://schemas.microsoft.com/office/drawing/2014/main" id="{FA860C37-C048-F44E-B065-C5AC421B6895}"/>
                  </a:ext>
                </a:extLst>
              </p:cNvPr>
              <p:cNvSpPr/>
              <p:nvPr/>
            </p:nvSpPr>
            <p:spPr>
              <a:xfrm>
                <a:off x="10598363" y="1094178"/>
                <a:ext cx="989445" cy="820309"/>
              </a:xfrm>
              <a:prstGeom prst="hexagon">
                <a:avLst/>
              </a:prstGeom>
              <a:noFill/>
              <a:ln w="19050">
                <a:solidFill>
                  <a:schemeClr val="bg1"/>
                </a:solidFill>
              </a:ln>
            </p:spPr>
            <p:style>
              <a:lnRef idx="2">
                <a:schemeClr val="dk1"/>
              </a:lnRef>
              <a:fillRef idx="1">
                <a:schemeClr val="lt1"/>
              </a:fillRef>
              <a:effectRef idx="0">
                <a:schemeClr val="dk1"/>
              </a:effectRef>
              <a:fontRef idx="minor">
                <a:schemeClr val="dk1"/>
              </a:fontRef>
            </p:style>
            <p:txBody>
              <a:bodyPr lIns="48000" tIns="48000" rIns="48000" bIns="48000" rtlCol="0" anchor="ctr"/>
              <a:lstStyle/>
              <a:p>
                <a:pPr algn="ctr" defTabSz="1219170">
                  <a:spcBef>
                    <a:spcPts val="267"/>
                  </a:spcBef>
                  <a:spcAft>
                    <a:spcPts val="267"/>
                  </a:spcAft>
                </a:pPr>
                <a:r>
                  <a:rPr lang="en-GB" sz="933" dirty="0">
                    <a:solidFill>
                      <a:schemeClr val="bg1"/>
                    </a:solidFill>
                    <a:latin typeface="Arial"/>
                  </a:rPr>
                  <a:t>CRM</a:t>
                </a:r>
              </a:p>
            </p:txBody>
          </p:sp>
          <p:sp>
            <p:nvSpPr>
              <p:cNvPr id="68" name="Hexagon 67">
                <a:extLst>
                  <a:ext uri="{FF2B5EF4-FFF2-40B4-BE49-F238E27FC236}">
                    <a16:creationId xmlns:a16="http://schemas.microsoft.com/office/drawing/2014/main" id="{E9160CCC-B738-BE4F-A5E3-50EF9616F761}"/>
                  </a:ext>
                </a:extLst>
              </p:cNvPr>
              <p:cNvSpPr/>
              <p:nvPr/>
            </p:nvSpPr>
            <p:spPr>
              <a:xfrm>
                <a:off x="9806244" y="699527"/>
                <a:ext cx="989445" cy="820309"/>
              </a:xfrm>
              <a:prstGeom prst="hexagon">
                <a:avLst/>
              </a:prstGeom>
              <a:noFill/>
              <a:ln w="19050">
                <a:solidFill>
                  <a:schemeClr val="bg1"/>
                </a:solidFill>
              </a:ln>
            </p:spPr>
            <p:style>
              <a:lnRef idx="2">
                <a:schemeClr val="dk1"/>
              </a:lnRef>
              <a:fillRef idx="1">
                <a:schemeClr val="lt1"/>
              </a:fillRef>
              <a:effectRef idx="0">
                <a:schemeClr val="dk1"/>
              </a:effectRef>
              <a:fontRef idx="minor">
                <a:schemeClr val="dk1"/>
              </a:fontRef>
            </p:style>
            <p:txBody>
              <a:bodyPr lIns="48000" tIns="48000" rIns="48000" bIns="48000" rtlCol="0" anchor="ctr"/>
              <a:lstStyle/>
              <a:p>
                <a:pPr algn="ctr" defTabSz="1219170">
                  <a:spcBef>
                    <a:spcPts val="267"/>
                  </a:spcBef>
                  <a:spcAft>
                    <a:spcPts val="267"/>
                  </a:spcAft>
                </a:pPr>
                <a:r>
                  <a:rPr lang="en-GB" sz="933" dirty="0">
                    <a:solidFill>
                      <a:schemeClr val="bg1"/>
                    </a:solidFill>
                    <a:latin typeface="Arial"/>
                  </a:rPr>
                  <a:t>ERP</a:t>
                </a:r>
              </a:p>
            </p:txBody>
          </p:sp>
          <p:sp>
            <p:nvSpPr>
              <p:cNvPr id="69" name="Hexagon 68">
                <a:extLst>
                  <a:ext uri="{FF2B5EF4-FFF2-40B4-BE49-F238E27FC236}">
                    <a16:creationId xmlns:a16="http://schemas.microsoft.com/office/drawing/2014/main" id="{8E2A01D8-37A7-A04C-976A-3629E15D7360}"/>
                  </a:ext>
                </a:extLst>
              </p:cNvPr>
              <p:cNvSpPr/>
              <p:nvPr/>
            </p:nvSpPr>
            <p:spPr>
              <a:xfrm>
                <a:off x="10587087" y="1911667"/>
                <a:ext cx="989445" cy="820309"/>
              </a:xfrm>
              <a:prstGeom prst="hexagon">
                <a:avLst/>
              </a:prstGeom>
              <a:noFill/>
              <a:ln w="19050">
                <a:solidFill>
                  <a:schemeClr val="bg1"/>
                </a:solidFill>
              </a:ln>
            </p:spPr>
            <p:style>
              <a:lnRef idx="2">
                <a:schemeClr val="dk1"/>
              </a:lnRef>
              <a:fillRef idx="1">
                <a:schemeClr val="lt1"/>
              </a:fillRef>
              <a:effectRef idx="0">
                <a:schemeClr val="dk1"/>
              </a:effectRef>
              <a:fontRef idx="minor">
                <a:schemeClr val="dk1"/>
              </a:fontRef>
            </p:style>
            <p:txBody>
              <a:bodyPr lIns="48000" tIns="48000" rIns="48000" bIns="48000" rtlCol="0" anchor="ctr"/>
              <a:lstStyle/>
              <a:p>
                <a:pPr algn="ctr" defTabSz="1219170">
                  <a:spcBef>
                    <a:spcPts val="267"/>
                  </a:spcBef>
                  <a:spcAft>
                    <a:spcPts val="267"/>
                  </a:spcAft>
                </a:pPr>
                <a:r>
                  <a:rPr lang="en-GB" sz="933" dirty="0">
                    <a:solidFill>
                      <a:schemeClr val="bg1"/>
                    </a:solidFill>
                    <a:latin typeface="Arial"/>
                  </a:rPr>
                  <a:t>SQL</a:t>
                </a:r>
              </a:p>
            </p:txBody>
          </p:sp>
          <p:sp>
            <p:nvSpPr>
              <p:cNvPr id="70" name="Hexagon 69">
                <a:extLst>
                  <a:ext uri="{FF2B5EF4-FFF2-40B4-BE49-F238E27FC236}">
                    <a16:creationId xmlns:a16="http://schemas.microsoft.com/office/drawing/2014/main" id="{71B24F41-3405-854A-AEEB-0263BDD1F575}"/>
                  </a:ext>
                </a:extLst>
              </p:cNvPr>
              <p:cNvSpPr/>
              <p:nvPr/>
            </p:nvSpPr>
            <p:spPr>
              <a:xfrm>
                <a:off x="9825771" y="2332118"/>
                <a:ext cx="963196" cy="820309"/>
              </a:xfrm>
              <a:prstGeom prst="hexagon">
                <a:avLst/>
              </a:prstGeom>
              <a:noFill/>
              <a:ln w="19050">
                <a:solidFill>
                  <a:schemeClr val="bg1"/>
                </a:solidFill>
              </a:ln>
            </p:spPr>
            <p:style>
              <a:lnRef idx="2">
                <a:schemeClr val="dk1"/>
              </a:lnRef>
              <a:fillRef idx="1">
                <a:schemeClr val="lt1"/>
              </a:fillRef>
              <a:effectRef idx="0">
                <a:schemeClr val="dk1"/>
              </a:effectRef>
              <a:fontRef idx="minor">
                <a:schemeClr val="dk1"/>
              </a:fontRef>
            </p:style>
            <p:txBody>
              <a:bodyPr lIns="0" tIns="48000" rIns="0" bIns="0" rtlCol="0" anchor="ctr"/>
              <a:lstStyle/>
              <a:p>
                <a:pPr algn="ctr" defTabSz="1219170">
                  <a:spcBef>
                    <a:spcPts val="267"/>
                  </a:spcBef>
                  <a:spcAft>
                    <a:spcPts val="267"/>
                  </a:spcAft>
                </a:pPr>
                <a:r>
                  <a:rPr lang="en-GB" sz="933" dirty="0">
                    <a:solidFill>
                      <a:schemeClr val="bg1"/>
                    </a:solidFill>
                    <a:latin typeface="Arial"/>
                  </a:rPr>
                  <a:t>Business Applications </a:t>
                </a:r>
              </a:p>
            </p:txBody>
          </p:sp>
          <p:sp>
            <p:nvSpPr>
              <p:cNvPr id="71" name="Hexagon 70">
                <a:extLst>
                  <a:ext uri="{FF2B5EF4-FFF2-40B4-BE49-F238E27FC236}">
                    <a16:creationId xmlns:a16="http://schemas.microsoft.com/office/drawing/2014/main" id="{0F584921-1A3C-5F4C-96FF-1F550F2688A4}"/>
                  </a:ext>
                </a:extLst>
              </p:cNvPr>
              <p:cNvSpPr/>
              <p:nvPr/>
            </p:nvSpPr>
            <p:spPr>
              <a:xfrm>
                <a:off x="9031744" y="1949594"/>
                <a:ext cx="989445" cy="778026"/>
              </a:xfrm>
              <a:prstGeom prst="hexagon">
                <a:avLst/>
              </a:prstGeom>
              <a:noFill/>
              <a:ln w="19050">
                <a:solidFill>
                  <a:schemeClr val="bg1"/>
                </a:solidFill>
              </a:ln>
            </p:spPr>
            <p:style>
              <a:lnRef idx="2">
                <a:schemeClr val="dk1"/>
              </a:lnRef>
              <a:fillRef idx="1">
                <a:schemeClr val="lt1"/>
              </a:fillRef>
              <a:effectRef idx="0">
                <a:schemeClr val="dk1"/>
              </a:effectRef>
              <a:fontRef idx="minor">
                <a:schemeClr val="dk1"/>
              </a:fontRef>
            </p:style>
            <p:txBody>
              <a:bodyPr lIns="48000" tIns="48000" rIns="48000" bIns="48000" rtlCol="0" anchor="ctr"/>
              <a:lstStyle/>
              <a:p>
                <a:pPr algn="ctr" defTabSz="1219170">
                  <a:spcBef>
                    <a:spcPts val="267"/>
                  </a:spcBef>
                  <a:spcAft>
                    <a:spcPts val="267"/>
                  </a:spcAft>
                </a:pPr>
                <a:r>
                  <a:rPr lang="en-GB" sz="933" dirty="0">
                    <a:solidFill>
                      <a:schemeClr val="bg1"/>
                    </a:solidFill>
                    <a:latin typeface="Arial"/>
                  </a:rPr>
                  <a:t>Human to Machine</a:t>
                </a:r>
              </a:p>
            </p:txBody>
          </p:sp>
          <p:sp>
            <p:nvSpPr>
              <p:cNvPr id="72" name="Hexagon 71">
                <a:extLst>
                  <a:ext uri="{FF2B5EF4-FFF2-40B4-BE49-F238E27FC236}">
                    <a16:creationId xmlns:a16="http://schemas.microsoft.com/office/drawing/2014/main" id="{94182FEE-4F0B-B14F-854B-62CC72444BD8}"/>
                  </a:ext>
                </a:extLst>
              </p:cNvPr>
              <p:cNvSpPr/>
              <p:nvPr/>
            </p:nvSpPr>
            <p:spPr>
              <a:xfrm>
                <a:off x="9030968" y="1124982"/>
                <a:ext cx="989445" cy="820309"/>
              </a:xfrm>
              <a:prstGeom prst="hexagon">
                <a:avLst/>
              </a:prstGeom>
              <a:noFill/>
              <a:ln w="19050">
                <a:solidFill>
                  <a:schemeClr val="bg1"/>
                </a:solidFill>
              </a:ln>
            </p:spPr>
            <p:style>
              <a:lnRef idx="2">
                <a:schemeClr val="dk1"/>
              </a:lnRef>
              <a:fillRef idx="1">
                <a:schemeClr val="lt1"/>
              </a:fillRef>
              <a:effectRef idx="0">
                <a:schemeClr val="dk1"/>
              </a:effectRef>
              <a:fontRef idx="minor">
                <a:schemeClr val="dk1"/>
              </a:fontRef>
            </p:style>
            <p:txBody>
              <a:bodyPr lIns="48000" tIns="48000" rIns="48000" bIns="48000" rtlCol="0" anchor="ctr"/>
              <a:lstStyle/>
              <a:p>
                <a:pPr algn="ctr" defTabSz="1219170">
                  <a:spcBef>
                    <a:spcPts val="267"/>
                  </a:spcBef>
                  <a:spcAft>
                    <a:spcPts val="267"/>
                  </a:spcAft>
                </a:pPr>
                <a:r>
                  <a:rPr lang="en-GB" sz="933" dirty="0">
                    <a:solidFill>
                      <a:schemeClr val="bg1"/>
                    </a:solidFill>
                    <a:latin typeface="Arial"/>
                  </a:rPr>
                  <a:t>Internet Protocol</a:t>
                </a:r>
              </a:p>
            </p:txBody>
          </p:sp>
          <p:sp>
            <p:nvSpPr>
              <p:cNvPr id="73" name="Hexagon 72">
                <a:extLst>
                  <a:ext uri="{FF2B5EF4-FFF2-40B4-BE49-F238E27FC236}">
                    <a16:creationId xmlns:a16="http://schemas.microsoft.com/office/drawing/2014/main" id="{A7B9FA7A-F3BB-8745-8044-973EF3B08680}"/>
                  </a:ext>
                </a:extLst>
              </p:cNvPr>
              <p:cNvSpPr/>
              <p:nvPr/>
            </p:nvSpPr>
            <p:spPr>
              <a:xfrm>
                <a:off x="9811880" y="1517018"/>
                <a:ext cx="989445" cy="820309"/>
              </a:xfrm>
              <a:prstGeom prst="hexagon">
                <a:avLst/>
              </a:prstGeom>
              <a:solidFill>
                <a:schemeClr val="accent2">
                  <a:lumMod val="60000"/>
                  <a:lumOff val="40000"/>
                </a:schemeClr>
              </a:solidFill>
              <a:ln>
                <a:solidFill>
                  <a:schemeClr val="bg1"/>
                </a:solidFill>
              </a:ln>
            </p:spPr>
            <p:style>
              <a:lnRef idx="2">
                <a:schemeClr val="dk1"/>
              </a:lnRef>
              <a:fillRef idx="1">
                <a:schemeClr val="lt1"/>
              </a:fillRef>
              <a:effectRef idx="0">
                <a:schemeClr val="dk1"/>
              </a:effectRef>
              <a:fontRef idx="minor">
                <a:schemeClr val="dk1"/>
              </a:fontRef>
            </p:style>
            <p:txBody>
              <a:bodyPr lIns="48000" tIns="48000" rIns="48000" bIns="48000" rtlCol="0" anchor="ctr"/>
              <a:lstStyle/>
              <a:p>
                <a:pPr algn="ctr" defTabSz="1219170">
                  <a:spcBef>
                    <a:spcPts val="267"/>
                  </a:spcBef>
                  <a:spcAft>
                    <a:spcPts val="267"/>
                  </a:spcAft>
                </a:pPr>
                <a:r>
                  <a:rPr lang="en-GB" sz="1400" b="1" dirty="0">
                    <a:solidFill>
                      <a:schemeClr val="tx1"/>
                    </a:solidFill>
                    <a:latin typeface="Arial"/>
                  </a:rPr>
                  <a:t>IT</a:t>
                </a:r>
              </a:p>
            </p:txBody>
          </p:sp>
          <p:sp>
            <p:nvSpPr>
              <p:cNvPr id="76" name="Hexagon 75">
                <a:extLst>
                  <a:ext uri="{FF2B5EF4-FFF2-40B4-BE49-F238E27FC236}">
                    <a16:creationId xmlns:a16="http://schemas.microsoft.com/office/drawing/2014/main" id="{0BB78EDA-8897-B346-BDCB-FB4EFEDBC1A5}"/>
                  </a:ext>
                </a:extLst>
              </p:cNvPr>
              <p:cNvSpPr/>
              <p:nvPr/>
            </p:nvSpPr>
            <p:spPr>
              <a:xfrm>
                <a:off x="11375132" y="1507292"/>
                <a:ext cx="989445" cy="820309"/>
              </a:xfrm>
              <a:prstGeom prst="hexagon">
                <a:avLst/>
              </a:prstGeom>
              <a:noFill/>
              <a:ln w="19050">
                <a:solidFill>
                  <a:schemeClr val="bg1"/>
                </a:solidFill>
              </a:ln>
            </p:spPr>
            <p:style>
              <a:lnRef idx="2">
                <a:schemeClr val="dk1"/>
              </a:lnRef>
              <a:fillRef idx="1">
                <a:schemeClr val="lt1"/>
              </a:fillRef>
              <a:effectRef idx="0">
                <a:schemeClr val="dk1"/>
              </a:effectRef>
              <a:fontRef idx="minor">
                <a:schemeClr val="dk1"/>
              </a:fontRef>
            </p:style>
            <p:txBody>
              <a:bodyPr lIns="0" tIns="0" rIns="0" bIns="0" rtlCol="0" anchor="ctr"/>
              <a:lstStyle/>
              <a:p>
                <a:pPr algn="ctr" defTabSz="1219170">
                  <a:spcBef>
                    <a:spcPts val="267"/>
                  </a:spcBef>
                  <a:spcAft>
                    <a:spcPts val="267"/>
                  </a:spcAft>
                </a:pPr>
                <a:r>
                  <a:rPr lang="en-GB" sz="800" dirty="0">
                    <a:solidFill>
                      <a:schemeClr val="bg1"/>
                    </a:solidFill>
                    <a:latin typeface="Arial"/>
                  </a:rPr>
                  <a:t>Data Accumulation &amp; Storage</a:t>
                </a:r>
              </a:p>
            </p:txBody>
          </p:sp>
        </p:grpSp>
        <p:sp>
          <p:nvSpPr>
            <p:cNvPr id="3" name="Notched Right Arrow 2">
              <a:extLst>
                <a:ext uri="{FF2B5EF4-FFF2-40B4-BE49-F238E27FC236}">
                  <a16:creationId xmlns:a16="http://schemas.microsoft.com/office/drawing/2014/main" id="{05386F05-378C-4F34-95B2-D75EBAF4E14E}"/>
                </a:ext>
              </a:extLst>
            </p:cNvPr>
            <p:cNvSpPr/>
            <p:nvPr/>
          </p:nvSpPr>
          <p:spPr>
            <a:xfrm>
              <a:off x="3830539" y="5351716"/>
              <a:ext cx="2002551" cy="455492"/>
            </a:xfrm>
            <a:prstGeom prst="notchedRightArrow">
              <a:avLst>
                <a:gd name="adj1" fmla="val 100000"/>
                <a:gd name="adj2" fmla="val 26208"/>
              </a:avLst>
            </a:prstGeom>
            <a:solidFill>
              <a:schemeClr val="accent2">
                <a:lumMod val="20000"/>
                <a:lumOff val="80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lIns="48000" tIns="48000" rIns="48000" bIns="48000" rtlCol="0" anchor="ctr"/>
            <a:lstStyle/>
            <a:p>
              <a:pPr algn="ctr" defTabSz="1219170">
                <a:lnSpc>
                  <a:spcPct val="110000"/>
                </a:lnSpc>
                <a:spcBef>
                  <a:spcPts val="267"/>
                </a:spcBef>
                <a:spcAft>
                  <a:spcPts val="267"/>
                </a:spcAft>
              </a:pPr>
              <a:endParaRPr lang="en-US" sz="2133" dirty="0">
                <a:solidFill>
                  <a:schemeClr val="bg1"/>
                </a:solidFill>
                <a:latin typeface="Arial"/>
              </a:endParaRPr>
            </a:p>
          </p:txBody>
        </p:sp>
        <p:sp>
          <p:nvSpPr>
            <p:cNvPr id="49" name="Notched Right Arrow 48">
              <a:extLst>
                <a:ext uri="{FF2B5EF4-FFF2-40B4-BE49-F238E27FC236}">
                  <a16:creationId xmlns:a16="http://schemas.microsoft.com/office/drawing/2014/main" id="{1C0AED00-F825-DC47-A6A5-0A9F3C417BD3}"/>
                </a:ext>
              </a:extLst>
            </p:cNvPr>
            <p:cNvSpPr/>
            <p:nvPr/>
          </p:nvSpPr>
          <p:spPr>
            <a:xfrm rot="10800000">
              <a:off x="6374484" y="5351716"/>
              <a:ext cx="2002551" cy="455492"/>
            </a:xfrm>
            <a:prstGeom prst="notchedRightArrow">
              <a:avLst>
                <a:gd name="adj1" fmla="val 100000"/>
                <a:gd name="adj2" fmla="val 26208"/>
              </a:avLst>
            </a:prstGeom>
            <a:solidFill>
              <a:schemeClr val="accent2">
                <a:lumMod val="20000"/>
                <a:lumOff val="80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lIns="48000" tIns="48000" rIns="48000" bIns="48000" rtlCol="0" anchor="ctr"/>
            <a:lstStyle/>
            <a:p>
              <a:pPr algn="ctr" defTabSz="1219170">
                <a:lnSpc>
                  <a:spcPct val="110000"/>
                </a:lnSpc>
                <a:spcBef>
                  <a:spcPts val="267"/>
                </a:spcBef>
                <a:spcAft>
                  <a:spcPts val="267"/>
                </a:spcAft>
              </a:pPr>
              <a:endParaRPr lang="en-US" sz="2133" dirty="0">
                <a:solidFill>
                  <a:schemeClr val="bg1"/>
                </a:solidFill>
                <a:latin typeface="Arial"/>
              </a:endParaRPr>
            </a:p>
          </p:txBody>
        </p:sp>
      </p:grpSp>
      <p:sp>
        <p:nvSpPr>
          <p:cNvPr id="51" name="Arrow: Right 25">
            <a:extLst>
              <a:ext uri="{FF2B5EF4-FFF2-40B4-BE49-F238E27FC236}">
                <a16:creationId xmlns:a16="http://schemas.microsoft.com/office/drawing/2014/main" id="{8A8828B1-6FAD-BE4C-9405-8323FA3E3EC6}"/>
              </a:ext>
            </a:extLst>
          </p:cNvPr>
          <p:cNvSpPr/>
          <p:nvPr/>
        </p:nvSpPr>
        <p:spPr>
          <a:xfrm rot="16200000">
            <a:off x="5887709" y="2890205"/>
            <a:ext cx="351145" cy="412216"/>
          </a:xfrm>
          <a:prstGeom prst="rightArrow">
            <a:avLst>
              <a:gd name="adj1" fmla="val 55590"/>
              <a:gd name="adj2" fmla="val 42203"/>
            </a:avLst>
          </a:prstGeom>
          <a:no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48000" tIns="48000" rIns="48000" bIns="48000" rtlCol="0" anchor="ctr"/>
          <a:lstStyle/>
          <a:p>
            <a:pPr algn="ctr" defTabSz="1219170">
              <a:lnSpc>
                <a:spcPct val="110000"/>
              </a:lnSpc>
              <a:spcBef>
                <a:spcPts val="267"/>
              </a:spcBef>
              <a:spcAft>
                <a:spcPts val="267"/>
              </a:spcAft>
            </a:pPr>
            <a:endParaRPr lang="en-GB" sz="2133" dirty="0">
              <a:solidFill>
                <a:schemeClr val="bg1"/>
              </a:solidFill>
              <a:latin typeface="Arial"/>
            </a:endParaRPr>
          </a:p>
        </p:txBody>
      </p:sp>
    </p:spTree>
    <p:extLst>
      <p:ext uri="{BB962C8B-B14F-4D97-AF65-F5344CB8AC3E}">
        <p14:creationId xmlns:p14="http://schemas.microsoft.com/office/powerpoint/2010/main" val="1128412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411D3-373E-6543-95C8-CE39F05F4C1C}"/>
              </a:ext>
            </a:extLst>
          </p:cNvPr>
          <p:cNvSpPr>
            <a:spLocks noGrp="1"/>
          </p:cNvSpPr>
          <p:nvPr>
            <p:ph type="title"/>
          </p:nvPr>
        </p:nvSpPr>
        <p:spPr>
          <a:xfrm>
            <a:off x="1233438" y="169334"/>
            <a:ext cx="9725123" cy="1100940"/>
          </a:xfrm>
        </p:spPr>
        <p:txBody>
          <a:bodyPr/>
          <a:lstStyle/>
          <a:p>
            <a:pPr algn="ctr">
              <a:lnSpc>
                <a:spcPct val="100000"/>
              </a:lnSpc>
            </a:pPr>
            <a:r>
              <a:rPr lang="en-US" sz="2800" b="0" dirty="0"/>
              <a:t>Lapses in IT/OT security </a:t>
            </a:r>
            <a:br>
              <a:rPr lang="en-US" dirty="0"/>
            </a:br>
            <a:r>
              <a:rPr lang="en-US" dirty="0"/>
              <a:t>lead to real consequences</a:t>
            </a:r>
          </a:p>
        </p:txBody>
      </p:sp>
      <p:pic>
        <p:nvPicPr>
          <p:cNvPr id="4" name="Picture 3">
            <a:extLst>
              <a:ext uri="{FF2B5EF4-FFF2-40B4-BE49-F238E27FC236}">
                <a16:creationId xmlns:a16="http://schemas.microsoft.com/office/drawing/2014/main" id="{7FBD3CFE-1D1A-294B-A754-DC385C7A161D}"/>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91910" y="1320370"/>
            <a:ext cx="2732077" cy="3639431"/>
          </a:xfrm>
          <a:prstGeom prst="rect">
            <a:avLst/>
          </a:prstGeom>
          <a:ln w="9525">
            <a:solidFill>
              <a:schemeClr val="tx2"/>
            </a:solidFill>
          </a:ln>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8148F5A0-BD1C-9E40-B85D-E1A32DE20CEF}"/>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177798" y="1481406"/>
            <a:ext cx="2822291" cy="3713317"/>
          </a:xfrm>
          <a:prstGeom prst="rect">
            <a:avLst/>
          </a:prstGeom>
          <a:ln w="9525">
            <a:solidFill>
              <a:schemeClr val="tx2"/>
            </a:solidFill>
          </a:ln>
          <a:effectLst>
            <a:outerShdw blurRad="50800" dist="38100" dir="2700000" algn="tl" rotWithShape="0">
              <a:prstClr val="black">
                <a:alpha val="40000"/>
              </a:prstClr>
            </a:outerShdw>
          </a:effectLst>
        </p:spPr>
      </p:pic>
      <p:pic>
        <p:nvPicPr>
          <p:cNvPr id="9" name="Picture 8">
            <a:extLst>
              <a:ext uri="{FF2B5EF4-FFF2-40B4-BE49-F238E27FC236}">
                <a16:creationId xmlns:a16="http://schemas.microsoft.com/office/drawing/2014/main" id="{09B396A3-733C-154F-A432-B233C63F019C}"/>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229325" y="1801016"/>
            <a:ext cx="2599627" cy="3429296"/>
          </a:xfrm>
          <a:prstGeom prst="rect">
            <a:avLst/>
          </a:prstGeom>
          <a:ln w="9525">
            <a:solidFill>
              <a:schemeClr val="tx2"/>
            </a:solidFill>
          </a:ln>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96AECAF2-04E3-364A-B848-3EB87A78E914}"/>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134290" y="1801016"/>
            <a:ext cx="2738169" cy="2678137"/>
          </a:xfrm>
          <a:prstGeom prst="rect">
            <a:avLst/>
          </a:prstGeom>
          <a:ln w="9525">
            <a:solidFill>
              <a:schemeClr val="tx2"/>
            </a:solidFill>
          </a:ln>
          <a:effectLst>
            <a:outerShdw blurRad="50800" dist="38100" dir="2700000" algn="tl" rotWithShape="0">
              <a:prstClr val="black">
                <a:alpha val="40000"/>
              </a:prstClr>
            </a:outerShdw>
          </a:effectLst>
        </p:spPr>
      </p:pic>
      <p:pic>
        <p:nvPicPr>
          <p:cNvPr id="5" name="Picture 4">
            <a:extLst>
              <a:ext uri="{FF2B5EF4-FFF2-40B4-BE49-F238E27FC236}">
                <a16:creationId xmlns:a16="http://schemas.microsoft.com/office/drawing/2014/main" id="{9E1BFFCD-82F0-E447-ADFC-62AF81009CF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534111" y="4077571"/>
            <a:ext cx="4641007" cy="2395106"/>
          </a:xfrm>
          <a:prstGeom prst="rect">
            <a:avLst/>
          </a:prstGeom>
          <a:ln w="9525">
            <a:solidFill>
              <a:schemeClr val="tx2"/>
            </a:solidFill>
          </a:ln>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C086FC1E-D94A-AC49-B2AE-2D9E8C51E155}"/>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1318078" y="4017919"/>
            <a:ext cx="3181573" cy="2568756"/>
          </a:xfrm>
          <a:prstGeom prst="rect">
            <a:avLst/>
          </a:prstGeom>
          <a:ln w="9525">
            <a:solidFill>
              <a:schemeClr val="tx2"/>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2241563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04AD00FA-BECE-354B-8A6F-59C779A8A081}"/>
              </a:ext>
            </a:extLst>
          </p:cNvPr>
          <p:cNvPicPr>
            <a:picLocks noGrp="1" noChangeAspect="1"/>
          </p:cNvPicPr>
          <p:nvPr>
            <p:ph type="pic" sz="quarter" idx="14"/>
          </p:nvPr>
        </p:nvPicPr>
        <p:blipFill rotWithShape="1">
          <a:blip r:embed="rId2" cstate="screen">
            <a:extLst>
              <a:ext uri="{28A0092B-C50C-407E-A947-70E740481C1C}">
                <a14:useLocalDpi xmlns:a14="http://schemas.microsoft.com/office/drawing/2010/main"/>
              </a:ext>
            </a:extLst>
          </a:blip>
          <a:srcRect/>
          <a:stretch/>
        </p:blipFill>
        <p:spPr>
          <a:xfrm>
            <a:off x="0" y="-1"/>
            <a:ext cx="12192000" cy="6369397"/>
          </a:xfrm>
          <a:prstGeom prst="rect">
            <a:avLst/>
          </a:prstGeom>
        </p:spPr>
      </p:pic>
      <p:sp>
        <p:nvSpPr>
          <p:cNvPr id="8" name="Rectangle 7">
            <a:extLst>
              <a:ext uri="{FF2B5EF4-FFF2-40B4-BE49-F238E27FC236}">
                <a16:creationId xmlns:a16="http://schemas.microsoft.com/office/drawing/2014/main" id="{F912D05A-B60A-4542-AF18-AD7F9663C4BE}"/>
              </a:ext>
            </a:extLst>
          </p:cNvPr>
          <p:cNvSpPr/>
          <p:nvPr/>
        </p:nvSpPr>
        <p:spPr>
          <a:xfrm>
            <a:off x="14804" y="2461"/>
            <a:ext cx="12191997" cy="6366935"/>
          </a:xfrm>
          <a:prstGeom prst="rect">
            <a:avLst/>
          </a:prstGeom>
          <a:gradFill>
            <a:gsLst>
              <a:gs pos="0">
                <a:schemeClr val="tx1">
                  <a:alpha val="0"/>
                </a:schemeClr>
              </a:gs>
              <a:gs pos="100000">
                <a:schemeClr val="tx1">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3" name="Title 2">
            <a:extLst>
              <a:ext uri="{FF2B5EF4-FFF2-40B4-BE49-F238E27FC236}">
                <a16:creationId xmlns:a16="http://schemas.microsoft.com/office/drawing/2014/main" id="{B3801524-1460-1744-BA36-46FBB4737C54}"/>
              </a:ext>
            </a:extLst>
          </p:cNvPr>
          <p:cNvSpPr>
            <a:spLocks noGrp="1"/>
          </p:cNvSpPr>
          <p:nvPr>
            <p:ph type="title"/>
          </p:nvPr>
        </p:nvSpPr>
        <p:spPr>
          <a:xfrm>
            <a:off x="406401" y="4069724"/>
            <a:ext cx="11408804" cy="1682853"/>
          </a:xfrm>
        </p:spPr>
        <p:txBody>
          <a:bodyPr/>
          <a:lstStyle/>
          <a:p>
            <a:pPr>
              <a:lnSpc>
                <a:spcPct val="100000"/>
              </a:lnSpc>
            </a:pPr>
            <a:r>
              <a:rPr lang="en-US" b="0" dirty="0">
                <a:solidFill>
                  <a:schemeClr val="bg1"/>
                </a:solidFill>
              </a:rPr>
              <a:t>We’re listening:</a:t>
            </a:r>
            <a:br>
              <a:rPr lang="en-US" b="0" dirty="0">
                <a:solidFill>
                  <a:schemeClr val="bg1"/>
                </a:solidFill>
              </a:rPr>
            </a:br>
            <a:r>
              <a:rPr lang="en-US" sz="5867" dirty="0">
                <a:solidFill>
                  <a:schemeClr val="accent5">
                    <a:lumMod val="20000"/>
                    <a:lumOff val="80000"/>
                  </a:schemeClr>
                </a:solidFill>
              </a:rPr>
              <a:t>Assumptions increase risk</a:t>
            </a:r>
            <a:endParaRPr lang="en-US" sz="3733" dirty="0"/>
          </a:p>
        </p:txBody>
      </p:sp>
    </p:spTree>
    <p:extLst>
      <p:ext uri="{BB962C8B-B14F-4D97-AF65-F5344CB8AC3E}">
        <p14:creationId xmlns:p14="http://schemas.microsoft.com/office/powerpoint/2010/main" val="29111638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6ED8A0BE-A905-3841-A57C-926C7C1DA7E4}"/>
              </a:ext>
            </a:extLst>
          </p:cNvPr>
          <p:cNvPicPr>
            <a:picLocks noGrp="1" noChangeAspect="1"/>
          </p:cNvPicPr>
          <p:nvPr>
            <p:ph type="pic" sz="quarter" idx="11"/>
          </p:nvPr>
        </p:nvPicPr>
        <p:blipFill rotWithShape="1">
          <a:blip r:embed="rId3" cstate="print">
            <a:alphaModFix amt="85000"/>
            <a:extLst>
              <a:ext uri="{28A0092B-C50C-407E-A947-70E740481C1C}">
                <a14:useLocalDpi xmlns:a14="http://schemas.microsoft.com/office/drawing/2010/main"/>
              </a:ext>
            </a:extLst>
          </a:blip>
          <a:srcRect/>
          <a:stretch/>
        </p:blipFill>
        <p:spPr>
          <a:xfrm>
            <a:off x="-1" y="7955"/>
            <a:ext cx="12192000" cy="3783989"/>
          </a:xfrm>
        </p:spPr>
      </p:pic>
      <p:sp>
        <p:nvSpPr>
          <p:cNvPr id="8" name="Rectangle 7">
            <a:extLst>
              <a:ext uri="{FF2B5EF4-FFF2-40B4-BE49-F238E27FC236}">
                <a16:creationId xmlns:a16="http://schemas.microsoft.com/office/drawing/2014/main" id="{DA4C169E-3BE1-EC4A-984E-874655EAFCA5}"/>
              </a:ext>
            </a:extLst>
          </p:cNvPr>
          <p:cNvSpPr/>
          <p:nvPr/>
        </p:nvSpPr>
        <p:spPr>
          <a:xfrm>
            <a:off x="0" y="7955"/>
            <a:ext cx="12192000" cy="3791944"/>
          </a:xfrm>
          <a:prstGeom prst="rect">
            <a:avLst/>
          </a:prstGeom>
          <a:gradFill>
            <a:gsLst>
              <a:gs pos="0">
                <a:schemeClr val="tx1">
                  <a:lumMod val="0"/>
                  <a:alpha val="40000"/>
                </a:schemeClr>
              </a:gs>
              <a:gs pos="100000">
                <a:schemeClr val="tx1">
                  <a:lumMod val="0"/>
                  <a:alpha val="19000"/>
                </a:schemeClr>
              </a:gs>
            </a:gsLst>
            <a:lin ang="16200000" scaled="1"/>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48000" tIns="48000" rIns="48000" bIns="48000" rtlCol="0" anchor="ctr"/>
          <a:lstStyle/>
          <a:p>
            <a:pPr algn="ctr" defTabSz="1219170">
              <a:lnSpc>
                <a:spcPct val="110000"/>
              </a:lnSpc>
              <a:spcBef>
                <a:spcPts val="267"/>
              </a:spcBef>
              <a:spcAft>
                <a:spcPts val="267"/>
              </a:spcAft>
              <a:defRPr/>
            </a:pPr>
            <a:endParaRPr lang="en-US" sz="2133" dirty="0">
              <a:solidFill>
                <a:srgbClr val="FFFFFF"/>
              </a:solidFill>
              <a:latin typeface="Arial"/>
            </a:endParaRPr>
          </a:p>
        </p:txBody>
      </p:sp>
      <p:sp>
        <p:nvSpPr>
          <p:cNvPr id="2" name="Title 1">
            <a:extLst>
              <a:ext uri="{FF2B5EF4-FFF2-40B4-BE49-F238E27FC236}">
                <a16:creationId xmlns:a16="http://schemas.microsoft.com/office/drawing/2014/main" id="{8BB6A5F7-CE6B-4F50-AA6D-9601A44D301E}"/>
              </a:ext>
            </a:extLst>
          </p:cNvPr>
          <p:cNvSpPr>
            <a:spLocks noGrp="1"/>
          </p:cNvSpPr>
          <p:nvPr>
            <p:ph type="title"/>
          </p:nvPr>
        </p:nvSpPr>
        <p:spPr>
          <a:xfrm>
            <a:off x="705009" y="1584353"/>
            <a:ext cx="10515600" cy="743832"/>
          </a:xfrm>
        </p:spPr>
        <p:txBody>
          <a:bodyPr/>
          <a:lstStyle/>
          <a:p>
            <a:pPr>
              <a:lnSpc>
                <a:spcPct val="100000"/>
              </a:lnSpc>
            </a:pPr>
            <a:r>
              <a:rPr lang="en-US" b="0" dirty="0">
                <a:solidFill>
                  <a:schemeClr val="bg1"/>
                </a:solidFill>
              </a:rPr>
              <a:t>Assumptions that </a:t>
            </a:r>
            <a:br>
              <a:rPr lang="en-US" sz="4000" dirty="0">
                <a:solidFill>
                  <a:schemeClr val="bg1"/>
                </a:solidFill>
              </a:rPr>
            </a:br>
            <a:r>
              <a:rPr lang="en-US" sz="4000" dirty="0">
                <a:solidFill>
                  <a:schemeClr val="bg1"/>
                </a:solidFill>
              </a:rPr>
              <a:t>leave organizations vulnerable</a:t>
            </a:r>
          </a:p>
        </p:txBody>
      </p:sp>
      <p:sp>
        <p:nvSpPr>
          <p:cNvPr id="3" name="Content Placeholder 2">
            <a:extLst>
              <a:ext uri="{FF2B5EF4-FFF2-40B4-BE49-F238E27FC236}">
                <a16:creationId xmlns:a16="http://schemas.microsoft.com/office/drawing/2014/main" id="{7D5CAF88-9C92-4865-8A0C-83EF66EC424E}"/>
              </a:ext>
            </a:extLst>
          </p:cNvPr>
          <p:cNvSpPr>
            <a:spLocks noGrp="1"/>
          </p:cNvSpPr>
          <p:nvPr>
            <p:ph type="body" sz="quarter" idx="10"/>
          </p:nvPr>
        </p:nvSpPr>
        <p:spPr>
          <a:xfrm>
            <a:off x="354895" y="4306956"/>
            <a:ext cx="3130450" cy="1267011"/>
          </a:xfrm>
        </p:spPr>
        <p:txBody>
          <a:bodyPr/>
          <a:lstStyle/>
          <a:p>
            <a:pPr algn="l"/>
            <a:r>
              <a:rPr lang="en-US" sz="900" b="1" dirty="0">
                <a:solidFill>
                  <a:schemeClr val="accent5">
                    <a:lumMod val="40000"/>
                    <a:lumOff val="60000"/>
                  </a:schemeClr>
                </a:solidFill>
                <a:latin typeface="+mn-lt"/>
              </a:rPr>
              <a:t>My business needs to move quickly. I can consider OT security later or ‘as required’.</a:t>
            </a:r>
          </a:p>
          <a:p>
            <a:pPr marL="171450" indent="-171450" algn="l">
              <a:lnSpc>
                <a:spcPct val="100000"/>
              </a:lnSpc>
              <a:spcBef>
                <a:spcPts val="400"/>
              </a:spcBef>
              <a:spcAft>
                <a:spcPts val="0"/>
              </a:spcAft>
              <a:buFont typeface="Arial" panose="020B0604020202020204" pitchFamily="34" charset="0"/>
              <a:buChar char="•"/>
            </a:pPr>
            <a:r>
              <a:rPr lang="en-US" sz="900" dirty="0">
                <a:solidFill>
                  <a:schemeClr val="bg1"/>
                </a:solidFill>
                <a:latin typeface="+mn-lt"/>
              </a:rPr>
              <a:t>Safety, productivity, operational efficiency and profitability are all compromised if you do not build cybersecurity in from the start and you’ll be on the back against cyberthreats.</a:t>
            </a:r>
          </a:p>
        </p:txBody>
      </p:sp>
      <p:sp>
        <p:nvSpPr>
          <p:cNvPr id="9" name="Rectangle 8">
            <a:extLst>
              <a:ext uri="{FF2B5EF4-FFF2-40B4-BE49-F238E27FC236}">
                <a16:creationId xmlns:a16="http://schemas.microsoft.com/office/drawing/2014/main" id="{809BBB49-B681-3F40-8E46-D61FD5DFDDEB}"/>
              </a:ext>
            </a:extLst>
          </p:cNvPr>
          <p:cNvSpPr/>
          <p:nvPr/>
        </p:nvSpPr>
        <p:spPr>
          <a:xfrm>
            <a:off x="4371583" y="5659587"/>
            <a:ext cx="3130450" cy="1026178"/>
          </a:xfrm>
          <a:prstGeom prst="rect">
            <a:avLst/>
          </a:prstGeom>
        </p:spPr>
        <p:txBody>
          <a:bodyPr wrap="square">
            <a:spAutoFit/>
          </a:bodyPr>
          <a:lstStyle/>
          <a:p>
            <a:pPr lvl="0" defTabSz="1219170">
              <a:lnSpc>
                <a:spcPct val="114000"/>
              </a:lnSpc>
              <a:spcBef>
                <a:spcPts val="800"/>
              </a:spcBef>
              <a:spcAft>
                <a:spcPts val="133"/>
              </a:spcAft>
            </a:pPr>
            <a:r>
              <a:rPr lang="en-US" sz="900" b="1" dirty="0">
                <a:solidFill>
                  <a:schemeClr val="accent5">
                    <a:lumMod val="40000"/>
                    <a:lumOff val="60000"/>
                  </a:schemeClr>
                </a:solidFill>
              </a:rPr>
              <a:t>My OT network does not need to be segmented from my IT network. </a:t>
            </a:r>
          </a:p>
          <a:p>
            <a:pPr marL="171450" lvl="0" indent="-171450" defTabSz="1219170">
              <a:spcBef>
                <a:spcPts val="400"/>
              </a:spcBef>
              <a:buFont typeface="Arial" panose="020B0604020202020204" pitchFamily="34" charset="0"/>
              <a:buChar char="•"/>
            </a:pPr>
            <a:r>
              <a:rPr lang="en-US" sz="900" dirty="0">
                <a:solidFill>
                  <a:srgbClr val="FFFFFF"/>
                </a:solidFill>
              </a:rPr>
              <a:t>Segmentation is critical to minimizing the spread of threats across your IT network, for efficient monitoring for unusual behaviour, and controlling and preventing unnecessary access.</a:t>
            </a:r>
          </a:p>
        </p:txBody>
      </p:sp>
      <p:sp>
        <p:nvSpPr>
          <p:cNvPr id="10" name="Rectangle 9">
            <a:extLst>
              <a:ext uri="{FF2B5EF4-FFF2-40B4-BE49-F238E27FC236}">
                <a16:creationId xmlns:a16="http://schemas.microsoft.com/office/drawing/2014/main" id="{91004520-B738-1B4E-AE30-1146009A9AC0}"/>
              </a:ext>
            </a:extLst>
          </p:cNvPr>
          <p:cNvSpPr/>
          <p:nvPr/>
        </p:nvSpPr>
        <p:spPr>
          <a:xfrm>
            <a:off x="8388271" y="4480301"/>
            <a:ext cx="3130450" cy="1273169"/>
          </a:xfrm>
          <a:prstGeom prst="rect">
            <a:avLst/>
          </a:prstGeom>
        </p:spPr>
        <p:txBody>
          <a:bodyPr wrap="square">
            <a:spAutoFit/>
          </a:bodyPr>
          <a:lstStyle/>
          <a:p>
            <a:r>
              <a:rPr lang="en-US" sz="900" b="1" dirty="0">
                <a:solidFill>
                  <a:schemeClr val="accent5">
                    <a:lumMod val="40000"/>
                    <a:lumOff val="60000"/>
                  </a:schemeClr>
                </a:solidFill>
              </a:rPr>
              <a:t>Security operations do not need to be centralized.</a:t>
            </a:r>
          </a:p>
          <a:p>
            <a:pPr marL="171450" indent="-171450">
              <a:spcBef>
                <a:spcPts val="400"/>
              </a:spcBef>
              <a:buFont typeface="Arial" panose="020B0604020202020204" pitchFamily="34" charset="0"/>
              <a:buChar char="•"/>
            </a:pPr>
            <a:r>
              <a:rPr lang="en-US" sz="900" dirty="0">
                <a:solidFill>
                  <a:schemeClr val="bg1"/>
                </a:solidFill>
              </a:rPr>
              <a:t>If you do not address security by engaging IT, OT and relevant stakeholders across your business, it’s very likely your cybersecurity posture will have gaps, leaving your business vulnerable.</a:t>
            </a:r>
          </a:p>
          <a:p>
            <a:pPr marL="171450" indent="-171450">
              <a:spcBef>
                <a:spcPts val="400"/>
              </a:spcBef>
              <a:buFont typeface="Arial" panose="020B0604020202020204" pitchFamily="34" charset="0"/>
              <a:buChar char="•"/>
            </a:pPr>
            <a:endParaRPr lang="en-US" sz="900" dirty="0">
              <a:solidFill>
                <a:schemeClr val="bg1"/>
              </a:solidFill>
            </a:endParaRPr>
          </a:p>
          <a:p>
            <a:pPr marL="171450" lvl="0" indent="-171450" defTabSz="1219170">
              <a:lnSpc>
                <a:spcPct val="114000"/>
              </a:lnSpc>
              <a:spcBef>
                <a:spcPts val="800"/>
              </a:spcBef>
              <a:spcAft>
                <a:spcPts val="133"/>
              </a:spcAft>
              <a:buFont typeface="Arial" panose="020B0604020202020204" pitchFamily="34" charset="0"/>
              <a:buChar char="•"/>
            </a:pPr>
            <a:endParaRPr lang="en-US" sz="900" dirty="0">
              <a:solidFill>
                <a:srgbClr val="FFFFFF"/>
              </a:solidFill>
            </a:endParaRPr>
          </a:p>
        </p:txBody>
      </p:sp>
      <p:sp>
        <p:nvSpPr>
          <p:cNvPr id="13" name="Arc 12">
            <a:extLst>
              <a:ext uri="{FF2B5EF4-FFF2-40B4-BE49-F238E27FC236}">
                <a16:creationId xmlns:a16="http://schemas.microsoft.com/office/drawing/2014/main" id="{18D24357-5B6C-3040-9188-B141BB0EABFE}"/>
              </a:ext>
            </a:extLst>
          </p:cNvPr>
          <p:cNvSpPr/>
          <p:nvPr/>
        </p:nvSpPr>
        <p:spPr>
          <a:xfrm rot="21085939" flipH="1">
            <a:off x="1288956" y="3014702"/>
            <a:ext cx="1262328" cy="1298139"/>
          </a:xfrm>
          <a:prstGeom prst="arc">
            <a:avLst>
              <a:gd name="adj1" fmla="val 20327630"/>
              <a:gd name="adj2" fmla="val 15576432"/>
            </a:avLst>
          </a:prstGeom>
          <a:ln w="19050">
            <a:solidFill>
              <a:schemeClr val="accent5">
                <a:lumMod val="40000"/>
                <a:lumOff val="60000"/>
              </a:schemeClr>
            </a:solidFill>
            <a:prstDash val="sysDot"/>
            <a:tailEnd type="ova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IN"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5" name="Arc 14">
            <a:extLst>
              <a:ext uri="{FF2B5EF4-FFF2-40B4-BE49-F238E27FC236}">
                <a16:creationId xmlns:a16="http://schemas.microsoft.com/office/drawing/2014/main" id="{28A93883-9612-B544-8C14-093FCB7688C2}"/>
              </a:ext>
            </a:extLst>
          </p:cNvPr>
          <p:cNvSpPr/>
          <p:nvPr/>
        </p:nvSpPr>
        <p:spPr>
          <a:xfrm rot="21085939" flipH="1">
            <a:off x="5331645" y="3014702"/>
            <a:ext cx="1262328" cy="1298139"/>
          </a:xfrm>
          <a:prstGeom prst="arc">
            <a:avLst>
              <a:gd name="adj1" fmla="val 20399129"/>
              <a:gd name="adj2" fmla="val 15576432"/>
            </a:avLst>
          </a:prstGeom>
          <a:ln w="19050">
            <a:solidFill>
              <a:schemeClr val="accent5">
                <a:lumMod val="40000"/>
                <a:lumOff val="60000"/>
              </a:schemeClr>
            </a:solidFill>
            <a:prstDash val="sysDot"/>
            <a:tailEnd type="ova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IN"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7" name="Arc 16">
            <a:extLst>
              <a:ext uri="{FF2B5EF4-FFF2-40B4-BE49-F238E27FC236}">
                <a16:creationId xmlns:a16="http://schemas.microsoft.com/office/drawing/2014/main" id="{24359381-1872-B441-9A9C-717F7DFCB267}"/>
              </a:ext>
            </a:extLst>
          </p:cNvPr>
          <p:cNvSpPr/>
          <p:nvPr/>
        </p:nvSpPr>
        <p:spPr>
          <a:xfrm rot="21085939" flipH="1">
            <a:off x="9322332" y="3014701"/>
            <a:ext cx="1262328" cy="1298139"/>
          </a:xfrm>
          <a:prstGeom prst="arc">
            <a:avLst>
              <a:gd name="adj1" fmla="val 20281094"/>
              <a:gd name="adj2" fmla="val 15576432"/>
            </a:avLst>
          </a:prstGeom>
          <a:ln w="19050">
            <a:solidFill>
              <a:schemeClr val="accent5">
                <a:lumMod val="40000"/>
                <a:lumOff val="60000"/>
              </a:schemeClr>
            </a:solidFill>
            <a:prstDash val="sysDot"/>
            <a:tailEnd type="ova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IN"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8" name="Oval 17">
            <a:extLst>
              <a:ext uri="{FF2B5EF4-FFF2-40B4-BE49-F238E27FC236}">
                <a16:creationId xmlns:a16="http://schemas.microsoft.com/office/drawing/2014/main" id="{44C61B35-FE91-5B49-B810-2E98AB13E2FE}"/>
              </a:ext>
            </a:extLst>
          </p:cNvPr>
          <p:cNvSpPr/>
          <p:nvPr/>
        </p:nvSpPr>
        <p:spPr>
          <a:xfrm>
            <a:off x="1421039" y="3178952"/>
            <a:ext cx="1004886" cy="1004886"/>
          </a:xfrm>
          <a:prstGeom prst="ellipse">
            <a:avLst/>
          </a:prstGeom>
          <a:solidFill>
            <a:schemeClr val="accent4">
              <a:lumMod val="20000"/>
              <a:lumOff val="8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48000" tIns="48000" rIns="48000" bIns="48000" rtlCol="0" anchor="ctr"/>
          <a:lstStyle/>
          <a:p>
            <a:pPr algn="ctr" defTabSz="1219170">
              <a:lnSpc>
                <a:spcPct val="110000"/>
              </a:lnSpc>
              <a:spcBef>
                <a:spcPts val="267"/>
              </a:spcBef>
              <a:spcAft>
                <a:spcPts val="267"/>
              </a:spcAft>
              <a:defRPr/>
            </a:pPr>
            <a:endParaRPr lang="en-GB" sz="5333" b="1" dirty="0">
              <a:solidFill>
                <a:srgbClr val="0071BC"/>
              </a:solidFill>
              <a:latin typeface="Arial"/>
            </a:endParaRPr>
          </a:p>
        </p:txBody>
      </p:sp>
      <p:sp>
        <p:nvSpPr>
          <p:cNvPr id="20" name="Oval 19">
            <a:extLst>
              <a:ext uri="{FF2B5EF4-FFF2-40B4-BE49-F238E27FC236}">
                <a16:creationId xmlns:a16="http://schemas.microsoft.com/office/drawing/2014/main" id="{4ED535E2-4A95-2840-96CC-5B4EF021C38B}"/>
              </a:ext>
            </a:extLst>
          </p:cNvPr>
          <p:cNvSpPr/>
          <p:nvPr/>
        </p:nvSpPr>
        <p:spPr>
          <a:xfrm>
            <a:off x="5469372" y="3178952"/>
            <a:ext cx="1004886" cy="1004886"/>
          </a:xfrm>
          <a:prstGeom prst="ellipse">
            <a:avLst/>
          </a:prstGeom>
          <a:solidFill>
            <a:schemeClr val="accent4">
              <a:lumMod val="20000"/>
              <a:lumOff val="8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48000" tIns="48000" rIns="48000" bIns="48000" rtlCol="0" anchor="ctr"/>
          <a:lstStyle/>
          <a:p>
            <a:pPr algn="ctr" defTabSz="1219170">
              <a:lnSpc>
                <a:spcPct val="110000"/>
              </a:lnSpc>
              <a:spcBef>
                <a:spcPts val="267"/>
              </a:spcBef>
              <a:spcAft>
                <a:spcPts val="267"/>
              </a:spcAft>
              <a:defRPr/>
            </a:pPr>
            <a:endParaRPr lang="en-GB" sz="5333" b="1" dirty="0">
              <a:solidFill>
                <a:srgbClr val="0071BC"/>
              </a:solidFill>
              <a:latin typeface="Arial"/>
            </a:endParaRPr>
          </a:p>
        </p:txBody>
      </p:sp>
      <p:sp>
        <p:nvSpPr>
          <p:cNvPr id="21" name="Oval 20">
            <a:extLst>
              <a:ext uri="{FF2B5EF4-FFF2-40B4-BE49-F238E27FC236}">
                <a16:creationId xmlns:a16="http://schemas.microsoft.com/office/drawing/2014/main" id="{5321EA48-7917-3449-AEDC-C5F154AFA5C8}"/>
              </a:ext>
            </a:extLst>
          </p:cNvPr>
          <p:cNvSpPr/>
          <p:nvPr/>
        </p:nvSpPr>
        <p:spPr>
          <a:xfrm>
            <a:off x="9452857" y="3178952"/>
            <a:ext cx="1004886" cy="1004886"/>
          </a:xfrm>
          <a:prstGeom prst="ellipse">
            <a:avLst/>
          </a:prstGeom>
          <a:solidFill>
            <a:schemeClr val="accent4">
              <a:lumMod val="20000"/>
              <a:lumOff val="8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48000" tIns="48000" rIns="48000" bIns="48000" rtlCol="0" anchor="ctr"/>
          <a:lstStyle/>
          <a:p>
            <a:pPr algn="ctr" defTabSz="1219170">
              <a:lnSpc>
                <a:spcPct val="110000"/>
              </a:lnSpc>
              <a:spcBef>
                <a:spcPts val="267"/>
              </a:spcBef>
              <a:spcAft>
                <a:spcPts val="267"/>
              </a:spcAft>
              <a:defRPr/>
            </a:pPr>
            <a:endParaRPr lang="en-GB" sz="5333" b="1" dirty="0">
              <a:solidFill>
                <a:srgbClr val="0071BC"/>
              </a:solidFill>
              <a:latin typeface="Arial"/>
            </a:endParaRPr>
          </a:p>
        </p:txBody>
      </p:sp>
      <p:pic>
        <p:nvPicPr>
          <p:cNvPr id="14" name="Graphic 13">
            <a:extLst>
              <a:ext uri="{FF2B5EF4-FFF2-40B4-BE49-F238E27FC236}">
                <a16:creationId xmlns:a16="http://schemas.microsoft.com/office/drawing/2014/main" id="{8EB9C2E5-6905-DC47-8119-9452B435B06B}"/>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689187" y="3481686"/>
            <a:ext cx="461866" cy="526014"/>
          </a:xfrm>
          <a:prstGeom prst="rect">
            <a:avLst/>
          </a:prstGeom>
        </p:spPr>
      </p:pic>
      <p:pic>
        <p:nvPicPr>
          <p:cNvPr id="16" name="Graphic 15">
            <a:extLst>
              <a:ext uri="{FF2B5EF4-FFF2-40B4-BE49-F238E27FC236}">
                <a16:creationId xmlns:a16="http://schemas.microsoft.com/office/drawing/2014/main" id="{F83F016E-86ED-C645-8A78-0613D7103FF0}"/>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p:blipFill>
        <p:spPr>
          <a:xfrm>
            <a:off x="9700734" y="3424803"/>
            <a:ext cx="513185" cy="513185"/>
          </a:xfrm>
          <a:prstGeom prst="rect">
            <a:avLst/>
          </a:prstGeom>
        </p:spPr>
      </p:pic>
      <p:sp>
        <p:nvSpPr>
          <p:cNvPr id="5" name="Rectangle 4">
            <a:extLst>
              <a:ext uri="{FF2B5EF4-FFF2-40B4-BE49-F238E27FC236}">
                <a16:creationId xmlns:a16="http://schemas.microsoft.com/office/drawing/2014/main" id="{32F0DAC3-F921-4025-AF4B-549283A745EE}"/>
              </a:ext>
            </a:extLst>
          </p:cNvPr>
          <p:cNvSpPr/>
          <p:nvPr/>
        </p:nvSpPr>
        <p:spPr>
          <a:xfrm>
            <a:off x="4371583" y="4480301"/>
            <a:ext cx="3130450" cy="1045543"/>
          </a:xfrm>
          <a:prstGeom prst="rect">
            <a:avLst/>
          </a:prstGeom>
        </p:spPr>
        <p:txBody>
          <a:bodyPr wrap="square">
            <a:spAutoFit/>
          </a:bodyPr>
          <a:lstStyle/>
          <a:p>
            <a:pPr lvl="0" defTabSz="1219170">
              <a:lnSpc>
                <a:spcPct val="114000"/>
              </a:lnSpc>
              <a:spcBef>
                <a:spcPts val="800"/>
              </a:spcBef>
              <a:spcAft>
                <a:spcPts val="133"/>
              </a:spcAft>
            </a:pPr>
            <a:r>
              <a:rPr lang="en-US" sz="900" b="1" dirty="0">
                <a:solidFill>
                  <a:srgbClr val="008770">
                    <a:lumMod val="40000"/>
                    <a:lumOff val="60000"/>
                  </a:srgbClr>
                </a:solidFill>
              </a:rPr>
              <a:t>OT devices have been working well for years, it’s not a priority to patch them and could lead to business disruption if I do</a:t>
            </a:r>
            <a:r>
              <a:rPr lang="en-US" sz="900" dirty="0">
                <a:solidFill>
                  <a:srgbClr val="008770">
                    <a:lumMod val="40000"/>
                    <a:lumOff val="60000"/>
                  </a:srgbClr>
                </a:solidFill>
              </a:rPr>
              <a:t>. </a:t>
            </a:r>
          </a:p>
          <a:p>
            <a:pPr marL="171450" lvl="0" indent="-171450" defTabSz="1219170">
              <a:spcBef>
                <a:spcPts val="400"/>
              </a:spcBef>
              <a:buFont typeface="Arial" panose="020B0604020202020204" pitchFamily="34" charset="0"/>
              <a:buChar char="•"/>
            </a:pPr>
            <a:r>
              <a:rPr lang="en-US" sz="900" dirty="0">
                <a:solidFill>
                  <a:srgbClr val="FFFFFF"/>
                </a:solidFill>
              </a:rPr>
              <a:t>Basic security hygiene across new and old OT devices, like patching and firmware updates, is a must to reduce risk. </a:t>
            </a:r>
          </a:p>
        </p:txBody>
      </p:sp>
      <p:pic>
        <p:nvPicPr>
          <p:cNvPr id="12" name="Graphic 11">
            <a:extLst>
              <a:ext uri="{FF2B5EF4-FFF2-40B4-BE49-F238E27FC236}">
                <a16:creationId xmlns:a16="http://schemas.microsoft.com/office/drawing/2014/main" id="{3D8B5F8F-C44F-4A4E-BD80-F927D977A940}"/>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5678089" y="3400763"/>
            <a:ext cx="513185" cy="526014"/>
          </a:xfrm>
          <a:prstGeom prst="rect">
            <a:avLst/>
          </a:prstGeom>
        </p:spPr>
      </p:pic>
    </p:spTree>
    <p:extLst>
      <p:ext uri="{BB962C8B-B14F-4D97-AF65-F5344CB8AC3E}">
        <p14:creationId xmlns:p14="http://schemas.microsoft.com/office/powerpoint/2010/main" val="15983006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04AD00FA-BECE-354B-8A6F-59C779A8A081}"/>
              </a:ext>
            </a:extLst>
          </p:cNvPr>
          <p:cNvPicPr>
            <a:picLocks noGrp="1" noChangeAspect="1"/>
          </p:cNvPicPr>
          <p:nvPr>
            <p:ph type="pic" sz="quarter" idx="14"/>
          </p:nvPr>
        </p:nvPicPr>
        <p:blipFill rotWithShape="1">
          <a:blip r:embed="rId2" cstate="screen">
            <a:extLst>
              <a:ext uri="{28A0092B-C50C-407E-A947-70E740481C1C}">
                <a14:useLocalDpi xmlns:a14="http://schemas.microsoft.com/office/drawing/2010/main"/>
              </a:ext>
            </a:extLst>
          </a:blip>
          <a:srcRect/>
          <a:stretch/>
        </p:blipFill>
        <p:spPr>
          <a:xfrm>
            <a:off x="0" y="-1"/>
            <a:ext cx="12192000" cy="6369397"/>
          </a:xfrm>
          <a:prstGeom prst="rect">
            <a:avLst/>
          </a:prstGeom>
        </p:spPr>
      </p:pic>
      <p:sp>
        <p:nvSpPr>
          <p:cNvPr id="8" name="Rectangle 7">
            <a:extLst>
              <a:ext uri="{FF2B5EF4-FFF2-40B4-BE49-F238E27FC236}">
                <a16:creationId xmlns:a16="http://schemas.microsoft.com/office/drawing/2014/main" id="{F912D05A-B60A-4542-AF18-AD7F9663C4BE}"/>
              </a:ext>
            </a:extLst>
          </p:cNvPr>
          <p:cNvSpPr/>
          <p:nvPr/>
        </p:nvSpPr>
        <p:spPr>
          <a:xfrm>
            <a:off x="14804" y="2461"/>
            <a:ext cx="12191997" cy="6366935"/>
          </a:xfrm>
          <a:prstGeom prst="rect">
            <a:avLst/>
          </a:prstGeom>
          <a:gradFill>
            <a:gsLst>
              <a:gs pos="0">
                <a:schemeClr val="tx1">
                  <a:alpha val="0"/>
                </a:schemeClr>
              </a:gs>
              <a:gs pos="100000">
                <a:schemeClr val="tx1">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3" name="Title 2">
            <a:extLst>
              <a:ext uri="{FF2B5EF4-FFF2-40B4-BE49-F238E27FC236}">
                <a16:creationId xmlns:a16="http://schemas.microsoft.com/office/drawing/2014/main" id="{B3801524-1460-1744-BA36-46FBB4737C54}"/>
              </a:ext>
            </a:extLst>
          </p:cNvPr>
          <p:cNvSpPr>
            <a:spLocks noGrp="1"/>
          </p:cNvSpPr>
          <p:nvPr>
            <p:ph type="title"/>
          </p:nvPr>
        </p:nvSpPr>
        <p:spPr>
          <a:xfrm>
            <a:off x="406401" y="4069724"/>
            <a:ext cx="11408804" cy="1682853"/>
          </a:xfrm>
        </p:spPr>
        <p:txBody>
          <a:bodyPr/>
          <a:lstStyle/>
          <a:p>
            <a:pPr>
              <a:lnSpc>
                <a:spcPct val="100000"/>
              </a:lnSpc>
            </a:pPr>
            <a:r>
              <a:rPr lang="en-US" b="0" dirty="0">
                <a:solidFill>
                  <a:schemeClr val="bg1"/>
                </a:solidFill>
              </a:rPr>
              <a:t>We’re listening:</a:t>
            </a:r>
            <a:br>
              <a:rPr lang="en-US" b="0" dirty="0">
                <a:solidFill>
                  <a:schemeClr val="bg1"/>
                </a:solidFill>
              </a:rPr>
            </a:br>
            <a:r>
              <a:rPr lang="en-US" sz="5867" dirty="0">
                <a:solidFill>
                  <a:schemeClr val="accent5">
                    <a:lumMod val="20000"/>
                    <a:lumOff val="80000"/>
                  </a:schemeClr>
                </a:solidFill>
              </a:rPr>
              <a:t>Key challenges our clients face</a:t>
            </a:r>
            <a:endParaRPr lang="en-US" sz="3733" dirty="0"/>
          </a:p>
        </p:txBody>
      </p:sp>
    </p:spTree>
    <p:extLst>
      <p:ext uri="{BB962C8B-B14F-4D97-AF65-F5344CB8AC3E}">
        <p14:creationId xmlns:p14="http://schemas.microsoft.com/office/powerpoint/2010/main" val="19332597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descr="A group of people standing in front of a building&#10;&#10;Description automatically generated">
            <a:extLst>
              <a:ext uri="{FF2B5EF4-FFF2-40B4-BE49-F238E27FC236}">
                <a16:creationId xmlns:a16="http://schemas.microsoft.com/office/drawing/2014/main" id="{78F48971-4EB4-5A43-ADF1-1D778764ADC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6330" y="-26453"/>
            <a:ext cx="12224659" cy="6910905"/>
          </a:xfrm>
          <a:prstGeom prst="rect">
            <a:avLst/>
          </a:prstGeom>
        </p:spPr>
      </p:pic>
      <p:sp>
        <p:nvSpPr>
          <p:cNvPr id="36" name="Rectangle 35">
            <a:extLst>
              <a:ext uri="{FF2B5EF4-FFF2-40B4-BE49-F238E27FC236}">
                <a16:creationId xmlns:a16="http://schemas.microsoft.com/office/drawing/2014/main" id="{2F7C76A7-0852-F543-ACB2-025340BD5C3C}"/>
              </a:ext>
            </a:extLst>
          </p:cNvPr>
          <p:cNvSpPr/>
          <p:nvPr/>
        </p:nvSpPr>
        <p:spPr>
          <a:xfrm>
            <a:off x="-16330" y="-26453"/>
            <a:ext cx="12192000" cy="6939820"/>
          </a:xfrm>
          <a:prstGeom prst="rect">
            <a:avLst/>
          </a:prstGeom>
          <a:gradFill>
            <a:gsLst>
              <a:gs pos="0">
                <a:schemeClr val="tx1">
                  <a:lumMod val="0"/>
                  <a:alpha val="65000"/>
                </a:schemeClr>
              </a:gs>
              <a:gs pos="100000">
                <a:schemeClr val="tx1">
                  <a:lumMod val="0"/>
                  <a:alpha val="50000"/>
                </a:schemeClr>
              </a:gs>
            </a:gsLst>
            <a:lin ang="16200000" scaled="1"/>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48000" tIns="48000" rIns="48000" bIns="48000" rtlCol="0" anchor="ctr"/>
          <a:lstStyle/>
          <a:p>
            <a:pPr algn="ctr" defTabSz="1219170">
              <a:lnSpc>
                <a:spcPct val="110000"/>
              </a:lnSpc>
              <a:spcBef>
                <a:spcPts val="267"/>
              </a:spcBef>
              <a:spcAft>
                <a:spcPts val="267"/>
              </a:spcAft>
              <a:defRPr/>
            </a:pPr>
            <a:endParaRPr lang="en-US" sz="2133" dirty="0">
              <a:solidFill>
                <a:srgbClr val="FFFFFF"/>
              </a:solidFill>
              <a:latin typeface="Arial"/>
            </a:endParaRPr>
          </a:p>
        </p:txBody>
      </p:sp>
      <p:sp>
        <p:nvSpPr>
          <p:cNvPr id="4" name="Title 3">
            <a:extLst>
              <a:ext uri="{FF2B5EF4-FFF2-40B4-BE49-F238E27FC236}">
                <a16:creationId xmlns:a16="http://schemas.microsoft.com/office/drawing/2014/main" id="{BFB24747-D74E-43E9-A99D-FB7C9C9944F2}"/>
              </a:ext>
            </a:extLst>
          </p:cNvPr>
          <p:cNvSpPr>
            <a:spLocks noGrp="1"/>
          </p:cNvSpPr>
          <p:nvPr>
            <p:ph type="title"/>
          </p:nvPr>
        </p:nvSpPr>
        <p:spPr>
          <a:xfrm>
            <a:off x="2385346" y="526521"/>
            <a:ext cx="7421307" cy="830997"/>
          </a:xfrm>
        </p:spPr>
        <p:txBody>
          <a:bodyPr/>
          <a:lstStyle/>
          <a:p>
            <a:pPr>
              <a:lnSpc>
                <a:spcPct val="100000"/>
              </a:lnSpc>
            </a:pPr>
            <a:r>
              <a:rPr lang="en-US" dirty="0"/>
              <a:t>Key challenges we hear from clients </a:t>
            </a:r>
            <a:r>
              <a:rPr lang="en-US" sz="2800" b="0" dirty="0"/>
              <a:t>and where we can help</a:t>
            </a:r>
            <a:endParaRPr lang="en-US" b="0" dirty="0"/>
          </a:p>
        </p:txBody>
      </p:sp>
      <p:sp>
        <p:nvSpPr>
          <p:cNvPr id="9" name="Rectangle: Rounded Corners 8">
            <a:extLst>
              <a:ext uri="{FF2B5EF4-FFF2-40B4-BE49-F238E27FC236}">
                <a16:creationId xmlns:a16="http://schemas.microsoft.com/office/drawing/2014/main" id="{1342163B-5239-4637-8A3F-F8A87B558F98}"/>
              </a:ext>
            </a:extLst>
          </p:cNvPr>
          <p:cNvSpPr/>
          <p:nvPr/>
        </p:nvSpPr>
        <p:spPr>
          <a:xfrm>
            <a:off x="-170744" y="2503944"/>
            <a:ext cx="2233914" cy="694481"/>
          </a:xfrm>
          <a:prstGeom prst="roundRect">
            <a:avLst/>
          </a:prstGeom>
          <a:no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fontAlgn="auto">
              <a:lnSpc>
                <a:spcPct val="110000"/>
              </a:lnSpc>
              <a:spcBef>
                <a:spcPts val="200"/>
              </a:spcBef>
              <a:spcAft>
                <a:spcPts val="200"/>
              </a:spcAft>
            </a:pPr>
            <a:r>
              <a:rPr lang="en-US" b="1" dirty="0">
                <a:solidFill>
                  <a:schemeClr val="accent5">
                    <a:lumMod val="40000"/>
                    <a:lumOff val="60000"/>
                  </a:schemeClr>
                </a:solidFill>
              </a:rPr>
              <a:t>Strategic </a:t>
            </a:r>
          </a:p>
        </p:txBody>
      </p:sp>
      <p:sp>
        <p:nvSpPr>
          <p:cNvPr id="10" name="Rectangle: Rounded Corners 9">
            <a:extLst>
              <a:ext uri="{FF2B5EF4-FFF2-40B4-BE49-F238E27FC236}">
                <a16:creationId xmlns:a16="http://schemas.microsoft.com/office/drawing/2014/main" id="{AEE8B207-8955-4321-9103-919AF6612538}"/>
              </a:ext>
            </a:extLst>
          </p:cNvPr>
          <p:cNvSpPr/>
          <p:nvPr/>
        </p:nvSpPr>
        <p:spPr>
          <a:xfrm>
            <a:off x="-197039" y="4392831"/>
            <a:ext cx="2233914" cy="694481"/>
          </a:xfrm>
          <a:prstGeom prst="roundRect">
            <a:avLst/>
          </a:prstGeom>
          <a:no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fontAlgn="auto">
              <a:lnSpc>
                <a:spcPct val="110000"/>
              </a:lnSpc>
              <a:spcBef>
                <a:spcPts val="200"/>
              </a:spcBef>
              <a:spcAft>
                <a:spcPts val="200"/>
              </a:spcAft>
            </a:pPr>
            <a:r>
              <a:rPr lang="en-US" b="1" dirty="0">
                <a:solidFill>
                  <a:schemeClr val="accent3">
                    <a:lumMod val="60000"/>
                    <a:lumOff val="40000"/>
                  </a:schemeClr>
                </a:solidFill>
              </a:rPr>
              <a:t>Operational</a:t>
            </a:r>
          </a:p>
        </p:txBody>
      </p:sp>
      <p:grpSp>
        <p:nvGrpSpPr>
          <p:cNvPr id="52" name="Group 51">
            <a:extLst>
              <a:ext uri="{FF2B5EF4-FFF2-40B4-BE49-F238E27FC236}">
                <a16:creationId xmlns:a16="http://schemas.microsoft.com/office/drawing/2014/main" id="{E975508E-74CD-FA4E-BD1A-8E2D1F8488FB}"/>
              </a:ext>
            </a:extLst>
          </p:cNvPr>
          <p:cNvGrpSpPr/>
          <p:nvPr/>
        </p:nvGrpSpPr>
        <p:grpSpPr>
          <a:xfrm rot="16200000">
            <a:off x="403290" y="1479600"/>
            <a:ext cx="1062724" cy="1092356"/>
            <a:chOff x="2629439" y="630195"/>
            <a:chExt cx="1169587" cy="1202199"/>
          </a:xfrm>
        </p:grpSpPr>
        <p:pic>
          <p:nvPicPr>
            <p:cNvPr id="56" name="Graphic 55">
              <a:extLst>
                <a:ext uri="{FF2B5EF4-FFF2-40B4-BE49-F238E27FC236}">
                  <a16:creationId xmlns:a16="http://schemas.microsoft.com/office/drawing/2014/main" id="{2AF0D6A1-E562-D146-8BFA-58E40316A338}"/>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rot="10800000">
              <a:off x="2629439" y="630195"/>
              <a:ext cx="1169587" cy="1202199"/>
            </a:xfrm>
            <a:prstGeom prst="rect">
              <a:avLst/>
            </a:prstGeom>
          </p:spPr>
        </p:pic>
        <p:pic>
          <p:nvPicPr>
            <p:cNvPr id="57" name="Picture 56">
              <a:extLst>
                <a:ext uri="{FF2B5EF4-FFF2-40B4-BE49-F238E27FC236}">
                  <a16:creationId xmlns:a16="http://schemas.microsoft.com/office/drawing/2014/main" id="{A80F4634-62C3-0344-97CB-B16DDC138FDA}"/>
                </a:ext>
              </a:extLst>
            </p:cNvPr>
            <p:cNvPicPr>
              <a:picLocks noChangeAspect="1"/>
            </p:cNvPicPr>
            <p:nvPr/>
          </p:nvPicPr>
          <p:blipFill>
            <a:blip r:embed="rId6" cstate="screen">
              <a:biLevel thresh="25000"/>
              <a:extLst>
                <a:ext uri="{28A0092B-C50C-407E-A947-70E740481C1C}">
                  <a14:useLocalDpi xmlns:a14="http://schemas.microsoft.com/office/drawing/2010/main"/>
                </a:ext>
              </a:extLst>
            </a:blip>
            <a:stretch>
              <a:fillRect/>
            </a:stretch>
          </p:blipFill>
          <p:spPr>
            <a:xfrm rot="5400000">
              <a:off x="2946236" y="931622"/>
              <a:ext cx="535992" cy="566915"/>
            </a:xfrm>
            <a:prstGeom prst="rect">
              <a:avLst/>
            </a:prstGeom>
          </p:spPr>
        </p:pic>
      </p:grpSp>
      <p:grpSp>
        <p:nvGrpSpPr>
          <p:cNvPr id="53" name="Group 52">
            <a:extLst>
              <a:ext uri="{FF2B5EF4-FFF2-40B4-BE49-F238E27FC236}">
                <a16:creationId xmlns:a16="http://schemas.microsoft.com/office/drawing/2014/main" id="{E24BB11B-9F95-104E-A6C6-58C24B48178A}"/>
              </a:ext>
            </a:extLst>
          </p:cNvPr>
          <p:cNvGrpSpPr/>
          <p:nvPr/>
        </p:nvGrpSpPr>
        <p:grpSpPr>
          <a:xfrm rot="16200000">
            <a:off x="402074" y="5094329"/>
            <a:ext cx="975464" cy="1002663"/>
            <a:chOff x="5860845" y="8859179"/>
            <a:chExt cx="1169587" cy="1202199"/>
          </a:xfrm>
        </p:grpSpPr>
        <p:pic>
          <p:nvPicPr>
            <p:cNvPr id="55" name="Graphic 54">
              <a:extLst>
                <a:ext uri="{FF2B5EF4-FFF2-40B4-BE49-F238E27FC236}">
                  <a16:creationId xmlns:a16="http://schemas.microsoft.com/office/drawing/2014/main" id="{A1F36CBB-D667-2A48-9006-D5606565C8FA}"/>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rot="309881">
              <a:off x="5860845" y="8859179"/>
              <a:ext cx="1169587" cy="1202199"/>
            </a:xfrm>
            <a:prstGeom prst="rect">
              <a:avLst/>
            </a:prstGeom>
          </p:spPr>
        </p:pic>
        <p:pic>
          <p:nvPicPr>
            <p:cNvPr id="54" name="Picture 53">
              <a:extLst>
                <a:ext uri="{FF2B5EF4-FFF2-40B4-BE49-F238E27FC236}">
                  <a16:creationId xmlns:a16="http://schemas.microsoft.com/office/drawing/2014/main" id="{DEE0CD33-9936-C442-B49C-46FCF0A4BB36}"/>
                </a:ext>
              </a:extLst>
            </p:cNvPr>
            <p:cNvPicPr>
              <a:picLocks noChangeAspect="1"/>
            </p:cNvPicPr>
            <p:nvPr/>
          </p:nvPicPr>
          <p:blipFill>
            <a:blip r:embed="rId7" cstate="screen">
              <a:biLevel thresh="25000"/>
              <a:extLst>
                <a:ext uri="{28A0092B-C50C-407E-A947-70E740481C1C}">
                  <a14:useLocalDpi xmlns:a14="http://schemas.microsoft.com/office/drawing/2010/main"/>
                </a:ext>
              </a:extLst>
            </a:blip>
            <a:stretch>
              <a:fillRect/>
            </a:stretch>
          </p:blipFill>
          <p:spPr>
            <a:xfrm rot="5400000">
              <a:off x="6205395" y="9155665"/>
              <a:ext cx="457974" cy="585780"/>
            </a:xfrm>
            <a:prstGeom prst="rect">
              <a:avLst/>
            </a:prstGeom>
          </p:spPr>
        </p:pic>
      </p:grpSp>
      <p:grpSp>
        <p:nvGrpSpPr>
          <p:cNvPr id="3" name="Group 2">
            <a:extLst>
              <a:ext uri="{FF2B5EF4-FFF2-40B4-BE49-F238E27FC236}">
                <a16:creationId xmlns:a16="http://schemas.microsoft.com/office/drawing/2014/main" id="{C6D7ACA8-C1F1-A146-9C41-1AC0BBB2E1A3}"/>
              </a:ext>
            </a:extLst>
          </p:cNvPr>
          <p:cNvGrpSpPr/>
          <p:nvPr/>
        </p:nvGrpSpPr>
        <p:grpSpPr>
          <a:xfrm>
            <a:off x="2036447" y="4544377"/>
            <a:ext cx="9943086" cy="1621554"/>
            <a:chOff x="2036447" y="2098890"/>
            <a:chExt cx="9943086" cy="1621554"/>
          </a:xfrm>
        </p:grpSpPr>
        <p:sp>
          <p:nvSpPr>
            <p:cNvPr id="17" name="Rectangle 16">
              <a:extLst>
                <a:ext uri="{FF2B5EF4-FFF2-40B4-BE49-F238E27FC236}">
                  <a16:creationId xmlns:a16="http://schemas.microsoft.com/office/drawing/2014/main" id="{B5698270-F51A-47C7-A8C7-F7AA1B4B6030}"/>
                </a:ext>
              </a:extLst>
            </p:cNvPr>
            <p:cNvSpPr/>
            <p:nvPr/>
          </p:nvSpPr>
          <p:spPr>
            <a:xfrm>
              <a:off x="2036447" y="2658615"/>
              <a:ext cx="1824213" cy="738664"/>
            </a:xfrm>
            <a:prstGeom prst="rect">
              <a:avLst/>
            </a:prstGeom>
          </p:spPr>
          <p:txBody>
            <a:bodyPr wrap="square" anchor="t">
              <a:spAutoFit/>
            </a:bodyPr>
            <a:lstStyle/>
            <a:p>
              <a:r>
                <a:rPr lang="en-US" sz="1050" dirty="0">
                  <a:solidFill>
                    <a:schemeClr val="accent3">
                      <a:lumMod val="60000"/>
                      <a:lumOff val="40000"/>
                    </a:schemeClr>
                  </a:solidFill>
                </a:rPr>
                <a:t>Clear inventory of assets and supporting infrastructure within their scope of operations</a:t>
              </a:r>
            </a:p>
          </p:txBody>
        </p:sp>
        <p:sp>
          <p:nvSpPr>
            <p:cNvPr id="19" name="Rectangle 18">
              <a:extLst>
                <a:ext uri="{FF2B5EF4-FFF2-40B4-BE49-F238E27FC236}">
                  <a16:creationId xmlns:a16="http://schemas.microsoft.com/office/drawing/2014/main" id="{E7B4D97D-5EB8-4B3A-B64B-B7C3390CA03A}"/>
                </a:ext>
              </a:extLst>
            </p:cNvPr>
            <p:cNvSpPr/>
            <p:nvPr/>
          </p:nvSpPr>
          <p:spPr>
            <a:xfrm>
              <a:off x="4066167" y="2658615"/>
              <a:ext cx="1779462" cy="1061829"/>
            </a:xfrm>
            <a:prstGeom prst="rect">
              <a:avLst/>
            </a:prstGeom>
          </p:spPr>
          <p:txBody>
            <a:bodyPr wrap="square" anchor="t">
              <a:spAutoFit/>
            </a:bodyPr>
            <a:lstStyle/>
            <a:p>
              <a:r>
                <a:rPr lang="en-US" sz="1050" dirty="0">
                  <a:solidFill>
                    <a:schemeClr val="accent3">
                      <a:lumMod val="60000"/>
                      <a:lumOff val="40000"/>
                    </a:schemeClr>
                  </a:solidFill>
                </a:rPr>
                <a:t>A properly segmented security architecture </a:t>
              </a:r>
              <a:br>
                <a:rPr lang="en-US" sz="1050" dirty="0">
                  <a:solidFill>
                    <a:schemeClr val="accent3">
                      <a:lumMod val="60000"/>
                      <a:lumOff val="40000"/>
                    </a:schemeClr>
                  </a:solidFill>
                </a:rPr>
              </a:br>
              <a:r>
                <a:rPr lang="en-US" sz="1050" dirty="0">
                  <a:solidFill>
                    <a:schemeClr val="accent3">
                      <a:lumMod val="60000"/>
                      <a:lumOff val="40000"/>
                    </a:schemeClr>
                  </a:solidFill>
                </a:rPr>
                <a:t>that provides higher operational uptime and reduces spread of threats from IT to OT environment</a:t>
              </a:r>
            </a:p>
          </p:txBody>
        </p:sp>
        <p:sp>
          <p:nvSpPr>
            <p:cNvPr id="20" name="Rectangle 19">
              <a:extLst>
                <a:ext uri="{FF2B5EF4-FFF2-40B4-BE49-F238E27FC236}">
                  <a16:creationId xmlns:a16="http://schemas.microsoft.com/office/drawing/2014/main" id="{2F03E544-3B44-4EE3-BCB6-877006E6F9ED}"/>
                </a:ext>
              </a:extLst>
            </p:cNvPr>
            <p:cNvSpPr/>
            <p:nvPr/>
          </p:nvSpPr>
          <p:spPr>
            <a:xfrm>
              <a:off x="5981583" y="2658615"/>
              <a:ext cx="2029715" cy="900246"/>
            </a:xfrm>
            <a:prstGeom prst="rect">
              <a:avLst/>
            </a:prstGeom>
          </p:spPr>
          <p:txBody>
            <a:bodyPr wrap="square" anchor="t">
              <a:spAutoFit/>
            </a:bodyPr>
            <a:lstStyle/>
            <a:p>
              <a:r>
                <a:rPr lang="en-US" sz="1050" dirty="0">
                  <a:solidFill>
                    <a:schemeClr val="accent3">
                      <a:lumMod val="60000"/>
                      <a:lumOff val="40000"/>
                    </a:schemeClr>
                  </a:solidFill>
                </a:rPr>
                <a:t>Continuous threat intelligence and detection of anomalies, vulnerabilities, known and zero-day threats across the </a:t>
              </a:r>
              <a:br>
                <a:rPr lang="en-US" sz="1050" dirty="0">
                  <a:solidFill>
                    <a:schemeClr val="accent3">
                      <a:lumMod val="60000"/>
                      <a:lumOff val="40000"/>
                    </a:schemeClr>
                  </a:solidFill>
                </a:rPr>
              </a:br>
              <a:r>
                <a:rPr lang="en-US" sz="1050" dirty="0">
                  <a:solidFill>
                    <a:schemeClr val="accent3">
                      <a:lumMod val="60000"/>
                      <a:lumOff val="40000"/>
                    </a:schemeClr>
                  </a:solidFill>
                </a:rPr>
                <a:t>IT and OT environment t</a:t>
              </a:r>
            </a:p>
          </p:txBody>
        </p:sp>
        <p:sp>
          <p:nvSpPr>
            <p:cNvPr id="21" name="Rectangle 20">
              <a:extLst>
                <a:ext uri="{FF2B5EF4-FFF2-40B4-BE49-F238E27FC236}">
                  <a16:creationId xmlns:a16="http://schemas.microsoft.com/office/drawing/2014/main" id="{AB3BDD29-2529-4D97-9B9F-71932F137BB1}"/>
                </a:ext>
              </a:extLst>
            </p:cNvPr>
            <p:cNvSpPr/>
            <p:nvPr/>
          </p:nvSpPr>
          <p:spPr>
            <a:xfrm>
              <a:off x="8125606" y="2658615"/>
              <a:ext cx="1824211" cy="738664"/>
            </a:xfrm>
            <a:prstGeom prst="rect">
              <a:avLst/>
            </a:prstGeom>
          </p:spPr>
          <p:txBody>
            <a:bodyPr wrap="square" anchor="t">
              <a:spAutoFit/>
            </a:bodyPr>
            <a:lstStyle/>
            <a:p>
              <a:r>
                <a:rPr lang="en-US" sz="1050" dirty="0">
                  <a:solidFill>
                    <a:schemeClr val="accent3">
                      <a:lumMod val="60000"/>
                      <a:lumOff val="40000"/>
                    </a:schemeClr>
                  </a:solidFill>
                </a:rPr>
                <a:t>The ability to respond to and recover from threats and attacks, quickly and effectively</a:t>
              </a:r>
            </a:p>
          </p:txBody>
        </p:sp>
        <p:sp>
          <p:nvSpPr>
            <p:cNvPr id="22" name="Rectangle 21">
              <a:extLst>
                <a:ext uri="{FF2B5EF4-FFF2-40B4-BE49-F238E27FC236}">
                  <a16:creationId xmlns:a16="http://schemas.microsoft.com/office/drawing/2014/main" id="{7180E9E2-4855-473E-A9C7-5A4C05973E04}"/>
                </a:ext>
              </a:extLst>
            </p:cNvPr>
            <p:cNvSpPr/>
            <p:nvPr/>
          </p:nvSpPr>
          <p:spPr>
            <a:xfrm>
              <a:off x="10155322" y="2658615"/>
              <a:ext cx="1824211" cy="738664"/>
            </a:xfrm>
            <a:prstGeom prst="rect">
              <a:avLst/>
            </a:prstGeom>
          </p:spPr>
          <p:txBody>
            <a:bodyPr wrap="square" anchor="t">
              <a:spAutoFit/>
            </a:bodyPr>
            <a:lstStyle/>
            <a:p>
              <a:r>
                <a:rPr lang="en-US" sz="1050" dirty="0">
                  <a:solidFill>
                    <a:schemeClr val="accent3">
                      <a:lumMod val="60000"/>
                      <a:lumOff val="40000"/>
                    </a:schemeClr>
                  </a:solidFill>
                </a:rPr>
                <a:t>Expertise and professional support to guide and support my team along </a:t>
              </a:r>
              <a:br>
                <a:rPr lang="en-US" sz="1050" dirty="0">
                  <a:solidFill>
                    <a:schemeClr val="accent3">
                      <a:lumMod val="60000"/>
                      <a:lumOff val="40000"/>
                    </a:schemeClr>
                  </a:solidFill>
                </a:rPr>
              </a:br>
              <a:r>
                <a:rPr lang="en-US" sz="1050" dirty="0">
                  <a:solidFill>
                    <a:schemeClr val="accent3">
                      <a:lumMod val="60000"/>
                      <a:lumOff val="40000"/>
                    </a:schemeClr>
                  </a:solidFill>
                </a:rPr>
                <a:t>our journey</a:t>
              </a:r>
            </a:p>
          </p:txBody>
        </p:sp>
        <p:pic>
          <p:nvPicPr>
            <p:cNvPr id="7" name="Picture 6">
              <a:extLst>
                <a:ext uri="{FF2B5EF4-FFF2-40B4-BE49-F238E27FC236}">
                  <a16:creationId xmlns:a16="http://schemas.microsoft.com/office/drawing/2014/main" id="{903D104F-3D8F-A142-9D1B-C686ECBFC146}"/>
                </a:ext>
              </a:extLst>
            </p:cNvPr>
            <p:cNvPicPr>
              <a:picLocks noChangeAspect="1"/>
            </p:cNvPicPr>
            <p:nvPr/>
          </p:nvPicPr>
          <p:blipFill>
            <a:blip r:embed="rId8" cstate="screen">
              <a:biLevel thresh="25000"/>
              <a:extLst>
                <a:ext uri="{28A0092B-C50C-407E-A947-70E740481C1C}">
                  <a14:useLocalDpi xmlns:a14="http://schemas.microsoft.com/office/drawing/2010/main"/>
                </a:ext>
              </a:extLst>
            </a:blip>
            <a:stretch>
              <a:fillRect/>
            </a:stretch>
          </p:blipFill>
          <p:spPr>
            <a:xfrm>
              <a:off x="2814628" y="2098890"/>
              <a:ext cx="260448" cy="358116"/>
            </a:xfrm>
            <a:prstGeom prst="rect">
              <a:avLst/>
            </a:prstGeom>
          </p:spPr>
        </p:pic>
        <p:pic>
          <p:nvPicPr>
            <p:cNvPr id="18" name="Picture 17">
              <a:extLst>
                <a:ext uri="{FF2B5EF4-FFF2-40B4-BE49-F238E27FC236}">
                  <a16:creationId xmlns:a16="http://schemas.microsoft.com/office/drawing/2014/main" id="{157D6351-D1FE-014A-AECC-4D4DC861355F}"/>
                </a:ext>
              </a:extLst>
            </p:cNvPr>
            <p:cNvPicPr>
              <a:picLocks noChangeAspect="1"/>
            </p:cNvPicPr>
            <p:nvPr/>
          </p:nvPicPr>
          <p:blipFill>
            <a:blip r:embed="rId9" cstate="screen">
              <a:biLevel thresh="25000"/>
              <a:extLst>
                <a:ext uri="{28A0092B-C50C-407E-A947-70E740481C1C}">
                  <a14:useLocalDpi xmlns:a14="http://schemas.microsoft.com/office/drawing/2010/main"/>
                </a:ext>
              </a:extLst>
            </a:blip>
            <a:stretch>
              <a:fillRect/>
            </a:stretch>
          </p:blipFill>
          <p:spPr>
            <a:xfrm>
              <a:off x="4753130" y="2133605"/>
              <a:ext cx="314519" cy="314519"/>
            </a:xfrm>
            <a:prstGeom prst="rect">
              <a:avLst/>
            </a:prstGeom>
          </p:spPr>
        </p:pic>
        <p:pic>
          <p:nvPicPr>
            <p:cNvPr id="24" name="Picture 23">
              <a:extLst>
                <a:ext uri="{FF2B5EF4-FFF2-40B4-BE49-F238E27FC236}">
                  <a16:creationId xmlns:a16="http://schemas.microsoft.com/office/drawing/2014/main" id="{AFB53225-A908-6344-B221-B6D333D1EC3A}"/>
                </a:ext>
              </a:extLst>
            </p:cNvPr>
            <p:cNvPicPr>
              <a:picLocks noChangeAspect="1"/>
            </p:cNvPicPr>
            <p:nvPr/>
          </p:nvPicPr>
          <p:blipFill>
            <a:blip r:embed="rId10" cstate="screen">
              <a:biLevel thresh="25000"/>
              <a:extLst>
                <a:ext uri="{28A0092B-C50C-407E-A947-70E740481C1C}">
                  <a14:useLocalDpi xmlns:a14="http://schemas.microsoft.com/office/drawing/2010/main"/>
                </a:ext>
              </a:extLst>
            </a:blip>
            <a:stretch>
              <a:fillRect/>
            </a:stretch>
          </p:blipFill>
          <p:spPr>
            <a:xfrm>
              <a:off x="6739440" y="2133605"/>
              <a:ext cx="276230" cy="314519"/>
            </a:xfrm>
            <a:prstGeom prst="rect">
              <a:avLst/>
            </a:prstGeom>
          </p:spPr>
        </p:pic>
        <p:pic>
          <p:nvPicPr>
            <p:cNvPr id="26" name="Picture 25">
              <a:extLst>
                <a:ext uri="{FF2B5EF4-FFF2-40B4-BE49-F238E27FC236}">
                  <a16:creationId xmlns:a16="http://schemas.microsoft.com/office/drawing/2014/main" id="{B9CA35A0-D842-4F45-BA7D-6070B8C4CF30}"/>
                </a:ext>
              </a:extLst>
            </p:cNvPr>
            <p:cNvPicPr>
              <a:picLocks noChangeAspect="1"/>
            </p:cNvPicPr>
            <p:nvPr/>
          </p:nvPicPr>
          <p:blipFill>
            <a:blip r:embed="rId11" cstate="screen">
              <a:biLevel thresh="25000"/>
              <a:extLst>
                <a:ext uri="{28A0092B-C50C-407E-A947-70E740481C1C}">
                  <a14:useLocalDpi xmlns:a14="http://schemas.microsoft.com/office/drawing/2010/main"/>
                </a:ext>
              </a:extLst>
            </a:blip>
            <a:stretch>
              <a:fillRect/>
            </a:stretch>
          </p:blipFill>
          <p:spPr>
            <a:xfrm>
              <a:off x="8765603" y="2142488"/>
              <a:ext cx="294505" cy="314520"/>
            </a:xfrm>
            <a:prstGeom prst="rect">
              <a:avLst/>
            </a:prstGeom>
          </p:spPr>
        </p:pic>
        <p:pic>
          <p:nvPicPr>
            <p:cNvPr id="27" name="Picture 26">
              <a:extLst>
                <a:ext uri="{FF2B5EF4-FFF2-40B4-BE49-F238E27FC236}">
                  <a16:creationId xmlns:a16="http://schemas.microsoft.com/office/drawing/2014/main" id="{8DA6C068-954A-6E47-8440-65931D768DDA}"/>
                </a:ext>
              </a:extLst>
            </p:cNvPr>
            <p:cNvPicPr>
              <a:picLocks noChangeAspect="1"/>
            </p:cNvPicPr>
            <p:nvPr/>
          </p:nvPicPr>
          <p:blipFill>
            <a:blip r:embed="rId12" cstate="screen">
              <a:biLevel thresh="25000"/>
              <a:extLst>
                <a:ext uri="{28A0092B-C50C-407E-A947-70E740481C1C}">
                  <a14:useLocalDpi xmlns:a14="http://schemas.microsoft.com/office/drawing/2010/main"/>
                </a:ext>
              </a:extLst>
            </a:blip>
            <a:stretch>
              <a:fillRect/>
            </a:stretch>
          </p:blipFill>
          <p:spPr>
            <a:xfrm>
              <a:off x="10898115" y="2142488"/>
              <a:ext cx="191570" cy="314518"/>
            </a:xfrm>
            <a:prstGeom prst="rect">
              <a:avLst/>
            </a:prstGeom>
          </p:spPr>
        </p:pic>
      </p:grpSp>
      <p:grpSp>
        <p:nvGrpSpPr>
          <p:cNvPr id="2" name="Group 1">
            <a:extLst>
              <a:ext uri="{FF2B5EF4-FFF2-40B4-BE49-F238E27FC236}">
                <a16:creationId xmlns:a16="http://schemas.microsoft.com/office/drawing/2014/main" id="{93420F11-3E30-1840-AD63-101BF6D09848}"/>
              </a:ext>
            </a:extLst>
          </p:cNvPr>
          <p:cNvGrpSpPr/>
          <p:nvPr/>
        </p:nvGrpSpPr>
        <p:grpSpPr>
          <a:xfrm>
            <a:off x="2052775" y="2163479"/>
            <a:ext cx="9941793" cy="1328701"/>
            <a:chOff x="2052775" y="4332518"/>
            <a:chExt cx="9941793" cy="1328701"/>
          </a:xfrm>
        </p:grpSpPr>
        <p:sp>
          <p:nvSpPr>
            <p:cNvPr id="11" name="Rectangle 10">
              <a:extLst>
                <a:ext uri="{FF2B5EF4-FFF2-40B4-BE49-F238E27FC236}">
                  <a16:creationId xmlns:a16="http://schemas.microsoft.com/office/drawing/2014/main" id="{56717356-9DF4-4133-B515-5AE79BE115D5}"/>
                </a:ext>
              </a:extLst>
            </p:cNvPr>
            <p:cNvSpPr/>
            <p:nvPr/>
          </p:nvSpPr>
          <p:spPr>
            <a:xfrm>
              <a:off x="2052775" y="4922555"/>
              <a:ext cx="1824213" cy="577081"/>
            </a:xfrm>
            <a:prstGeom prst="rect">
              <a:avLst/>
            </a:prstGeom>
          </p:spPr>
          <p:txBody>
            <a:bodyPr wrap="square">
              <a:spAutoFit/>
            </a:bodyPr>
            <a:lstStyle/>
            <a:p>
              <a:pPr lvl="0">
                <a:defRPr/>
              </a:pPr>
              <a:r>
                <a:rPr lang="en-US" sz="1050" dirty="0">
                  <a:solidFill>
                    <a:schemeClr val="accent5">
                      <a:lumMod val="40000"/>
                      <a:lumOff val="60000"/>
                    </a:schemeClr>
                  </a:solidFill>
                </a:rPr>
                <a:t>Visibility across the OT and IT environment to help drive intelligent decisions</a:t>
              </a:r>
            </a:p>
          </p:txBody>
        </p:sp>
        <p:sp>
          <p:nvSpPr>
            <p:cNvPr id="12" name="Rectangle 11">
              <a:extLst>
                <a:ext uri="{FF2B5EF4-FFF2-40B4-BE49-F238E27FC236}">
                  <a16:creationId xmlns:a16="http://schemas.microsoft.com/office/drawing/2014/main" id="{9090AEA6-A8C3-465D-8C3C-F4447145F703}"/>
                </a:ext>
              </a:extLst>
            </p:cNvPr>
            <p:cNvSpPr/>
            <p:nvPr/>
          </p:nvSpPr>
          <p:spPr>
            <a:xfrm>
              <a:off x="4082170" y="4922555"/>
              <a:ext cx="1899413" cy="738664"/>
            </a:xfrm>
            <a:prstGeom prst="rect">
              <a:avLst/>
            </a:prstGeom>
          </p:spPr>
          <p:txBody>
            <a:bodyPr wrap="square">
              <a:spAutoFit/>
            </a:bodyPr>
            <a:lstStyle/>
            <a:p>
              <a:r>
                <a:rPr lang="en-US" sz="1050" dirty="0">
                  <a:solidFill>
                    <a:schemeClr val="accent5">
                      <a:lumMod val="40000"/>
                      <a:lumOff val="60000"/>
                    </a:schemeClr>
                  </a:solidFill>
                </a:rPr>
                <a:t>Ensure alignment between IT and OT stakeholders </a:t>
              </a:r>
              <a:br>
                <a:rPr lang="en-US" sz="1050" dirty="0">
                  <a:solidFill>
                    <a:schemeClr val="accent5">
                      <a:lumMod val="40000"/>
                      <a:lumOff val="60000"/>
                    </a:schemeClr>
                  </a:solidFill>
                </a:rPr>
              </a:br>
              <a:r>
                <a:rPr lang="en-US" sz="1050" dirty="0">
                  <a:solidFill>
                    <a:schemeClr val="accent5">
                      <a:lumMod val="40000"/>
                      <a:lumOff val="60000"/>
                    </a:schemeClr>
                  </a:solidFill>
                </a:rPr>
                <a:t>on OT security posture </a:t>
              </a:r>
              <a:br>
                <a:rPr lang="en-US" sz="1050" dirty="0">
                  <a:solidFill>
                    <a:schemeClr val="accent5">
                      <a:lumMod val="40000"/>
                      <a:lumOff val="60000"/>
                    </a:schemeClr>
                  </a:solidFill>
                </a:rPr>
              </a:br>
              <a:r>
                <a:rPr lang="en-US" sz="1050" dirty="0">
                  <a:solidFill>
                    <a:schemeClr val="accent5">
                      <a:lumMod val="40000"/>
                      <a:lumOff val="60000"/>
                    </a:schemeClr>
                  </a:solidFill>
                </a:rPr>
                <a:t>and approach </a:t>
              </a:r>
            </a:p>
          </p:txBody>
        </p:sp>
        <p:sp>
          <p:nvSpPr>
            <p:cNvPr id="14" name="Rectangle 13">
              <a:extLst>
                <a:ext uri="{FF2B5EF4-FFF2-40B4-BE49-F238E27FC236}">
                  <a16:creationId xmlns:a16="http://schemas.microsoft.com/office/drawing/2014/main" id="{BD45527A-4DDD-43F9-8AD5-1EFBA67FE20E}"/>
                </a:ext>
              </a:extLst>
            </p:cNvPr>
            <p:cNvSpPr/>
            <p:nvPr/>
          </p:nvSpPr>
          <p:spPr>
            <a:xfrm>
              <a:off x="6013593" y="4922555"/>
              <a:ext cx="1824214" cy="415498"/>
            </a:xfrm>
            <a:prstGeom prst="rect">
              <a:avLst/>
            </a:prstGeom>
          </p:spPr>
          <p:txBody>
            <a:bodyPr wrap="square">
              <a:spAutoFit/>
            </a:bodyPr>
            <a:lstStyle/>
            <a:p>
              <a:r>
                <a:rPr lang="en-US" sz="1050" dirty="0">
                  <a:solidFill>
                    <a:schemeClr val="accent5">
                      <a:lumMod val="40000"/>
                      <a:lumOff val="60000"/>
                    </a:schemeClr>
                  </a:solidFill>
                </a:rPr>
                <a:t>Calculate and justify ROI for security investments </a:t>
              </a:r>
            </a:p>
          </p:txBody>
        </p:sp>
        <p:sp>
          <p:nvSpPr>
            <p:cNvPr id="15" name="Rectangle 14">
              <a:extLst>
                <a:ext uri="{FF2B5EF4-FFF2-40B4-BE49-F238E27FC236}">
                  <a16:creationId xmlns:a16="http://schemas.microsoft.com/office/drawing/2014/main" id="{B8061B08-F68E-480C-8E41-94A924F6A914}"/>
                </a:ext>
              </a:extLst>
            </p:cNvPr>
            <p:cNvSpPr/>
            <p:nvPr/>
          </p:nvSpPr>
          <p:spPr>
            <a:xfrm>
              <a:off x="8140963" y="4922555"/>
              <a:ext cx="1824211" cy="738664"/>
            </a:xfrm>
            <a:prstGeom prst="rect">
              <a:avLst/>
            </a:prstGeom>
          </p:spPr>
          <p:txBody>
            <a:bodyPr wrap="square">
              <a:spAutoFit/>
            </a:bodyPr>
            <a:lstStyle/>
            <a:p>
              <a:r>
                <a:rPr lang="en-US" sz="1050" dirty="0">
                  <a:solidFill>
                    <a:schemeClr val="accent5">
                      <a:lumMod val="40000"/>
                      <a:lumOff val="60000"/>
                    </a:schemeClr>
                  </a:solidFill>
                </a:rPr>
                <a:t>Gain the intelligence necessary to make security decisions that align with business objectives.</a:t>
              </a:r>
            </a:p>
          </p:txBody>
        </p:sp>
        <p:sp>
          <p:nvSpPr>
            <p:cNvPr id="16" name="Rectangle 15">
              <a:extLst>
                <a:ext uri="{FF2B5EF4-FFF2-40B4-BE49-F238E27FC236}">
                  <a16:creationId xmlns:a16="http://schemas.microsoft.com/office/drawing/2014/main" id="{9D930EEA-B69F-451C-A243-2FB0E9EDD6F0}"/>
                </a:ext>
              </a:extLst>
            </p:cNvPr>
            <p:cNvSpPr/>
            <p:nvPr/>
          </p:nvSpPr>
          <p:spPr>
            <a:xfrm>
              <a:off x="10170357" y="4922555"/>
              <a:ext cx="1824211" cy="577081"/>
            </a:xfrm>
            <a:prstGeom prst="rect">
              <a:avLst/>
            </a:prstGeom>
          </p:spPr>
          <p:txBody>
            <a:bodyPr wrap="square">
              <a:spAutoFit/>
            </a:bodyPr>
            <a:lstStyle/>
            <a:p>
              <a:r>
                <a:rPr lang="en-US" sz="1050" dirty="0">
                  <a:solidFill>
                    <a:schemeClr val="accent5">
                      <a:lumMod val="40000"/>
                      <a:lumOff val="60000"/>
                    </a:schemeClr>
                  </a:solidFill>
                </a:rPr>
                <a:t>Confidence that you will be cyber-resilient in the event of a cyberattack</a:t>
              </a:r>
            </a:p>
          </p:txBody>
        </p:sp>
        <p:pic>
          <p:nvPicPr>
            <p:cNvPr id="5" name="Picture 4">
              <a:extLst>
                <a:ext uri="{FF2B5EF4-FFF2-40B4-BE49-F238E27FC236}">
                  <a16:creationId xmlns:a16="http://schemas.microsoft.com/office/drawing/2014/main" id="{928E216E-1D85-D64E-B3A5-D2F4FE85C0D0}"/>
                </a:ext>
              </a:extLst>
            </p:cNvPr>
            <p:cNvPicPr>
              <a:picLocks noChangeAspect="1"/>
            </p:cNvPicPr>
            <p:nvPr/>
          </p:nvPicPr>
          <p:blipFill>
            <a:blip r:embed="rId13" cstate="screen">
              <a:biLevel thresh="25000"/>
              <a:extLst>
                <a:ext uri="{28A0092B-C50C-407E-A947-70E740481C1C}">
                  <a14:useLocalDpi xmlns:a14="http://schemas.microsoft.com/office/drawing/2010/main"/>
                </a:ext>
              </a:extLst>
            </a:blip>
            <a:stretch>
              <a:fillRect/>
            </a:stretch>
          </p:blipFill>
          <p:spPr>
            <a:xfrm>
              <a:off x="2761090" y="4393296"/>
              <a:ext cx="367525" cy="202962"/>
            </a:xfrm>
            <a:prstGeom prst="rect">
              <a:avLst/>
            </a:prstGeom>
            <a:noFill/>
          </p:spPr>
        </p:pic>
        <p:pic>
          <p:nvPicPr>
            <p:cNvPr id="13" name="Picture 12">
              <a:extLst>
                <a:ext uri="{FF2B5EF4-FFF2-40B4-BE49-F238E27FC236}">
                  <a16:creationId xmlns:a16="http://schemas.microsoft.com/office/drawing/2014/main" id="{6E2571EE-113F-DA49-8C4D-0AAEEB27C162}"/>
                </a:ext>
              </a:extLst>
            </p:cNvPr>
            <p:cNvPicPr>
              <a:picLocks noChangeAspect="1"/>
            </p:cNvPicPr>
            <p:nvPr/>
          </p:nvPicPr>
          <p:blipFill>
            <a:blip r:embed="rId14" cstate="screen">
              <a:biLevel thresh="25000"/>
              <a:extLst>
                <a:ext uri="{28A0092B-C50C-407E-A947-70E740481C1C}">
                  <a14:useLocalDpi xmlns:a14="http://schemas.microsoft.com/office/drawing/2010/main"/>
                </a:ext>
              </a:extLst>
            </a:blip>
            <a:stretch>
              <a:fillRect/>
            </a:stretch>
          </p:blipFill>
          <p:spPr>
            <a:xfrm>
              <a:off x="4723692" y="4332518"/>
              <a:ext cx="365031" cy="393661"/>
            </a:xfrm>
            <a:prstGeom prst="rect">
              <a:avLst/>
            </a:prstGeom>
          </p:spPr>
        </p:pic>
        <p:pic>
          <p:nvPicPr>
            <p:cNvPr id="23" name="Picture 22">
              <a:extLst>
                <a:ext uri="{FF2B5EF4-FFF2-40B4-BE49-F238E27FC236}">
                  <a16:creationId xmlns:a16="http://schemas.microsoft.com/office/drawing/2014/main" id="{793540BA-7811-7B4A-AEDF-1FA1EF0F2AD6}"/>
                </a:ext>
              </a:extLst>
            </p:cNvPr>
            <p:cNvPicPr>
              <a:picLocks noChangeAspect="1"/>
            </p:cNvPicPr>
            <p:nvPr/>
          </p:nvPicPr>
          <p:blipFill>
            <a:blip r:embed="rId15" cstate="screen">
              <a:biLevel thresh="25000"/>
              <a:extLst>
                <a:ext uri="{28A0092B-C50C-407E-A947-70E740481C1C}">
                  <a14:useLocalDpi xmlns:a14="http://schemas.microsoft.com/office/drawing/2010/main"/>
                </a:ext>
              </a:extLst>
            </a:blip>
            <a:stretch>
              <a:fillRect/>
            </a:stretch>
          </p:blipFill>
          <p:spPr>
            <a:xfrm>
              <a:off x="6727170" y="4417200"/>
              <a:ext cx="273470" cy="358115"/>
            </a:xfrm>
            <a:prstGeom prst="rect">
              <a:avLst/>
            </a:prstGeom>
          </p:spPr>
        </p:pic>
        <p:pic>
          <p:nvPicPr>
            <p:cNvPr id="25" name="Picture 24">
              <a:extLst>
                <a:ext uri="{FF2B5EF4-FFF2-40B4-BE49-F238E27FC236}">
                  <a16:creationId xmlns:a16="http://schemas.microsoft.com/office/drawing/2014/main" id="{9ACB3FB7-5211-7E47-B136-0CBC2E2D303B}"/>
                </a:ext>
              </a:extLst>
            </p:cNvPr>
            <p:cNvPicPr>
              <a:picLocks noChangeAspect="1"/>
            </p:cNvPicPr>
            <p:nvPr/>
          </p:nvPicPr>
          <p:blipFill>
            <a:blip r:embed="rId16" cstate="screen">
              <a:biLevel thresh="25000"/>
              <a:extLst>
                <a:ext uri="{28A0092B-C50C-407E-A947-70E740481C1C}">
                  <a14:useLocalDpi xmlns:a14="http://schemas.microsoft.com/office/drawing/2010/main"/>
                </a:ext>
              </a:extLst>
            </a:blip>
            <a:stretch>
              <a:fillRect/>
            </a:stretch>
          </p:blipFill>
          <p:spPr>
            <a:xfrm>
              <a:off x="8780530" y="4417200"/>
              <a:ext cx="365031" cy="358394"/>
            </a:xfrm>
            <a:prstGeom prst="rect">
              <a:avLst/>
            </a:prstGeom>
          </p:spPr>
        </p:pic>
        <p:pic>
          <p:nvPicPr>
            <p:cNvPr id="28" name="Picture 27">
              <a:extLst>
                <a:ext uri="{FF2B5EF4-FFF2-40B4-BE49-F238E27FC236}">
                  <a16:creationId xmlns:a16="http://schemas.microsoft.com/office/drawing/2014/main" id="{EC8A75EF-D1E7-0841-96DD-7D30E6B98C51}"/>
                </a:ext>
              </a:extLst>
            </p:cNvPr>
            <p:cNvPicPr>
              <a:picLocks noChangeAspect="1"/>
            </p:cNvPicPr>
            <p:nvPr/>
          </p:nvPicPr>
          <p:blipFill>
            <a:blip r:embed="rId17" cstate="screen">
              <a:biLevel thresh="25000"/>
              <a:extLst>
                <a:ext uri="{28A0092B-C50C-407E-A947-70E740481C1C}">
                  <a14:useLocalDpi xmlns:a14="http://schemas.microsoft.com/office/drawing/2010/main"/>
                </a:ext>
              </a:extLst>
            </a:blip>
            <a:stretch>
              <a:fillRect/>
            </a:stretch>
          </p:blipFill>
          <p:spPr>
            <a:xfrm>
              <a:off x="10814842" y="4417199"/>
              <a:ext cx="358116" cy="358116"/>
            </a:xfrm>
            <a:prstGeom prst="rect">
              <a:avLst/>
            </a:prstGeom>
          </p:spPr>
        </p:pic>
      </p:grpSp>
      <p:cxnSp>
        <p:nvCxnSpPr>
          <p:cNvPr id="8" name="Straight Arrow Connector 7">
            <a:extLst>
              <a:ext uri="{FF2B5EF4-FFF2-40B4-BE49-F238E27FC236}">
                <a16:creationId xmlns:a16="http://schemas.microsoft.com/office/drawing/2014/main" id="{483645F4-B5F1-B548-A244-437DA69681C6}"/>
              </a:ext>
            </a:extLst>
          </p:cNvPr>
          <p:cNvCxnSpPr/>
          <p:nvPr/>
        </p:nvCxnSpPr>
        <p:spPr>
          <a:xfrm>
            <a:off x="1807534" y="1494416"/>
            <a:ext cx="0" cy="4666903"/>
          </a:xfrm>
          <a:prstGeom prst="straightConnector1">
            <a:avLst/>
          </a:prstGeom>
          <a:ln w="1905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19882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Placeholder 13">
            <a:extLst>
              <a:ext uri="{FF2B5EF4-FFF2-40B4-BE49-F238E27FC236}">
                <a16:creationId xmlns:a16="http://schemas.microsoft.com/office/drawing/2014/main" id="{7F1F0FED-345A-3944-95C4-7E5F8DC9412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33605" y="4342676"/>
            <a:ext cx="3546425" cy="2148125"/>
          </a:xfrm>
          <a:prstGeom prst="roundRect">
            <a:avLst>
              <a:gd name="adj" fmla="val 2809"/>
            </a:avLst>
          </a:prstGeom>
          <a:solidFill>
            <a:schemeClr val="bg2">
              <a:lumMod val="20000"/>
              <a:lumOff val="80000"/>
            </a:schemeClr>
          </a:solidFill>
          <a:effectLst/>
        </p:spPr>
      </p:pic>
      <p:sp>
        <p:nvSpPr>
          <p:cNvPr id="18" name="Rounded Rectangle 17">
            <a:extLst>
              <a:ext uri="{FF2B5EF4-FFF2-40B4-BE49-F238E27FC236}">
                <a16:creationId xmlns:a16="http://schemas.microsoft.com/office/drawing/2014/main" id="{6166E23F-39A9-4A41-B969-0085251D6D55}"/>
              </a:ext>
            </a:extLst>
          </p:cNvPr>
          <p:cNvSpPr/>
          <p:nvPr/>
        </p:nvSpPr>
        <p:spPr>
          <a:xfrm>
            <a:off x="445176" y="4336872"/>
            <a:ext cx="3546426" cy="2148125"/>
          </a:xfrm>
          <a:prstGeom prst="roundRect">
            <a:avLst>
              <a:gd name="adj" fmla="val 3438"/>
            </a:avLst>
          </a:prstGeom>
          <a:gradFill>
            <a:gsLst>
              <a:gs pos="0">
                <a:schemeClr val="tx1">
                  <a:lumMod val="0"/>
                  <a:alpha val="57000"/>
                </a:schemeClr>
              </a:gs>
              <a:gs pos="100000">
                <a:schemeClr val="tx1">
                  <a:lumMod val="0"/>
                  <a:alpha val="30000"/>
                </a:schemeClr>
              </a:gs>
            </a:gsLst>
            <a:lin ang="16200000" scaled="1"/>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48000" tIns="48000" rIns="48000" bIns="48000" rtlCol="0" anchor="ctr"/>
          <a:lstStyle/>
          <a:p>
            <a:pPr algn="ctr" defTabSz="1219170">
              <a:lnSpc>
                <a:spcPct val="110000"/>
              </a:lnSpc>
              <a:spcBef>
                <a:spcPts val="267"/>
              </a:spcBef>
              <a:spcAft>
                <a:spcPts val="267"/>
              </a:spcAft>
              <a:defRPr/>
            </a:pPr>
            <a:endParaRPr lang="en-US" sz="2133" dirty="0">
              <a:solidFill>
                <a:srgbClr val="FFFFFF"/>
              </a:solidFill>
              <a:latin typeface="Arial"/>
            </a:endParaRPr>
          </a:p>
        </p:txBody>
      </p:sp>
      <p:sp>
        <p:nvSpPr>
          <p:cNvPr id="8" name="Title 7">
            <a:extLst>
              <a:ext uri="{FF2B5EF4-FFF2-40B4-BE49-F238E27FC236}">
                <a16:creationId xmlns:a16="http://schemas.microsoft.com/office/drawing/2014/main" id="{C0589318-1B37-D24E-81F6-ACABFF65B6B1}"/>
              </a:ext>
            </a:extLst>
          </p:cNvPr>
          <p:cNvSpPr>
            <a:spLocks noGrp="1"/>
          </p:cNvSpPr>
          <p:nvPr>
            <p:ph type="title"/>
          </p:nvPr>
        </p:nvSpPr>
        <p:spPr>
          <a:xfrm>
            <a:off x="2035219" y="171450"/>
            <a:ext cx="8121562" cy="877093"/>
          </a:xfrm>
        </p:spPr>
        <p:txBody>
          <a:bodyPr/>
          <a:lstStyle/>
          <a:p>
            <a:pPr algn="ctr">
              <a:lnSpc>
                <a:spcPct val="100000"/>
              </a:lnSpc>
            </a:pPr>
            <a:r>
              <a:rPr lang="en-US" sz="1600" b="0" dirty="0">
                <a:solidFill>
                  <a:schemeClr val="bg1"/>
                </a:solidFill>
              </a:rPr>
              <a:t>IT and security leaders are asking fundamental questions:</a:t>
            </a:r>
            <a:br>
              <a:rPr lang="en-US" sz="3200" dirty="0">
                <a:solidFill>
                  <a:schemeClr val="bg1"/>
                </a:solidFill>
              </a:rPr>
            </a:br>
            <a:r>
              <a:rPr lang="en-US" sz="3600" dirty="0">
                <a:solidFill>
                  <a:schemeClr val="bg1"/>
                </a:solidFill>
              </a:rPr>
              <a:t>Where and how do I start? </a:t>
            </a:r>
            <a:endParaRPr lang="en-US" sz="3733" dirty="0">
              <a:solidFill>
                <a:schemeClr val="bg1"/>
              </a:solidFill>
            </a:endParaRPr>
          </a:p>
        </p:txBody>
      </p:sp>
      <p:sp>
        <p:nvSpPr>
          <p:cNvPr id="2" name="Text Placeholder 1">
            <a:extLst>
              <a:ext uri="{FF2B5EF4-FFF2-40B4-BE49-F238E27FC236}">
                <a16:creationId xmlns:a16="http://schemas.microsoft.com/office/drawing/2014/main" id="{950DECE8-E934-0C45-8D79-04F029ABFC94}"/>
              </a:ext>
            </a:extLst>
          </p:cNvPr>
          <p:cNvSpPr>
            <a:spLocks noGrp="1"/>
          </p:cNvSpPr>
          <p:nvPr>
            <p:ph type="body" sz="quarter" idx="15"/>
          </p:nvPr>
        </p:nvSpPr>
        <p:spPr>
          <a:xfrm>
            <a:off x="456749" y="2943413"/>
            <a:ext cx="3523281" cy="1244539"/>
          </a:xfrm>
          <a:prstGeom prst="roundRect">
            <a:avLst>
              <a:gd name="adj" fmla="val 1734"/>
            </a:avLst>
          </a:prstGeom>
          <a:solidFill>
            <a:schemeClr val="accent5">
              <a:lumMod val="20000"/>
              <a:lumOff val="80000"/>
            </a:schemeClr>
          </a:solidFill>
        </p:spPr>
        <p:txBody>
          <a:bodyPr anchor="ctr"/>
          <a:lstStyle/>
          <a:p>
            <a:pPr algn="ctr">
              <a:lnSpc>
                <a:spcPct val="100000"/>
              </a:lnSpc>
            </a:pPr>
            <a:r>
              <a:rPr lang="en-US" sz="2000" dirty="0"/>
              <a:t>How can I manage my </a:t>
            </a:r>
            <a:br>
              <a:rPr lang="en-US" sz="2000" dirty="0"/>
            </a:br>
            <a:r>
              <a:rPr lang="en-US" sz="2400" b="1" dirty="0"/>
              <a:t>OT security program?</a:t>
            </a:r>
            <a:endParaRPr lang="en-US" sz="3600" b="1" dirty="0"/>
          </a:p>
        </p:txBody>
      </p:sp>
      <p:sp>
        <p:nvSpPr>
          <p:cNvPr id="3" name="Text Placeholder 2">
            <a:extLst>
              <a:ext uri="{FF2B5EF4-FFF2-40B4-BE49-F238E27FC236}">
                <a16:creationId xmlns:a16="http://schemas.microsoft.com/office/drawing/2014/main" id="{95E045EF-7604-3340-B0B4-890336790DA1}"/>
              </a:ext>
            </a:extLst>
          </p:cNvPr>
          <p:cNvSpPr>
            <a:spLocks noGrp="1"/>
          </p:cNvSpPr>
          <p:nvPr>
            <p:ph type="body" sz="quarter" idx="20"/>
          </p:nvPr>
        </p:nvSpPr>
        <p:spPr>
          <a:xfrm>
            <a:off x="9180576" y="1225296"/>
            <a:ext cx="2409952" cy="1563392"/>
          </a:xfrm>
          <a:prstGeom prst="roundRect">
            <a:avLst>
              <a:gd name="adj" fmla="val 4174"/>
            </a:avLst>
          </a:prstGeom>
        </p:spPr>
        <p:txBody>
          <a:bodyPr anchor="ctr"/>
          <a:lstStyle/>
          <a:p>
            <a:pPr algn="ctr">
              <a:lnSpc>
                <a:spcPct val="100000"/>
              </a:lnSpc>
            </a:pPr>
            <a:r>
              <a:rPr lang="en-US" sz="1800" b="0" dirty="0"/>
              <a:t>How can I </a:t>
            </a:r>
            <a:r>
              <a:rPr lang="en-US" sz="1800" dirty="0"/>
              <a:t>ensure</a:t>
            </a:r>
            <a:r>
              <a:rPr lang="en-US" sz="1800" b="0" dirty="0"/>
              <a:t> </a:t>
            </a:r>
            <a:br>
              <a:rPr lang="en-US" sz="1800" b="0" dirty="0"/>
            </a:br>
            <a:r>
              <a:rPr lang="en-US" sz="1800" b="0" dirty="0"/>
              <a:t>that </a:t>
            </a:r>
            <a:r>
              <a:rPr lang="en-US" sz="1800" b="1" dirty="0"/>
              <a:t>what I’m doing </a:t>
            </a:r>
            <a:br>
              <a:rPr lang="en-US" sz="1800" b="1" dirty="0"/>
            </a:br>
            <a:r>
              <a:rPr lang="en-US" sz="1800" b="1" dirty="0"/>
              <a:t>is working?</a:t>
            </a:r>
          </a:p>
        </p:txBody>
      </p:sp>
      <p:sp>
        <p:nvSpPr>
          <p:cNvPr id="4" name="Text Placeholder 3">
            <a:extLst>
              <a:ext uri="{FF2B5EF4-FFF2-40B4-BE49-F238E27FC236}">
                <a16:creationId xmlns:a16="http://schemas.microsoft.com/office/drawing/2014/main" id="{9B818FEC-FB1B-424D-9887-F8D208642C82}"/>
              </a:ext>
            </a:extLst>
          </p:cNvPr>
          <p:cNvSpPr>
            <a:spLocks noGrp="1"/>
          </p:cNvSpPr>
          <p:nvPr>
            <p:ph type="body" sz="quarter" idx="22"/>
          </p:nvPr>
        </p:nvSpPr>
        <p:spPr>
          <a:xfrm>
            <a:off x="4138892" y="2943412"/>
            <a:ext cx="2151375" cy="3547389"/>
          </a:xfrm>
          <a:prstGeom prst="roundRect">
            <a:avLst>
              <a:gd name="adj" fmla="val 3916"/>
            </a:avLst>
          </a:prstGeom>
          <a:solidFill>
            <a:schemeClr val="accent4">
              <a:lumMod val="20000"/>
              <a:lumOff val="80000"/>
            </a:schemeClr>
          </a:solidFill>
        </p:spPr>
        <p:txBody>
          <a:bodyPr rIns="288000" anchor="ctr"/>
          <a:lstStyle/>
          <a:p>
            <a:pPr algn="r">
              <a:lnSpc>
                <a:spcPct val="100000"/>
              </a:lnSpc>
            </a:pPr>
            <a:r>
              <a:rPr lang="en-US" sz="2000" dirty="0"/>
              <a:t>How can I assure </a:t>
            </a:r>
            <a:br>
              <a:rPr lang="en-US" sz="2000" dirty="0"/>
            </a:br>
            <a:r>
              <a:rPr lang="en-US" sz="2000" dirty="0"/>
              <a:t>stakeholders that we are </a:t>
            </a:r>
            <a:br>
              <a:rPr lang="en-US" sz="2000" dirty="0"/>
            </a:br>
            <a:r>
              <a:rPr lang="en-US" sz="2800" b="1" dirty="0"/>
              <a:t>focused in the right areas</a:t>
            </a:r>
            <a:r>
              <a:rPr lang="en-US" sz="2400" b="1" dirty="0"/>
              <a:t>?</a:t>
            </a:r>
            <a:endParaRPr lang="en-US" sz="2000" b="1" dirty="0"/>
          </a:p>
        </p:txBody>
      </p:sp>
      <p:pic>
        <p:nvPicPr>
          <p:cNvPr id="14" name="Picture Placeholder 13">
            <a:extLst>
              <a:ext uri="{FF2B5EF4-FFF2-40B4-BE49-F238E27FC236}">
                <a16:creationId xmlns:a16="http://schemas.microsoft.com/office/drawing/2014/main" id="{9D30C379-0F4D-024E-BEA6-CA1B9C3D8111}"/>
              </a:ext>
            </a:extLst>
          </p:cNvPr>
          <p:cNvPicPr>
            <a:picLocks noGrp="1" noChangeAspect="1"/>
          </p:cNvPicPr>
          <p:nvPr>
            <p:ph type="pic" sz="quarter" idx="18"/>
          </p:nvPr>
        </p:nvPicPr>
        <p:blipFill>
          <a:blip r:embed="rId4" cstate="email">
            <a:extLst>
              <a:ext uri="{28A0092B-C50C-407E-A947-70E740481C1C}">
                <a14:useLocalDpi xmlns:a14="http://schemas.microsoft.com/office/drawing/2010/main"/>
              </a:ext>
            </a:extLst>
          </a:blip>
          <a:srcRect/>
          <a:stretch/>
        </p:blipFill>
        <p:spPr>
          <a:xfrm>
            <a:off x="4138892" y="1282059"/>
            <a:ext cx="2174799" cy="1449866"/>
          </a:xfrm>
          <a:prstGeom prst="roundRect">
            <a:avLst>
              <a:gd name="adj" fmla="val 2809"/>
            </a:avLst>
          </a:prstGeom>
        </p:spPr>
      </p:pic>
      <p:pic>
        <p:nvPicPr>
          <p:cNvPr id="16" name="Picture Placeholder 15">
            <a:extLst>
              <a:ext uri="{FF2B5EF4-FFF2-40B4-BE49-F238E27FC236}">
                <a16:creationId xmlns:a16="http://schemas.microsoft.com/office/drawing/2014/main" id="{BA639DFB-5580-3246-9022-D6F2D33F9A4A}"/>
              </a:ext>
            </a:extLst>
          </p:cNvPr>
          <p:cNvPicPr>
            <a:picLocks noGrp="1" noChangeAspect="1"/>
          </p:cNvPicPr>
          <p:nvPr>
            <p:ph type="pic" sz="quarter" idx="17"/>
          </p:nvPr>
        </p:nvPicPr>
        <p:blipFill rotWithShape="1">
          <a:blip r:embed="rId5" cstate="email">
            <a:extLst>
              <a:ext uri="{28A0092B-C50C-407E-A947-70E740481C1C}">
                <a14:useLocalDpi xmlns:a14="http://schemas.microsoft.com/office/drawing/2010/main"/>
              </a:ext>
            </a:extLst>
          </a:blip>
          <a:srcRect/>
          <a:stretch/>
        </p:blipFill>
        <p:spPr>
          <a:xfrm>
            <a:off x="6412548" y="2943412"/>
            <a:ext cx="5175868" cy="3547389"/>
          </a:xfrm>
          <a:prstGeom prst="roundRect">
            <a:avLst>
              <a:gd name="adj" fmla="val 1136"/>
            </a:avLst>
          </a:prstGeom>
        </p:spPr>
      </p:pic>
      <p:sp>
        <p:nvSpPr>
          <p:cNvPr id="5" name="Text Placeholder 4">
            <a:extLst>
              <a:ext uri="{FF2B5EF4-FFF2-40B4-BE49-F238E27FC236}">
                <a16:creationId xmlns:a16="http://schemas.microsoft.com/office/drawing/2014/main" id="{374F1713-C676-E247-B610-47D3F1E42213}"/>
              </a:ext>
            </a:extLst>
          </p:cNvPr>
          <p:cNvSpPr>
            <a:spLocks noGrp="1"/>
          </p:cNvSpPr>
          <p:nvPr>
            <p:ph type="body" sz="quarter" idx="23"/>
          </p:nvPr>
        </p:nvSpPr>
        <p:spPr>
          <a:xfrm>
            <a:off x="6410524" y="1225297"/>
            <a:ext cx="2623748" cy="1563392"/>
          </a:xfrm>
          <a:prstGeom prst="roundRect">
            <a:avLst>
              <a:gd name="adj" fmla="val 3753"/>
            </a:avLst>
          </a:prstGeom>
        </p:spPr>
        <p:txBody>
          <a:bodyPr lIns="288000" anchor="ctr"/>
          <a:lstStyle/>
          <a:p>
            <a:pPr>
              <a:lnSpc>
                <a:spcPct val="100000"/>
              </a:lnSpc>
              <a:spcBef>
                <a:spcPts val="0"/>
              </a:spcBef>
              <a:spcAft>
                <a:spcPts val="0"/>
              </a:spcAft>
            </a:pPr>
            <a:r>
              <a:rPr lang="en-US" sz="1400" dirty="0"/>
              <a:t>What are the top </a:t>
            </a:r>
            <a:br>
              <a:rPr lang="en-US" sz="1400" dirty="0"/>
            </a:br>
            <a:r>
              <a:rPr lang="en-US" sz="2000" b="1" dirty="0"/>
              <a:t>3-5 most important things </a:t>
            </a:r>
            <a:br>
              <a:rPr lang="en-US" sz="2800" b="1" dirty="0"/>
            </a:br>
            <a:r>
              <a:rPr lang="en-US" sz="1400" dirty="0"/>
              <a:t>that I need to be </a:t>
            </a:r>
            <a:br>
              <a:rPr lang="en-US" sz="1400" dirty="0"/>
            </a:br>
            <a:r>
              <a:rPr lang="en-US" sz="1400" dirty="0"/>
              <a:t>doing well?</a:t>
            </a:r>
          </a:p>
        </p:txBody>
      </p:sp>
      <p:sp>
        <p:nvSpPr>
          <p:cNvPr id="7" name="Text Placeholder 6">
            <a:extLst>
              <a:ext uri="{FF2B5EF4-FFF2-40B4-BE49-F238E27FC236}">
                <a16:creationId xmlns:a16="http://schemas.microsoft.com/office/drawing/2014/main" id="{6D06F462-DB32-AF4F-96F9-0308E3E27049}"/>
              </a:ext>
            </a:extLst>
          </p:cNvPr>
          <p:cNvSpPr>
            <a:spLocks noGrp="1"/>
          </p:cNvSpPr>
          <p:nvPr>
            <p:ph type="body" sz="quarter" idx="4294967295"/>
          </p:nvPr>
        </p:nvSpPr>
        <p:spPr>
          <a:xfrm>
            <a:off x="578575" y="4080609"/>
            <a:ext cx="2716213" cy="2660650"/>
          </a:xfrm>
          <a:prstGeom prst="roundRect">
            <a:avLst>
              <a:gd name="adj" fmla="val 0"/>
            </a:avLst>
          </a:prstGeom>
        </p:spPr>
        <p:txBody>
          <a:bodyPr rIns="288000" anchor="ctr"/>
          <a:lstStyle/>
          <a:p>
            <a:pPr>
              <a:lnSpc>
                <a:spcPct val="100000"/>
              </a:lnSpc>
            </a:pPr>
            <a:r>
              <a:rPr lang="en-US" dirty="0"/>
              <a:t>How can I get </a:t>
            </a:r>
            <a:r>
              <a:rPr lang="en-US" sz="2667" b="1" dirty="0"/>
              <a:t>visibility into all my assets </a:t>
            </a:r>
            <a:r>
              <a:rPr lang="en-US" dirty="0"/>
              <a:t>and how they </a:t>
            </a:r>
            <a:br>
              <a:rPr lang="en-US" dirty="0"/>
            </a:br>
            <a:r>
              <a:rPr lang="en-US" dirty="0"/>
              <a:t>are connected?</a:t>
            </a:r>
          </a:p>
        </p:txBody>
      </p:sp>
      <p:sp>
        <p:nvSpPr>
          <p:cNvPr id="19" name="Rounded Rectangle 18">
            <a:extLst>
              <a:ext uri="{FF2B5EF4-FFF2-40B4-BE49-F238E27FC236}">
                <a16:creationId xmlns:a16="http://schemas.microsoft.com/office/drawing/2014/main" id="{BF30AD38-B6D7-A945-9223-8259CDF8DBC9}"/>
              </a:ext>
            </a:extLst>
          </p:cNvPr>
          <p:cNvSpPr/>
          <p:nvPr/>
        </p:nvSpPr>
        <p:spPr>
          <a:xfrm>
            <a:off x="6437557" y="2965441"/>
            <a:ext cx="5175868" cy="3547388"/>
          </a:xfrm>
          <a:prstGeom prst="roundRect">
            <a:avLst>
              <a:gd name="adj" fmla="val 2334"/>
            </a:avLst>
          </a:prstGeom>
          <a:gradFill>
            <a:gsLst>
              <a:gs pos="0">
                <a:schemeClr val="tx1">
                  <a:lumMod val="0"/>
                  <a:alpha val="57000"/>
                </a:schemeClr>
              </a:gs>
              <a:gs pos="100000">
                <a:schemeClr val="tx1">
                  <a:lumMod val="0"/>
                  <a:alpha val="30000"/>
                </a:schemeClr>
              </a:gs>
            </a:gsLst>
            <a:lin ang="16200000" scaled="1"/>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48000" tIns="48000" rIns="48000" bIns="48000" rtlCol="0" anchor="ctr"/>
          <a:lstStyle/>
          <a:p>
            <a:pPr algn="ctr" defTabSz="1219170">
              <a:lnSpc>
                <a:spcPct val="110000"/>
              </a:lnSpc>
              <a:spcBef>
                <a:spcPts val="267"/>
              </a:spcBef>
              <a:spcAft>
                <a:spcPts val="267"/>
              </a:spcAft>
              <a:defRPr/>
            </a:pPr>
            <a:endParaRPr lang="en-US" sz="2133" dirty="0">
              <a:solidFill>
                <a:srgbClr val="FFFFFF"/>
              </a:solidFill>
              <a:latin typeface="Arial"/>
            </a:endParaRPr>
          </a:p>
        </p:txBody>
      </p:sp>
      <p:sp>
        <p:nvSpPr>
          <p:cNvPr id="9" name="Text Placeholder 1">
            <a:extLst>
              <a:ext uri="{FF2B5EF4-FFF2-40B4-BE49-F238E27FC236}">
                <a16:creationId xmlns:a16="http://schemas.microsoft.com/office/drawing/2014/main" id="{FCAB5AFB-F1E3-46D2-A796-6DB0CDFCB43D}"/>
              </a:ext>
            </a:extLst>
          </p:cNvPr>
          <p:cNvSpPr txBox="1">
            <a:spLocks/>
          </p:cNvSpPr>
          <p:nvPr/>
        </p:nvSpPr>
        <p:spPr>
          <a:xfrm>
            <a:off x="433605" y="1225297"/>
            <a:ext cx="3546425" cy="1563392"/>
          </a:xfrm>
          <a:prstGeom prst="roundRect">
            <a:avLst>
              <a:gd name="adj" fmla="val 3818"/>
            </a:avLst>
          </a:prstGeom>
          <a:solidFill>
            <a:schemeClr val="accent2">
              <a:lumMod val="40000"/>
              <a:lumOff val="60000"/>
            </a:schemeClr>
          </a:solidFill>
          <a:ln>
            <a:noFill/>
          </a:ln>
        </p:spPr>
        <p:style>
          <a:lnRef idx="0">
            <a:scrgbClr r="0" g="0" b="0"/>
          </a:lnRef>
          <a:fillRef idx="0">
            <a:scrgbClr r="0" g="0" b="0"/>
          </a:fillRef>
          <a:effectRef idx="0">
            <a:scrgbClr r="0" g="0" b="0"/>
          </a:effectRef>
          <a:fontRef idx="minor">
            <a:schemeClr val="lt1"/>
          </a:fontRef>
        </p:style>
        <p:txBody>
          <a:bodyPr anchor="ctr"/>
          <a:lstStyle>
            <a:lvl1pPr marL="116414" indent="0" algn="l" defTabSz="1219170" rtl="0" eaLnBrk="1" latinLnBrk="0" hangingPunct="1">
              <a:lnSpc>
                <a:spcPct val="114000"/>
              </a:lnSpc>
              <a:spcBef>
                <a:spcPts val="800"/>
              </a:spcBef>
              <a:spcAft>
                <a:spcPts val="133"/>
              </a:spcAft>
              <a:buFont typeface="Arial" pitchFamily="34" charset="0"/>
              <a:buNone/>
              <a:defRPr sz="2560" kern="1200">
                <a:solidFill>
                  <a:schemeClr val="bg1"/>
                </a:solidFill>
                <a:latin typeface="Arial"/>
                <a:ea typeface="+mn-ea"/>
                <a:cs typeface="Arial"/>
              </a:defRPr>
            </a:lvl1pPr>
            <a:lvl2pPr marL="116414" indent="122764" algn="l" defTabSz="1219170" rtl="0" eaLnBrk="1" latinLnBrk="0" hangingPunct="1">
              <a:lnSpc>
                <a:spcPct val="114000"/>
              </a:lnSpc>
              <a:spcBef>
                <a:spcPts val="267"/>
              </a:spcBef>
              <a:spcAft>
                <a:spcPts val="533"/>
              </a:spcAft>
              <a:buFont typeface="Arial" pitchFamily="34" charset="0"/>
              <a:buChar char="•"/>
              <a:defRPr sz="1706" kern="1200">
                <a:solidFill>
                  <a:schemeClr val="bg1"/>
                </a:solidFill>
                <a:latin typeface="Arial"/>
                <a:ea typeface="+mn-ea"/>
                <a:cs typeface="Arial"/>
              </a:defRPr>
            </a:lvl2pPr>
            <a:lvl3pPr marL="713300" indent="-251878" algn="l" defTabSz="1219170" rtl="0" eaLnBrk="1" latinLnBrk="0" hangingPunct="1">
              <a:lnSpc>
                <a:spcPct val="114000"/>
              </a:lnSpc>
              <a:spcBef>
                <a:spcPts val="133"/>
              </a:spcBef>
              <a:spcAft>
                <a:spcPts val="267"/>
              </a:spcAft>
              <a:buFont typeface="Arial" pitchFamily="34" charset="0"/>
              <a:buChar char="›"/>
              <a:defRPr sz="1706" kern="1200">
                <a:solidFill>
                  <a:schemeClr val="bg1"/>
                </a:solidFill>
                <a:latin typeface="+mn-lt"/>
                <a:ea typeface="+mn-ea"/>
                <a:cs typeface="+mn-cs"/>
              </a:defRPr>
            </a:lvl3pPr>
            <a:lvl4pPr marL="1447764" indent="-304792" algn="ctr" defTabSz="1219170" rtl="0" eaLnBrk="1" latinLnBrk="0" hangingPunct="1">
              <a:lnSpc>
                <a:spcPct val="114000"/>
              </a:lnSpc>
              <a:spcBef>
                <a:spcPts val="133"/>
              </a:spcBef>
              <a:spcAft>
                <a:spcPts val="533"/>
              </a:spcAft>
              <a:buFont typeface="Arial" pitchFamily="34" charset="0"/>
              <a:buChar char="»"/>
              <a:defRPr sz="1706" kern="1200">
                <a:solidFill>
                  <a:schemeClr val="bg1"/>
                </a:solidFill>
                <a:latin typeface="+mn-lt"/>
                <a:ea typeface="+mn-ea"/>
                <a:cs typeface="+mn-cs"/>
              </a:defRPr>
            </a:lvl4pPr>
            <a:lvl5pPr marL="1924003" indent="-230712" algn="ctr" defTabSz="1219170" rtl="0" eaLnBrk="1" latinLnBrk="0" hangingPunct="1">
              <a:lnSpc>
                <a:spcPct val="114000"/>
              </a:lnSpc>
              <a:spcBef>
                <a:spcPts val="133"/>
              </a:spcBef>
              <a:spcAft>
                <a:spcPts val="800"/>
              </a:spcAft>
              <a:buFont typeface="Arial" pitchFamily="34" charset="0"/>
              <a:buChar char="-"/>
              <a:defRPr sz="1706" kern="1200">
                <a:solidFill>
                  <a:schemeClr val="bg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134"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134"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134"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134" kern="1200">
                <a:solidFill>
                  <a:schemeClr val="tx1"/>
                </a:solidFill>
                <a:latin typeface="+mn-lt"/>
                <a:ea typeface="+mn-ea"/>
                <a:cs typeface="+mn-cs"/>
              </a:defRPr>
            </a:lvl9pPr>
          </a:lstStyle>
          <a:p>
            <a:pPr>
              <a:lnSpc>
                <a:spcPct val="100000"/>
              </a:lnSpc>
            </a:pPr>
            <a:r>
              <a:rPr lang="en-US" sz="2133" dirty="0">
                <a:solidFill>
                  <a:schemeClr val="tx1"/>
                </a:solidFill>
              </a:rPr>
              <a:t>How do I engage</a:t>
            </a:r>
            <a:br>
              <a:rPr lang="en-US" dirty="0">
                <a:solidFill>
                  <a:schemeClr val="tx1"/>
                </a:solidFill>
              </a:rPr>
            </a:br>
            <a:r>
              <a:rPr lang="en-US" sz="3733" b="1" dirty="0">
                <a:solidFill>
                  <a:schemeClr val="tx1"/>
                </a:solidFill>
              </a:rPr>
              <a:t>OT leaders?</a:t>
            </a:r>
            <a:endParaRPr lang="en-US" dirty="0">
              <a:solidFill>
                <a:schemeClr val="tx1"/>
              </a:solidFill>
            </a:endParaRPr>
          </a:p>
        </p:txBody>
      </p:sp>
      <p:sp>
        <p:nvSpPr>
          <p:cNvPr id="6" name="Text Placeholder 5">
            <a:extLst>
              <a:ext uri="{FF2B5EF4-FFF2-40B4-BE49-F238E27FC236}">
                <a16:creationId xmlns:a16="http://schemas.microsoft.com/office/drawing/2014/main" id="{D302A09E-4D76-6444-B21A-4C99D4A65AED}"/>
              </a:ext>
            </a:extLst>
          </p:cNvPr>
          <p:cNvSpPr>
            <a:spLocks noGrp="1"/>
          </p:cNvSpPr>
          <p:nvPr>
            <p:ph type="body" sz="quarter" idx="4294967295"/>
          </p:nvPr>
        </p:nvSpPr>
        <p:spPr>
          <a:xfrm>
            <a:off x="7524750" y="3540125"/>
            <a:ext cx="4667250" cy="3452813"/>
          </a:xfrm>
          <a:prstGeom prst="roundRect">
            <a:avLst>
              <a:gd name="adj" fmla="val 0"/>
            </a:avLst>
          </a:prstGeom>
        </p:spPr>
        <p:txBody>
          <a:bodyPr lIns="288000" rIns="288000" anchor="ctr"/>
          <a:lstStyle/>
          <a:p>
            <a:pPr>
              <a:lnSpc>
                <a:spcPct val="100000"/>
              </a:lnSpc>
            </a:pPr>
            <a:r>
              <a:rPr lang="en-US" sz="1800" dirty="0"/>
              <a:t>How do I take a </a:t>
            </a:r>
            <a:br>
              <a:rPr lang="en-US" sz="1800" dirty="0"/>
            </a:br>
            <a:r>
              <a:rPr lang="en-US" sz="3200" b="1" dirty="0"/>
              <a:t>business risk </a:t>
            </a:r>
            <a:br>
              <a:rPr lang="en-US" sz="3200" b="1" dirty="0"/>
            </a:br>
            <a:r>
              <a:rPr lang="en-US" sz="1800" dirty="0"/>
              <a:t>approach to </a:t>
            </a:r>
            <a:br>
              <a:rPr lang="en-US" sz="1800" dirty="0"/>
            </a:br>
            <a:r>
              <a:rPr lang="en-US" sz="3200" b="1" dirty="0"/>
              <a:t>securing my OT environment?</a:t>
            </a:r>
          </a:p>
        </p:txBody>
      </p:sp>
    </p:spTree>
    <p:extLst>
      <p:ext uri="{BB962C8B-B14F-4D97-AF65-F5344CB8AC3E}">
        <p14:creationId xmlns:p14="http://schemas.microsoft.com/office/powerpoint/2010/main" val="679995599"/>
      </p:ext>
    </p:extLst>
  </p:cSld>
  <p:clrMapOvr>
    <a:masterClrMapping/>
  </p:clrMapOvr>
</p:sld>
</file>

<file path=ppt/theme/theme1.xml><?xml version="1.0" encoding="utf-8"?>
<a:theme xmlns:a="http://schemas.openxmlformats.org/drawingml/2006/main" name="6_DD_master_page">
  <a:themeElements>
    <a:clrScheme name="Custom 40">
      <a:dk1>
        <a:srgbClr val="000000"/>
      </a:dk1>
      <a:lt1>
        <a:srgbClr val="FFFFFF"/>
      </a:lt1>
      <a:dk2>
        <a:srgbClr val="C8C8C8"/>
      </a:dk2>
      <a:lt2>
        <a:srgbClr val="656E71"/>
      </a:lt2>
      <a:accent1>
        <a:srgbClr val="001973"/>
      </a:accent1>
      <a:accent2>
        <a:srgbClr val="0071BC"/>
      </a:accent2>
      <a:accent3>
        <a:srgbClr val="0FC8F2"/>
      </a:accent3>
      <a:accent4>
        <a:srgbClr val="2CD5B6"/>
      </a:accent4>
      <a:accent5>
        <a:srgbClr val="008770"/>
      </a:accent5>
      <a:accent6>
        <a:srgbClr val="DB3C23"/>
      </a:accent6>
      <a:hlink>
        <a:srgbClr val="0784C1"/>
      </a:hlink>
      <a:folHlink>
        <a:srgbClr val="0784C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w="12700">
          <a:noFill/>
        </a:ln>
        <a:effectLst/>
      </a:spPr>
      <a:bodyPr lIns="36000" tIns="36000" rIns="36000" bIns="36000" anchor="ctr"/>
      <a:lstStyle>
        <a:defPPr algn="ctr" fontAlgn="auto">
          <a:lnSpc>
            <a:spcPct val="110000"/>
          </a:lnSpc>
          <a:spcBef>
            <a:spcPts val="200"/>
          </a:spcBef>
          <a:spcAft>
            <a:spcPts val="200"/>
          </a:spcAft>
          <a:defRPr sz="1600"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PT Guidelines_26 02 2014_v4" id="{0BC10357-EC50-4911-A748-C21717FBD21B}" vid="{E9D06FB4-3EBD-4EE0-910D-62CBDA6F397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Marketing document" ma:contentTypeID="0x01010082B804EB5104FA46ACABEAE6B347398C005E26B363DBD7B5499645C65B24AA186A" ma:contentTypeVersion="12" ma:contentTypeDescription="" ma:contentTypeScope="" ma:versionID="ffc65b7c26b6a98c7eaca1a0f18b34ed">
  <xsd:schema xmlns:xsd="http://www.w3.org/2001/XMLSchema" xmlns:xs="http://www.w3.org/2001/XMLSchema" xmlns:p="http://schemas.microsoft.com/office/2006/metadata/properties" xmlns:ns2="c044efc0-a33e-455c-96f4-6ab9f1291022" xmlns:ns3="48001533-b801-4cb9-affd-db59d9dca141" xmlns:ns4="8666bbef-3105-4566-ab94-ca3cc33b23ae" targetNamespace="http://schemas.microsoft.com/office/2006/metadata/properties" ma:root="true" ma:fieldsID="20d67d466fd535613e0bdb392057e9d4" ns2:_="" ns3:_="" ns4:_="">
    <xsd:import namespace="c044efc0-a33e-455c-96f4-6ab9f1291022"/>
    <xsd:import namespace="48001533-b801-4cb9-affd-db59d9dca141"/>
    <xsd:import namespace="8666bbef-3105-4566-ab94-ca3cc33b23ae"/>
    <xsd:element name="properties">
      <xsd:complexType>
        <xsd:sequence>
          <xsd:element name="documentManagement">
            <xsd:complexType>
              <xsd:all>
                <xsd:element ref="ns2:WWDDocumentDescription" minOccurs="0"/>
                <xsd:element ref="ns2:WWDAuthorOwner"/>
                <xsd:element ref="ns2:WWDSubjectMatterExpert" minOccurs="0"/>
                <xsd:element ref="ns2:WWDExternalAuthor" minOccurs="0"/>
                <xsd:element ref="ns2:WWDOverviewStatus" minOccurs="0"/>
                <xsd:element ref="ns2:WWDPartOfCaseStudy" minOccurs="0"/>
                <xsd:element ref="ns3:TaxKeywordTaxHTField" minOccurs="0"/>
                <xsd:element ref="ns2:ld31b6355d584ab1baaa0b3c1b9a1152" minOccurs="0"/>
                <xsd:element ref="ns2:deade14ac5814a51b8ea476c196bf152" minOccurs="0"/>
                <xsd:element ref="ns2:o8f4343802f4479d94bb38ed9b3275d7" minOccurs="0"/>
                <xsd:element ref="ns2:db675545fffe40e0a8987b83a3bea4ae" minOccurs="0"/>
                <xsd:element ref="ns2:n69b8373a87e49f2b5aa936c53633785" minOccurs="0"/>
                <xsd:element ref="ns2:gc069b410da140f39106630ce9680a35" minOccurs="0"/>
                <xsd:element ref="ns2:d1b0c00a726349e3b18d69d140f77309" minOccurs="0"/>
                <xsd:element ref="ns2:cbbad52d62b44be08086b861f0270b29" minOccurs="0"/>
                <xsd:element ref="ns2:l3a08961ad5446b1bf166a5587f6c176" minOccurs="0"/>
                <xsd:element ref="ns2:c62e5caa688e43d49b8a140e50312677" minOccurs="0"/>
                <xsd:element ref="ns2:o15b96fcf51d428f870fc2042b682739" minOccurs="0"/>
                <xsd:element ref="ns3:TaxCatchAll" minOccurs="0"/>
                <xsd:element ref="ns2:cb32b8dd282b47d3b099f41ae2721a26" minOccurs="0"/>
                <xsd:element ref="ns2:a3a46628aa264c4d8faa79a146ca20a9" minOccurs="0"/>
                <xsd:element ref="ns2:i4d010dbdc5f4ff7a827cf968055f651" minOccurs="0"/>
                <xsd:element ref="ns3:TaxCatchAllLabel" minOccurs="0"/>
                <xsd:element ref="ns4:MediaServiceMetadata" minOccurs="0"/>
                <xsd:element ref="ns4:MediaServiceFastMetadata" minOccurs="0"/>
                <xsd:element ref="ns4:MediaServiceDateTaken" minOccurs="0"/>
                <xsd:element ref="ns4:MediaServiceAutoTags" minOccurs="0"/>
                <xsd:element ref="ns2:SharedWithUsers" minOccurs="0"/>
                <xsd:element ref="ns2:SharedWithDetails" minOccurs="0"/>
                <xsd:element ref="ns4:MediaServiceOCR"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044efc0-a33e-455c-96f4-6ab9f1291022" elementFormDefault="qualified">
    <xsd:import namespace="http://schemas.microsoft.com/office/2006/documentManagement/types"/>
    <xsd:import namespace="http://schemas.microsoft.com/office/infopath/2007/PartnerControls"/>
    <xsd:element name="WWDDocumentDescription" ma:index="4" nillable="true" ma:displayName="Document description" ma:description="Please provide a high level summary about the document. Also comment about usage parameters if necessary, e.g. that a case study may not be mentioned on social media. This field tells the reader what the document is about before they decide to open/download the item." ma:internalName="WWDDocumentDescription">
      <xsd:simpleType>
        <xsd:restriction base="dms:Note">
          <xsd:maxLength value="255"/>
        </xsd:restriction>
      </xsd:simpleType>
    </xsd:element>
    <xsd:element name="WWDAuthorOwner" ma:index="11" ma:displayName="Author / owner" ma:description="Please choose the primary person responsible for this item." ma:indexed="true" ma:list="UserInfo" ma:SharePointGroup="0" ma:internalName="WWDAuthorOwner" ma:showField="ImnNam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WWDSubjectMatterExpert" ma:index="12" nillable="true" ma:displayName="Subject matter expert" ma:description="Please identify the person/s who may be contacted about the theme of the item, i.e. who can talk about it as they are the subject matter expert/s. Please type Name.Surname and then click the icon to verify the email address." ma:list="UserInfo" ma:SharePointGroup="0" ma:internalName="WWDSubjectMatterExpert"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WWDExternalAuthor" ma:index="13" nillable="true" ma:displayName="External author" ma:description="If the item has been created outside of Dimension Data, please type the name and surname or the company name, e.g. Cisco. Note: Gartner or similar reports may not be republished here without permission from the vendor company." ma:internalName="WWDExternalAuthor">
      <xsd:simpleType>
        <xsd:restriction base="dms:Text">
          <xsd:maxLength value="255"/>
        </xsd:restriction>
      </xsd:simpleType>
    </xsd:element>
    <xsd:element name="WWDOverviewStatus" ma:index="19" nillable="true" ma:displayName="Overview status" ma:default="0" ma:description="Check this box ONLY if this is high level overview collateral that talks to the credentials and capabilities of a Functional area or one of our strategic or other partners." ma:internalName="WWDOverviewStatus">
      <xsd:simpleType>
        <xsd:restriction base="dms:Boolean"/>
      </xsd:simpleType>
    </xsd:element>
    <xsd:element name="WWDPartOfCaseStudy" ma:index="20" nillable="true" ma:displayName="Does this item form part of a formal case study, i.e. a client reference? If yes, please tick the box." ma:default="0" ma:description="This tick is for reporting purposes only." ma:internalName="WWDPartOfCaseStudy">
      <xsd:simpleType>
        <xsd:restriction base="dms:Boolean"/>
      </xsd:simpleType>
    </xsd:element>
    <xsd:element name="ld31b6355d584ab1baaa0b3c1b9a1152" ma:index="26" nillable="true" ma:taxonomy="true" ma:internalName="ld31b6355d584ab1baaa0b3c1b9a1152" ma:taxonomyFieldName="WWDAlternativeDocumentType" ma:displayName="Alternative document type" ma:default="" ma:fieldId="{5d31b635-5d58-4ab1-baaa-0b3c1b9a1152}" ma:sspId="e77122d2-e88d-4b4a-9837-8138ff3ddcf3" ma:termSetId="3e1e0622-520a-4659-8881-a7a9f503f4f8" ma:anchorId="00000000-0000-0000-0000-000000000000" ma:open="false" ma:isKeyword="false">
      <xsd:complexType>
        <xsd:sequence>
          <xsd:element ref="pc:Terms" minOccurs="0" maxOccurs="1"/>
        </xsd:sequence>
      </xsd:complexType>
    </xsd:element>
    <xsd:element name="deade14ac5814a51b8ea476c196bf152" ma:index="28" nillable="true" ma:taxonomy="true" ma:internalName="deade14ac5814a51b8ea476c196bf152" ma:taxonomyFieldName="WWDOtherOwnershipFunctionalArea" ma:displayName="Other ownership per functional area" ma:default="" ma:fieldId="{deade14a-c581-4a51-b8ea-476c196bf152}" ma:taxonomyMulti="true" ma:sspId="e77122d2-e88d-4b4a-9837-8138ff3ddcf3" ma:termSetId="090ace77-1349-4c5e-b927-dfae75ecad00" ma:anchorId="00000000-0000-0000-0000-000000000000" ma:open="false" ma:isKeyword="false">
      <xsd:complexType>
        <xsd:sequence>
          <xsd:element ref="pc:Terms" minOccurs="0" maxOccurs="1"/>
        </xsd:sequence>
      </xsd:complexType>
    </xsd:element>
    <xsd:element name="o8f4343802f4479d94bb38ed9b3275d7" ma:index="30" nillable="true" ma:taxonomy="true" ma:internalName="o8f4343802f4479d94bb38ed9b3275d7" ma:taxonomyFieldName="WWDPrimaryCampaign" ma:displayName="Primary campaign" ma:default="" ma:fieldId="{88f43438-02f4-479d-94bb-38ed9b3275d7}" ma:sspId="e77122d2-e88d-4b4a-9837-8138ff3ddcf3" ma:termSetId="039d911a-1243-4577-b964-c1fe6b0b89a4" ma:anchorId="00000000-0000-0000-0000-000000000000" ma:open="false" ma:isKeyword="false">
      <xsd:complexType>
        <xsd:sequence>
          <xsd:element ref="pc:Terms" minOccurs="0" maxOccurs="1"/>
        </xsd:sequence>
      </xsd:complexType>
    </xsd:element>
    <xsd:element name="db675545fffe40e0a8987b83a3bea4ae" ma:index="31" ma:taxonomy="true" ma:internalName="db675545fffe40e0a8987b83a3bea4ae" ma:taxonomyFieldName="WWDFunctionArea" ma:displayName="Functional areas" ma:indexed="true" ma:default="" ma:fieldId="{db675545-fffe-40e0-a898-7b83a3bea4ae}" ma:sspId="e77122d2-e88d-4b4a-9837-8138ff3ddcf3" ma:termSetId="090ace77-1349-4c5e-b927-dfae75ecad00" ma:anchorId="00000000-0000-0000-0000-000000000000" ma:open="false" ma:isKeyword="false">
      <xsd:complexType>
        <xsd:sequence>
          <xsd:element ref="pc:Terms" minOccurs="0" maxOccurs="1"/>
        </xsd:sequence>
      </xsd:complexType>
    </xsd:element>
    <xsd:element name="n69b8373a87e49f2b5aa936c53633785" ma:index="32" nillable="true" ma:taxonomy="true" ma:internalName="n69b8373a87e49f2b5aa936c53633785" ma:taxonomyFieldName="WWDOtherCampaigns" ma:displayName="Other campaigns" ma:default="" ma:fieldId="{769b8373-a87e-49f2-b5aa-936c53633785}" ma:sspId="e77122d2-e88d-4b4a-9837-8138ff3ddcf3" ma:termSetId="039d911a-1243-4577-b964-c1fe6b0b89a4" ma:anchorId="00000000-0000-0000-0000-000000000000" ma:open="false" ma:isKeyword="false">
      <xsd:complexType>
        <xsd:sequence>
          <xsd:element ref="pc:Terms" minOccurs="0" maxOccurs="1"/>
        </xsd:sequence>
      </xsd:complexType>
    </xsd:element>
    <xsd:element name="gc069b410da140f39106630ce9680a35" ma:index="34" nillable="true" ma:taxonomy="true" ma:internalName="gc069b410da140f39106630ce9680a35" ma:taxonomyFieldName="WWDExpertise" ma:displayName="Expertise" ma:default="" ma:fieldId="{0c069b41-0da1-40f3-9106-630ce9680a35}" ma:sspId="e77122d2-e88d-4b4a-9837-8138ff3ddcf3" ma:termSetId="c9b7dbd7-4b6c-4061-8091-c9d3004777a6" ma:anchorId="00000000-0000-0000-0000-000000000000" ma:open="false" ma:isKeyword="false">
      <xsd:complexType>
        <xsd:sequence>
          <xsd:element ref="pc:Terms" minOccurs="0" maxOccurs="1"/>
        </xsd:sequence>
      </xsd:complexType>
    </xsd:element>
    <xsd:element name="d1b0c00a726349e3b18d69d140f77309" ma:index="35" ma:taxonomy="true" ma:internalName="d1b0c00a726349e3b18d69d140f77309" ma:taxonomyFieldName="WWDGeographicalArea" ma:displayName="Geographical area" ma:default="1882;#Global|3dcf4104-c036-4b66-b839-19c5125cdba7" ma:fieldId="{d1b0c00a-7263-49e3-b18d-69d140f77309}" ma:sspId="e77122d2-e88d-4b4a-9837-8138ff3ddcf3" ma:termSetId="07d95016-4ad9-455a-94d7-3a107692e015" ma:anchorId="00000000-0000-0000-0000-000000000000" ma:open="false" ma:isKeyword="false">
      <xsd:complexType>
        <xsd:sequence>
          <xsd:element ref="pc:Terms" minOccurs="0" maxOccurs="1"/>
        </xsd:sequence>
      </xsd:complexType>
    </xsd:element>
    <xsd:element name="cbbad52d62b44be08086b861f0270b29" ma:index="36" nillable="true" ma:taxonomy="true" ma:internalName="cbbad52d62b44be08086b861f0270b29" ma:taxonomyFieldName="WWDServiceOfferings" ma:displayName="Service offerings" ma:default="" ma:fieldId="{cbbad52d-62b4-4be0-8086-b861f0270b29}" ma:taxonomyMulti="true" ma:sspId="e77122d2-e88d-4b4a-9837-8138ff3ddcf3" ma:termSetId="ac3ffe7d-d4ec-43fc-ac2c-e761fef95557" ma:anchorId="00000000-0000-0000-0000-000000000000" ma:open="false" ma:isKeyword="false">
      <xsd:complexType>
        <xsd:sequence>
          <xsd:element ref="pc:Terms" minOccurs="0" maxOccurs="1"/>
        </xsd:sequence>
      </xsd:complexType>
    </xsd:element>
    <xsd:element name="l3a08961ad5446b1bf166a5587f6c176" ma:index="37" ma:taxonomy="true" ma:internalName="l3a08961ad5446b1bf166a5587f6c176" ma:taxonomyFieldName="WWDDocumentType" ma:displayName="Document type" ma:default="" ma:fieldId="{53a08961-ad54-46b1-bf16-6a5587f6c176}" ma:sspId="e77122d2-e88d-4b4a-9837-8138ff3ddcf3" ma:termSetId="3e1e0622-520a-4659-8881-a7a9f503f4f8" ma:anchorId="00000000-0000-0000-0000-000000000000" ma:open="false" ma:isKeyword="false">
      <xsd:complexType>
        <xsd:sequence>
          <xsd:element ref="pc:Terms" minOccurs="0" maxOccurs="1"/>
        </xsd:sequence>
      </xsd:complexType>
    </xsd:element>
    <xsd:element name="c62e5caa688e43d49b8a140e50312677" ma:index="38" ma:taxonomy="true" ma:internalName="c62e5caa688e43d49b8a140e50312677" ma:taxonomyFieldName="WWDLegalEntities" ma:displayName="Legal entities" ma:default="2247;#NTT|d98dfa87-0761-4013-ac44-80fa524cf0f3" ma:fieldId="{c62e5caa-688e-43d4-9b8a-140e50312677}" ma:sspId="e77122d2-e88d-4b4a-9837-8138ff3ddcf3" ma:termSetId="e5c87c41-605d-41a1-b897-7a47d50d0dc3" ma:anchorId="00000000-0000-0000-0000-000000000000" ma:open="false" ma:isKeyword="false">
      <xsd:complexType>
        <xsd:sequence>
          <xsd:element ref="pc:Terms" minOccurs="0" maxOccurs="1"/>
        </xsd:sequence>
      </xsd:complexType>
    </xsd:element>
    <xsd:element name="o15b96fcf51d428f870fc2042b682739" ma:index="40" ma:taxonomy="true" ma:internalName="o15b96fcf51d428f870fc2042b682739" ma:taxonomyFieldName="WWDUsageClassification" ma:displayName="Usage classification" ma:default="37;#Internal use only|73ae8f06-1e03-4304-bd32-72f91a1d6f2b" ma:fieldId="{815b96fc-f51d-428f-870f-c2042b682739}" ma:sspId="e77122d2-e88d-4b4a-9837-8138ff3ddcf3" ma:termSetId="d7f1d3c9-bfcf-4578-8d36-567ea52b3b36" ma:anchorId="00000000-0000-0000-0000-000000000000" ma:open="false" ma:isKeyword="false">
      <xsd:complexType>
        <xsd:sequence>
          <xsd:element ref="pc:Terms" minOccurs="0" maxOccurs="1"/>
        </xsd:sequence>
      </xsd:complexType>
    </xsd:element>
    <xsd:element name="cb32b8dd282b47d3b099f41ae2721a26" ma:index="42" nillable="true" ma:taxonomy="true" ma:internalName="cb32b8dd282b47d3b099f41ae2721a26" ma:taxonomyFieldName="WWDIndustries" ma:displayName="Industries" ma:default="" ma:fieldId="{cb32b8dd-282b-47d3-b099-f41ae2721a26}" ma:taxonomyMulti="true" ma:sspId="e77122d2-e88d-4b4a-9837-8138ff3ddcf3" ma:termSetId="bf02e1d4-ac34-42d4-adaf-8a0cd7a7a804" ma:anchorId="00000000-0000-0000-0000-000000000000" ma:open="false" ma:isKeyword="false">
      <xsd:complexType>
        <xsd:sequence>
          <xsd:element ref="pc:Terms" minOccurs="0" maxOccurs="1"/>
        </xsd:sequence>
      </xsd:complexType>
    </xsd:element>
    <xsd:element name="a3a46628aa264c4d8faa79a146ca20a9" ma:index="43" ma:taxonomy="true" ma:internalName="a3a46628aa264c4d8faa79a146ca20a9" ma:taxonomyFieldName="WWDLanguages" ma:displayName="Languages" ma:default="1067;#English (USA)|8328670e-c88f-4db2-9f3a-20caedfb00d8" ma:fieldId="{a3a46628-aa26-4c4d-8faa-79a146ca20a9}" ma:sspId="e77122d2-e88d-4b4a-9837-8138ff3ddcf3" ma:termSetId="af0e6387-f38c-4e43-9bea-c015941e5e21" ma:anchorId="00000000-0000-0000-0000-000000000000" ma:open="false" ma:isKeyword="false">
      <xsd:complexType>
        <xsd:sequence>
          <xsd:element ref="pc:Terms" minOccurs="0" maxOccurs="1"/>
        </xsd:sequence>
      </xsd:complexType>
    </xsd:element>
    <xsd:element name="i4d010dbdc5f4ff7a827cf968055f651" ma:index="44" nillable="true" ma:taxonomy="true" ma:internalName="i4d010dbdc5f4ff7a827cf968055f651" ma:taxonomyFieldName="WWDClientSegments" ma:displayName="Client segments" ma:default="" ma:fieldId="{24d010db-dc5f-4ff7-a827-cf968055f651}" ma:taxonomyMulti="true" ma:sspId="e77122d2-e88d-4b4a-9837-8138ff3ddcf3" ma:termSetId="e555a641-c1c6-4174-b96a-8043275ac576" ma:anchorId="00000000-0000-0000-0000-000000000000" ma:open="false" ma:isKeyword="false">
      <xsd:complexType>
        <xsd:sequence>
          <xsd:element ref="pc:Terms" minOccurs="0" maxOccurs="1"/>
        </xsd:sequence>
      </xsd:complexType>
    </xsd:element>
    <xsd:element name="SharedWithUsers" ma:index="5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5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8001533-b801-4cb9-affd-db59d9dca141" elementFormDefault="qualified">
    <xsd:import namespace="http://schemas.microsoft.com/office/2006/documentManagement/types"/>
    <xsd:import namespace="http://schemas.microsoft.com/office/infopath/2007/PartnerControls"/>
    <xsd:element name="TaxKeywordTaxHTField" ma:index="24" nillable="true" ma:taxonomy="true" ma:internalName="TaxKeywordTaxHTField" ma:taxonomyFieldName="TaxKeyword" ma:displayName="Enterprise keywords" ma:fieldId="{23f27201-bee3-471e-b2e7-b64fd8b7ca38}" ma:taxonomyMulti="true" ma:sspId="e77122d2-e88d-4b4a-9837-8138ff3ddcf3" ma:termSetId="00000000-0000-0000-0000-000000000000" ma:anchorId="00000000-0000-0000-0000-000000000000" ma:open="true" ma:isKeyword="true">
      <xsd:complexType>
        <xsd:sequence>
          <xsd:element ref="pc:Terms" minOccurs="0" maxOccurs="1"/>
        </xsd:sequence>
      </xsd:complexType>
    </xsd:element>
    <xsd:element name="TaxCatchAll" ma:index="41" nillable="true" ma:displayName="Taxonomy Catch All Column" ma:hidden="true" ma:list="{d9da9b5b-5f2e-47b4-9a7d-45e5d07809d4}" ma:internalName="TaxCatchAll" ma:showField="CatchAllData" ma:web="c044efc0-a33e-455c-96f4-6ab9f1291022">
      <xsd:complexType>
        <xsd:complexContent>
          <xsd:extension base="dms:MultiChoiceLookup">
            <xsd:sequence>
              <xsd:element name="Value" type="dms:Lookup" maxOccurs="unbounded" minOccurs="0" nillable="true"/>
            </xsd:sequence>
          </xsd:extension>
        </xsd:complexContent>
      </xsd:complexType>
    </xsd:element>
    <xsd:element name="TaxCatchAllLabel" ma:index="45" nillable="true" ma:displayName="Taxonomy Catch All Column1" ma:hidden="true" ma:list="{d9da9b5b-5f2e-47b4-9a7d-45e5d07809d4}" ma:internalName="TaxCatchAllLabel" ma:readOnly="true" ma:showField="CatchAllDataLabel" ma:web="c044efc0-a33e-455c-96f4-6ab9f1291022">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666bbef-3105-4566-ab94-ca3cc33b23ae" elementFormDefault="qualified">
    <xsd:import namespace="http://schemas.microsoft.com/office/2006/documentManagement/types"/>
    <xsd:import namespace="http://schemas.microsoft.com/office/infopath/2007/PartnerControls"/>
    <xsd:element name="MediaServiceMetadata" ma:index="46" nillable="true" ma:displayName="MediaServiceMetadata" ma:hidden="true" ma:internalName="MediaServiceMetadata" ma:readOnly="true">
      <xsd:simpleType>
        <xsd:restriction base="dms:Note"/>
      </xsd:simpleType>
    </xsd:element>
    <xsd:element name="MediaServiceFastMetadata" ma:index="47" nillable="true" ma:displayName="MediaServiceFastMetadata" ma:hidden="true" ma:internalName="MediaServiceFastMetadata" ma:readOnly="true">
      <xsd:simpleType>
        <xsd:restriction base="dms:Note"/>
      </xsd:simpleType>
    </xsd:element>
    <xsd:element name="MediaServiceDateTaken" ma:index="48" nillable="true" ma:displayName="MediaServiceDateTaken" ma:hidden="true" ma:internalName="MediaServiceDateTaken" ma:readOnly="true">
      <xsd:simpleType>
        <xsd:restriction base="dms:Text"/>
      </xsd:simpleType>
    </xsd:element>
    <xsd:element name="MediaServiceAutoTags" ma:index="49" nillable="true" ma:displayName="Tags" ma:internalName="MediaServiceAutoTags" ma:readOnly="true">
      <xsd:simpleType>
        <xsd:restriction base="dms:Text"/>
      </xsd:simpleType>
    </xsd:element>
    <xsd:element name="MediaServiceOCR" ma:index="52" nillable="true" ma:displayName="Extracted Text" ma:internalName="MediaServiceOCR" ma:readOnly="true">
      <xsd:simpleType>
        <xsd:restriction base="dms:Note">
          <xsd:maxLength value="255"/>
        </xsd:restriction>
      </xsd:simpleType>
    </xsd:element>
    <xsd:element name="MediaServiceAutoKeyPoints" ma:index="53" nillable="true" ma:displayName="MediaServiceAutoKeyPoints" ma:hidden="true" ma:internalName="MediaServiceAutoKeyPoints" ma:readOnly="true">
      <xsd:simpleType>
        <xsd:restriction base="dms:Note"/>
      </xsd:simpleType>
    </xsd:element>
    <xsd:element name="MediaServiceKeyPoints" ma:index="54"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3"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c044efc0-a33e-455c-96f4-6ab9f1291022">
      <UserInfo>
        <DisplayName>Sean Duffy (Group)</DisplayName>
        <AccountId>12</AccountId>
        <AccountType/>
      </UserInfo>
      <UserInfo>
        <DisplayName>Gareth Watters (Group)</DisplayName>
        <AccountId>19</AccountId>
        <AccountType/>
      </UserInfo>
    </SharedWithUsers>
    <cb32b8dd282b47d3b099f41ae2721a26 xmlns="c044efc0-a33e-455c-96f4-6ab9f1291022">
      <Terms xmlns="http://schemas.microsoft.com/office/infopath/2007/PartnerControls"/>
    </cb32b8dd282b47d3b099f41ae2721a26>
    <o8f4343802f4479d94bb38ed9b3275d7 xmlns="c044efc0-a33e-455c-96f4-6ab9f1291022">
      <Terms xmlns="http://schemas.microsoft.com/office/infopath/2007/PartnerControls"/>
    </o8f4343802f4479d94bb38ed9b3275d7>
    <c62e5caa688e43d49b8a140e50312677 xmlns="c044efc0-a33e-455c-96f4-6ab9f1291022">
      <Terms xmlns="http://schemas.microsoft.com/office/infopath/2007/PartnerControls">
        <TermInfo xmlns="http://schemas.microsoft.com/office/infopath/2007/PartnerControls">
          <TermName xmlns="http://schemas.microsoft.com/office/infopath/2007/PartnerControls">NTT</TermName>
          <TermId xmlns="http://schemas.microsoft.com/office/infopath/2007/PartnerControls">d98dfa87-0761-4013-ac44-80fa524cf0f3</TermId>
        </TermInfo>
      </Terms>
    </c62e5caa688e43d49b8a140e50312677>
    <TaxCatchAll xmlns="48001533-b801-4cb9-affd-db59d9dca141">
      <Value>645</Value>
      <Value>2735</Value>
      <Value>2308</Value>
      <Value>1882</Value>
      <Value>418</Value>
      <Value>39</Value>
      <Value>2132</Value>
      <Value>2815</Value>
      <Value>1067</Value>
      <Value>2247</Value>
      <Value>1231</Value>
      <Value>68</Value>
    </TaxCatchAll>
    <WWDExternalAuthor xmlns="c044efc0-a33e-455c-96f4-6ab9f1291022" xsi:nil="true"/>
    <l3a08961ad5446b1bf166a5587f6c176 xmlns="c044efc0-a33e-455c-96f4-6ab9f1291022">
      <Terms xmlns="http://schemas.microsoft.com/office/infopath/2007/PartnerControls">
        <TermInfo xmlns="http://schemas.microsoft.com/office/infopath/2007/PartnerControls">
          <TermName xmlns="http://schemas.microsoft.com/office/infopath/2007/PartnerControls">Presentation</TermName>
          <TermId xmlns="http://schemas.microsoft.com/office/infopath/2007/PartnerControls">f83741e5-91ec-4f37-b094-38056183ff66</TermId>
        </TermInfo>
      </Terms>
    </l3a08961ad5446b1bf166a5587f6c176>
    <ld31b6355d584ab1baaa0b3c1b9a1152 xmlns="c044efc0-a33e-455c-96f4-6ab9f1291022">
      <Terms xmlns="http://schemas.microsoft.com/office/infopath/2007/PartnerControls"/>
    </ld31b6355d584ab1baaa0b3c1b9a1152>
    <d1b0c00a726349e3b18d69d140f77309 xmlns="c044efc0-a33e-455c-96f4-6ab9f1291022">
      <Terms xmlns="http://schemas.microsoft.com/office/infopath/2007/PartnerControls">
        <TermInfo xmlns="http://schemas.microsoft.com/office/infopath/2007/PartnerControls">
          <TermName xmlns="http://schemas.microsoft.com/office/infopath/2007/PartnerControls">Global</TermName>
          <TermId xmlns="http://schemas.microsoft.com/office/infopath/2007/PartnerControls">3dcf4104-c036-4b66-b839-19c5125cdba7</TermId>
        </TermInfo>
      </Terms>
    </d1b0c00a726349e3b18d69d140f77309>
    <o15b96fcf51d428f870fc2042b682739 xmlns="c044efc0-a33e-455c-96f4-6ab9f1291022">
      <Terms xmlns="http://schemas.microsoft.com/office/infopath/2007/PartnerControls">
        <TermInfo xmlns="http://schemas.microsoft.com/office/infopath/2007/PartnerControls">
          <TermName xmlns="http://schemas.microsoft.com/office/infopath/2007/PartnerControls">Approved for external / 3rd party use</TermName>
          <TermId xmlns="http://schemas.microsoft.com/office/infopath/2007/PartnerControls">9dffdf7b-61ac-49ec-a3d3-39ed771d688b</TermId>
        </TermInfo>
      </Terms>
    </o15b96fcf51d428f870fc2042b682739>
    <deade14ac5814a51b8ea476c196bf152 xmlns="c044efc0-a33e-455c-96f4-6ab9f1291022">
      <Terms xmlns="http://schemas.microsoft.com/office/infopath/2007/PartnerControls">
        <TermInfo xmlns="http://schemas.microsoft.com/office/infopath/2007/PartnerControls">
          <TermName xmlns="http://schemas.microsoft.com/office/infopath/2007/PartnerControls">Security marketing</TermName>
          <TermId xmlns="http://schemas.microsoft.com/office/infopath/2007/PartnerControls">110ce203-ee90-4ee0-b34e-60130167498b</TermId>
        </TermInfo>
        <TermInfo xmlns="http://schemas.microsoft.com/office/infopath/2007/PartnerControls">
          <TermName xmlns="http://schemas.microsoft.com/office/infopath/2007/PartnerControls">Intelligent Cybersecurity</TermName>
          <TermId xmlns="http://schemas.microsoft.com/office/infopath/2007/PartnerControls">4607c584-c6cf-4087-a47a-8ff6f720588d</TermId>
        </TermInfo>
        <TermInfo xmlns="http://schemas.microsoft.com/office/infopath/2007/PartnerControls">
          <TermName xmlns="http://schemas.microsoft.com/office/infopath/2007/PartnerControls">Marketing</TermName>
          <TermId xmlns="http://schemas.microsoft.com/office/infopath/2007/PartnerControls">1c66d1c8-c784-400f-aed2-87ec56a55327</TermId>
        </TermInfo>
      </Terms>
    </deade14ac5814a51b8ea476c196bf152>
    <db675545fffe40e0a8987b83a3bea4ae xmlns="c044efc0-a33e-455c-96f4-6ab9f1291022">
      <Terms xmlns="http://schemas.microsoft.com/office/infopath/2007/PartnerControls">
        <TermInfo xmlns="http://schemas.microsoft.com/office/infopath/2007/PartnerControls">
          <TermName xmlns="http://schemas.microsoft.com/office/infopath/2007/PartnerControls">Intelligent Cybersecurity</TermName>
          <TermId xmlns="http://schemas.microsoft.com/office/infopath/2007/PartnerControls">4607c584-c6cf-4087-a47a-8ff6f720588d</TermId>
        </TermInfo>
      </Terms>
    </db675545fffe40e0a8987b83a3bea4ae>
    <gc069b410da140f39106630ce9680a35 xmlns="c044efc0-a33e-455c-96f4-6ab9f1291022">
      <Terms xmlns="http://schemas.microsoft.com/office/infopath/2007/PartnerControls"/>
    </gc069b410da140f39106630ce9680a35>
    <WWDPartOfCaseStudy xmlns="c044efc0-a33e-455c-96f4-6ab9f1291022">false</WWDPartOfCaseStudy>
    <WWDOverviewStatus xmlns="c044efc0-a33e-455c-96f4-6ab9f1291022">false</WWDOverviewStatus>
    <WWDSubjectMatterExpert xmlns="c044efc0-a33e-455c-96f4-6ab9f1291022">
      <UserInfo>
        <DisplayName/>
        <AccountId xsi:nil="true"/>
        <AccountType/>
      </UserInfo>
    </WWDSubjectMatterExpert>
    <n69b8373a87e49f2b5aa936c53633785 xmlns="c044efc0-a33e-455c-96f4-6ab9f1291022">
      <Terms xmlns="http://schemas.microsoft.com/office/infopath/2007/PartnerControls"/>
    </n69b8373a87e49f2b5aa936c53633785>
    <cbbad52d62b44be08086b861f0270b29 xmlns="c044efc0-a33e-455c-96f4-6ab9f1291022">
      <Terms xmlns="http://schemas.microsoft.com/office/infopath/2007/PartnerControls"/>
    </cbbad52d62b44be08086b861f0270b29>
    <a3a46628aa264c4d8faa79a146ca20a9 xmlns="c044efc0-a33e-455c-96f4-6ab9f1291022">
      <Terms xmlns="http://schemas.microsoft.com/office/infopath/2007/PartnerControls">
        <TermInfo xmlns="http://schemas.microsoft.com/office/infopath/2007/PartnerControls">
          <TermName xmlns="http://schemas.microsoft.com/office/infopath/2007/PartnerControls">English (USA)</TermName>
          <TermId xmlns="http://schemas.microsoft.com/office/infopath/2007/PartnerControls">8328670e-c88f-4db2-9f3a-20caedfb00d8</TermId>
        </TermInfo>
      </Terms>
    </a3a46628aa264c4d8faa79a146ca20a9>
    <i4d010dbdc5f4ff7a827cf968055f651 xmlns="c044efc0-a33e-455c-96f4-6ab9f1291022">
      <Terms xmlns="http://schemas.microsoft.com/office/infopath/2007/PartnerControls"/>
    </i4d010dbdc5f4ff7a827cf968055f651>
    <WWDAuthorOwner xmlns="c044efc0-a33e-455c-96f4-6ab9f1291022">
      <UserInfo>
        <DisplayName>Renee Smith (Group)</DisplayName>
        <AccountId>5564</AccountId>
        <AccountType/>
      </UserInfo>
    </WWDAuthorOwner>
    <TaxKeywordTaxHTField xmlns="48001533-b801-4cb9-affd-db59d9dca141">
      <Terms xmlns="http://schemas.microsoft.com/office/infopath/2007/PartnerControls">
        <TermInfo xmlns="http://schemas.microsoft.com/office/infopath/2007/PartnerControls">
          <TermName xmlns="http://schemas.microsoft.com/office/infopath/2007/PartnerControls">Intelligent Cybersecurity</TermName>
          <TermId xmlns="http://schemas.microsoft.com/office/infopath/2007/PartnerControls">efac2e4d-b98c-4be6-b15d-1d3875d92ea4</TermId>
        </TermInfo>
        <TermInfo xmlns="http://schemas.microsoft.com/office/infopath/2007/PartnerControls">
          <TermName xmlns="http://schemas.microsoft.com/office/infopath/2007/PartnerControls">Marketing</TermName>
          <TermId xmlns="http://schemas.microsoft.com/office/infopath/2007/PartnerControls">cbbbcac6-49ff-4a66-85f8-b4607a562c23</TermId>
        </TermInfo>
        <TermInfo xmlns="http://schemas.microsoft.com/office/infopath/2007/PartnerControls">
          <TermName xmlns="http://schemas.microsoft.com/office/infopath/2007/PartnerControls">GTM</TermName>
          <TermId xmlns="http://schemas.microsoft.com/office/infopath/2007/PartnerControls">b074171f-9953-403d-9f3c-f6aee779670a</TermId>
        </TermInfo>
        <TermInfo xmlns="http://schemas.microsoft.com/office/infopath/2007/PartnerControls">
          <TermName xmlns="http://schemas.microsoft.com/office/infopath/2007/PartnerControls">Security</TermName>
          <TermId xmlns="http://schemas.microsoft.com/office/infopath/2007/PartnerControls">d274a493-83c6-4af3-96f2-91f0b6a38d8d</TermId>
        </TermInfo>
      </Terms>
    </TaxKeywordTaxHTField>
    <WWDDocumentDescription xmlns="c044efc0-a33e-455c-96f4-6ab9f1291022">Secure OT client presentation</WWDDocumentDescription>
  </documentManagement>
</p:properties>
</file>

<file path=customXml/itemProps1.xml><?xml version="1.0" encoding="utf-8"?>
<ds:datastoreItem xmlns:ds="http://schemas.openxmlformats.org/officeDocument/2006/customXml" ds:itemID="{D1F356AF-3AA6-472E-9D39-F6EFCAF31F3D}">
  <ds:schemaRefs>
    <ds:schemaRef ds:uri="http://schemas.microsoft.com/sharepoint/v3/contenttype/forms"/>
  </ds:schemaRefs>
</ds:datastoreItem>
</file>

<file path=customXml/itemProps2.xml><?xml version="1.0" encoding="utf-8"?>
<ds:datastoreItem xmlns:ds="http://schemas.openxmlformats.org/officeDocument/2006/customXml" ds:itemID="{480DB283-F6B9-4E9F-BC50-D38666470E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044efc0-a33e-455c-96f4-6ab9f1291022"/>
    <ds:schemaRef ds:uri="48001533-b801-4cb9-affd-db59d9dca141"/>
    <ds:schemaRef ds:uri="8666bbef-3105-4566-ab94-ca3cc33b23a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0879D38-7AF0-4C8B-94EA-84BAA37E4B5E}">
  <ds:schemaRefs>
    <ds:schemaRef ds:uri="http://schemas.microsoft.com/office/2006/metadata/properties"/>
    <ds:schemaRef ds:uri="http://schemas.microsoft.com/office/infopath/2007/PartnerControls"/>
    <ds:schemaRef ds:uri="c044efc0-a33e-455c-96f4-6ab9f1291022"/>
    <ds:schemaRef ds:uri="48001533-b801-4cb9-affd-db59d9dca141"/>
  </ds:schemaRefs>
</ds:datastoreItem>
</file>

<file path=docProps/app.xml><?xml version="1.0" encoding="utf-8"?>
<Properties xmlns="http://schemas.openxmlformats.org/officeDocument/2006/extended-properties" xmlns:vt="http://schemas.openxmlformats.org/officeDocument/2006/docPropsVTypes">
  <Template>office theme</Template>
  <TotalTime>13302</TotalTime>
  <Words>3078</Words>
  <Application>Microsoft Office PowerPoint</Application>
  <PresentationFormat>Widescreen</PresentationFormat>
  <Paragraphs>280</Paragraphs>
  <Slides>24</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Georgia</vt:lpstr>
      <vt:lpstr>Source Sans Pro</vt:lpstr>
      <vt:lpstr>Times New Roman</vt:lpstr>
      <vt:lpstr>6_DD_master_page</vt:lpstr>
      <vt:lpstr>PowerPoint Presentation</vt:lpstr>
      <vt:lpstr>Why OT needs to be secure</vt:lpstr>
      <vt:lpstr>PowerPoint Presentation</vt:lpstr>
      <vt:lpstr>Lapses in IT/OT security  lead to real consequences</vt:lpstr>
      <vt:lpstr>We’re listening: Assumptions increase risk</vt:lpstr>
      <vt:lpstr>Assumptions that  leave organizations vulnerable</vt:lpstr>
      <vt:lpstr>We’re listening: Key challenges our clients face</vt:lpstr>
      <vt:lpstr>Key challenges we hear from clients and where we can help</vt:lpstr>
      <vt:lpstr>IT and security leaders are asking fundamental questions: Where and how do I start? </vt:lpstr>
      <vt:lpstr>Businesses still  lack the necessary cybersecurity maturity</vt:lpstr>
      <vt:lpstr>PowerPoint Presentation</vt:lpstr>
      <vt:lpstr>Secure OT Realize the business benefits of IT and OT convergence  while effectively managing risk.</vt:lpstr>
      <vt:lpstr>We can help you with our  secure by design approach</vt:lpstr>
      <vt:lpstr>Our intelligence-driven Cybersecurity Services</vt:lpstr>
      <vt:lpstr>PowerPoint Presentation</vt:lpstr>
      <vt:lpstr>Security Consulting Services</vt:lpstr>
      <vt:lpstr>PowerPoint Presentation</vt:lpstr>
      <vt:lpstr>PowerPoint Presentation</vt:lpstr>
      <vt:lpstr>Technical and Support Services</vt:lpstr>
      <vt:lpstr>PowerPoint Presentation</vt:lpstr>
      <vt:lpstr>PowerPoint Presentation</vt:lpstr>
      <vt:lpstr>PowerPoint Presentation</vt:lpstr>
      <vt:lpstr>Our Clients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Secure OT client presentation</dc:title>
  <dc:creator>Renee Smith (Group)</dc:creator>
  <cp:keywords>Marketing; Security; GTM; Intelligent Cybersecurity</cp:keywords>
  <cp:lastModifiedBy>Marcin Krzemieniewski (Europe)</cp:lastModifiedBy>
  <cp:revision>142</cp:revision>
  <dcterms:created xsi:type="dcterms:W3CDTF">2020-07-09T02:01:47Z</dcterms:created>
  <dcterms:modified xsi:type="dcterms:W3CDTF">2020-09-28T15:40:14Z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0x01010082B804EB5104FA46ACABEAE6B347398C005E26B363DBD7B5499645C65B24AA186A</vt:lpwstr>
  </property>
  <property fmtid="{D5CDD505-2E9C-101B-9397-08002B2CF9AE}" pid="3" name="TaxKeyword">
    <vt:lpwstr>2815;#Intelligent Cybersecurity|efac2e4d-b98c-4be6-b15d-1d3875d92ea4;#2132;#Marketing|cbbbcac6-49ff-4a66-85f8-b4607a562c23;#2735;#GTM|b074171f-9953-403d-9f3c-f6aee779670a;#645;#Security|d274a493-83c6-4af3-96f2-91f0b6a38d8d</vt:lpwstr>
  </property>
  <property fmtid="{D5CDD505-2E9C-101B-9397-08002B2CF9AE}" pid="4" name="WWDExpertise">
    <vt:lpwstr/>
  </property>
  <property fmtid="{D5CDD505-2E9C-101B-9397-08002B2CF9AE}" pid="5" name="WWDLanguages">
    <vt:lpwstr>1067;#English (USA)|8328670e-c88f-4db2-9f3a-20caedfb00d8</vt:lpwstr>
  </property>
  <property fmtid="{D5CDD505-2E9C-101B-9397-08002B2CF9AE}" pid="6" name="WWDFunctionArea">
    <vt:lpwstr>2308;#Intelligent Cybersecurity|4607c584-c6cf-4087-a47a-8ff6f720588d</vt:lpwstr>
  </property>
  <property fmtid="{D5CDD505-2E9C-101B-9397-08002B2CF9AE}" pid="7" name="WWDLegalEntities">
    <vt:lpwstr>2247;#NTT|d98dfa87-0761-4013-ac44-80fa524cf0f3</vt:lpwstr>
  </property>
  <property fmtid="{D5CDD505-2E9C-101B-9397-08002B2CF9AE}" pid="8" name="WWDDocumentType">
    <vt:lpwstr>418;#Presentation|f83741e5-91ec-4f37-b094-38056183ff66</vt:lpwstr>
  </property>
  <property fmtid="{D5CDD505-2E9C-101B-9397-08002B2CF9AE}" pid="9" name="WWDGeographicalArea">
    <vt:lpwstr>1882;#Global|3dcf4104-c036-4b66-b839-19c5125cdba7</vt:lpwstr>
  </property>
  <property fmtid="{D5CDD505-2E9C-101B-9397-08002B2CF9AE}" pid="10" name="WWDUsageClassification">
    <vt:lpwstr>68;#Approved for external / 3rd party use|9dffdf7b-61ac-49ec-a3d3-39ed771d688b</vt:lpwstr>
  </property>
  <property fmtid="{D5CDD505-2E9C-101B-9397-08002B2CF9AE}" pid="11" name="WWDAlternativeDocumentType">
    <vt:lpwstr/>
  </property>
  <property fmtid="{D5CDD505-2E9C-101B-9397-08002B2CF9AE}" pid="12" name="WWDClientSegments">
    <vt:lpwstr/>
  </property>
  <property fmtid="{D5CDD505-2E9C-101B-9397-08002B2CF9AE}" pid="13" name="WWDPrimaryCampaign">
    <vt:lpwstr/>
  </property>
  <property fmtid="{D5CDD505-2E9C-101B-9397-08002B2CF9AE}" pid="14" name="WWDOtherCampaigns">
    <vt:lpwstr/>
  </property>
  <property fmtid="{D5CDD505-2E9C-101B-9397-08002B2CF9AE}" pid="15" name="WWDOtherOwnershipFunctionalArea">
    <vt:lpwstr>1231;#Security marketing|110ce203-ee90-4ee0-b34e-60130167498b;#2308;#Intelligent Cybersecurity|4607c584-c6cf-4087-a47a-8ff6f720588d;#39;#Marketing|1c66d1c8-c784-400f-aed2-87ec56a55327</vt:lpwstr>
  </property>
  <property fmtid="{D5CDD505-2E9C-101B-9397-08002B2CF9AE}" pid="16" name="WWDServiceOfferings">
    <vt:lpwstr/>
  </property>
  <property fmtid="{D5CDD505-2E9C-101B-9397-08002B2CF9AE}" pid="17" name="WWDIndustries">
    <vt:lpwstr/>
  </property>
</Properties>
</file>